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2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router.com/en/mai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EC34-68EE-A99F-B3D6-125B5B1C2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7B032-494C-0BCB-20B7-A34F40810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Promise &amp;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E78C-CB42-0916-B30A-C3E9A7D4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5B7DFC-E9FE-1C50-426E-B01F98A29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4538" y="1694621"/>
            <a:ext cx="3165514" cy="45537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107284-741B-A5A1-62E5-EEB282498E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6423" y="1766182"/>
            <a:ext cx="3811039" cy="4411981"/>
          </a:xfrm>
        </p:spPr>
      </p:pic>
    </p:spTree>
    <p:extLst>
      <p:ext uri="{BB962C8B-B14F-4D97-AF65-F5344CB8AC3E}">
        <p14:creationId xmlns:p14="http://schemas.microsoft.com/office/powerpoint/2010/main" val="275809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D10-2239-452A-6723-4F556915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AutoShape 2" descr="JavaScript Promises. Theoretically, JS promises are no… | by Praveen Gaur |  Medium">
            <a:extLst>
              <a:ext uri="{FF2B5EF4-FFF2-40B4-BE49-F238E27FC236}">
                <a16:creationId xmlns:a16="http://schemas.microsoft.com/office/drawing/2014/main" id="{0135D2F4-B685-BB00-B365-3125E584C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What is a Promise | JavaScript">
            <a:extLst>
              <a:ext uri="{FF2B5EF4-FFF2-40B4-BE49-F238E27FC236}">
                <a16:creationId xmlns:a16="http://schemas.microsoft.com/office/drawing/2014/main" id="{8012C593-7F1E-EC3B-A5A0-B5476FABC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42053-89DF-8F0A-F15A-48AAC331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677" y="1782696"/>
            <a:ext cx="6823928" cy="4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D10-2239-452A-6723-4F556915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pic>
        <p:nvPicPr>
          <p:cNvPr id="1026" name="Picture 2" descr="React AJAX Best Practices">
            <a:extLst>
              <a:ext uri="{FF2B5EF4-FFF2-40B4-BE49-F238E27FC236}">
                <a16:creationId xmlns:a16="http://schemas.microsoft.com/office/drawing/2014/main" id="{ADF22AF2-4BCF-4DE1-3DA2-52CE7AD3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58" y="996149"/>
            <a:ext cx="2978889" cy="525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1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512E-475B-D399-B796-BB037833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Routing</a:t>
            </a:r>
          </a:p>
        </p:txBody>
      </p:sp>
      <p:pic>
        <p:nvPicPr>
          <p:cNvPr id="2050" name="Picture 2" descr="The What, Why and How of React (Routers) - DEV Community">
            <a:extLst>
              <a:ext uri="{FF2B5EF4-FFF2-40B4-BE49-F238E27FC236}">
                <a16:creationId xmlns:a16="http://schemas.microsoft.com/office/drawing/2014/main" id="{DD21D21C-4A8F-0060-A9A5-5A26EB926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612" y="2242061"/>
            <a:ext cx="5760049" cy="34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D9327-325F-A5C8-D827-587135B69298}"/>
              </a:ext>
            </a:extLst>
          </p:cNvPr>
          <p:cNvSpPr txBox="1"/>
          <p:nvPr/>
        </p:nvSpPr>
        <p:spPr>
          <a:xfrm>
            <a:off x="541020" y="6016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Home v6.15.0 | React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8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8B3EF-3C99-932C-AEC3-BF6C2BC1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58" y="820972"/>
            <a:ext cx="3735283" cy="52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3194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1108</TotalTime>
  <Words>14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Basis</vt:lpstr>
      <vt:lpstr>React</vt:lpstr>
      <vt:lpstr>Questions</vt:lpstr>
      <vt:lpstr>Promises</vt:lpstr>
      <vt:lpstr>Ajax</vt:lpstr>
      <vt:lpstr>React Routing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Parna Asadi</dc:creator>
  <cp:lastModifiedBy>Parna Asadi</cp:lastModifiedBy>
  <cp:revision>2</cp:revision>
  <dcterms:created xsi:type="dcterms:W3CDTF">2023-09-02T17:13:44Z</dcterms:created>
  <dcterms:modified xsi:type="dcterms:W3CDTF">2023-09-03T16:04:04Z</dcterms:modified>
</cp:coreProperties>
</file>