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17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D894-7EBA-2660-FDD2-BDFF4D036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933D6-2D78-D435-628D-3D53CC0A4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20F7C-3681-78D8-1B6F-31D4FB3F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060" y="111418"/>
            <a:ext cx="690880" cy="6908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6449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226A-AFD8-E334-A632-02EFF92E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0669-E483-505E-D832-3C21DF85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BEFC8-6CBF-AEA6-B930-2BA2E801A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060" y="111418"/>
            <a:ext cx="690880" cy="6908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7353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1D81-5C13-4D3E-B473-78A8BC77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pic>
        <p:nvPicPr>
          <p:cNvPr id="2050" name="Picture 2" descr="Giới thiệu cách thức hoạt động của ReactJS">
            <a:extLst>
              <a:ext uri="{FF2B5EF4-FFF2-40B4-BE49-F238E27FC236}">
                <a16:creationId xmlns:a16="http://schemas.microsoft.com/office/drawing/2014/main" id="{0F8DF62F-4BC8-6B9E-2E07-AA8A7DB8E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264425"/>
            <a:ext cx="5715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BCBCE4-5969-A124-7B5E-BD6C7387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060" y="111418"/>
            <a:ext cx="690880" cy="6908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1279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89EA-4FD2-E292-BFCB-F291B2EF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4" name="AutoShape 2" descr="React / React DOM — ELI5. The main purpose of this article is to… | by  Gabriel Rasdale | Medium">
            <a:extLst>
              <a:ext uri="{FF2B5EF4-FFF2-40B4-BE49-F238E27FC236}">
                <a16:creationId xmlns:a16="http://schemas.microsoft.com/office/drawing/2014/main" id="{0374AA88-009A-0582-1C62-79ECAEEE8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485E2-FC88-2C17-244D-91E2055C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45" y="2194454"/>
            <a:ext cx="7572375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95A3A-A514-6295-01CB-B16059BE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060" y="111418"/>
            <a:ext cx="690880" cy="6908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0697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AD83-503C-99E4-41F7-617744D2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React</a:t>
            </a:r>
          </a:p>
        </p:txBody>
      </p:sp>
      <p:sp>
        <p:nvSpPr>
          <p:cNvPr id="3" name="AutoShape 2" descr="Thinking in React – TECH-ELITE">
            <a:extLst>
              <a:ext uri="{FF2B5EF4-FFF2-40B4-BE49-F238E27FC236}">
                <a16:creationId xmlns:a16="http://schemas.microsoft.com/office/drawing/2014/main" id="{FECBE9BA-3B09-1583-5347-E0BA2F0ACA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B8BCE-FC0D-A309-9EA4-2BBB4F48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40" y="2861928"/>
            <a:ext cx="5836920" cy="1988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FD0EF-786C-0A89-CE83-D385071F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060" y="111418"/>
            <a:ext cx="690880" cy="6908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4514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4A7D-0E05-BD91-B8C7-84D923F7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857713-D820-DA61-40A4-23E105F89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7770" y="946044"/>
            <a:ext cx="6013450" cy="17626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4DE60-1435-5CEB-7A9B-4D3ECB71B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3272F"/>
                </a:solidFill>
                <a:effectLst/>
                <a:latin typeface="Optimistic Display"/>
              </a:rPr>
              <a:t>Start with the mockup</a:t>
            </a:r>
          </a:p>
          <a:p>
            <a:endParaRPr lang="en-US" b="1" dirty="0">
              <a:solidFill>
                <a:srgbClr val="23272F"/>
              </a:solidFill>
              <a:latin typeface="Optimistic Display"/>
            </a:endParaRPr>
          </a:p>
          <a:p>
            <a:r>
              <a:rPr lang="en-US" b="1" i="0" dirty="0">
                <a:solidFill>
                  <a:srgbClr val="23272F"/>
                </a:solidFill>
                <a:effectLst/>
                <a:latin typeface="Optimistic Display"/>
              </a:rPr>
              <a:t>5 gold steps </a:t>
            </a:r>
            <a:r>
              <a:rPr lang="en-US" b="1" dirty="0">
                <a:solidFill>
                  <a:srgbClr val="23272F"/>
                </a:solidFill>
                <a:latin typeface="Optimistic Display"/>
              </a:rPr>
              <a:t>in React</a:t>
            </a:r>
            <a:endParaRPr lang="en-US" b="1" i="0" dirty="0">
              <a:solidFill>
                <a:srgbClr val="23272F"/>
              </a:solidFill>
              <a:effectLst/>
              <a:latin typeface="Optimistic Display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92413-F66B-B8AB-A596-1F1893894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060" y="111418"/>
            <a:ext cx="690880" cy="69088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60ABD-E281-622C-D8A2-586EC153C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62" y="3046090"/>
            <a:ext cx="3673158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5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03D1-51B4-BA29-1D73-33EE1624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React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7BE70-4029-5DCB-9ABB-21389EA858C6}"/>
              </a:ext>
            </a:extLst>
          </p:cNvPr>
          <p:cNvSpPr txBox="1"/>
          <p:nvPr/>
        </p:nvSpPr>
        <p:spPr>
          <a:xfrm>
            <a:off x="1534696" y="2331720"/>
            <a:ext cx="3553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Official: Create React App (CRA)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Faster: Vite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B29D4-A373-6814-5564-23DC581C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060" y="111418"/>
            <a:ext cx="690880" cy="6908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4624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5628-7EF7-22F0-719E-149DD7DC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37FF17-8420-8C88-4BAE-C26FF2BCEA63}"/>
              </a:ext>
            </a:extLst>
          </p:cNvPr>
          <p:cNvSpPr/>
          <p:nvPr/>
        </p:nvSpPr>
        <p:spPr>
          <a:xfrm>
            <a:off x="1691640" y="2705100"/>
            <a:ext cx="2026920" cy="601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8CB2DC-EA1A-EA50-1CDB-E9F52BB839F8}"/>
              </a:ext>
            </a:extLst>
          </p:cNvPr>
          <p:cNvSpPr/>
          <p:nvPr/>
        </p:nvSpPr>
        <p:spPr>
          <a:xfrm>
            <a:off x="1691640" y="4158426"/>
            <a:ext cx="2026920" cy="601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MessageHi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35D585-10AF-6AA7-3AD6-4873FE4AC5A7}"/>
              </a:ext>
            </a:extLst>
          </p:cNvPr>
          <p:cNvSpPr/>
          <p:nvPr/>
        </p:nvSpPr>
        <p:spPr>
          <a:xfrm>
            <a:off x="5882640" y="2644140"/>
            <a:ext cx="982980" cy="7848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A4C99D-DE47-5B65-F993-5F2D4FC83534}"/>
              </a:ext>
            </a:extLst>
          </p:cNvPr>
          <p:cNvSpPr/>
          <p:nvPr/>
        </p:nvSpPr>
        <p:spPr>
          <a:xfrm>
            <a:off x="6054090" y="4401219"/>
            <a:ext cx="640080" cy="510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72712-7630-F924-BCEB-B3B0F4066AB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6374130" y="3429000"/>
            <a:ext cx="0" cy="97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F8DFD2A-9B2C-8D53-9C5D-7ECC94998C4C}"/>
              </a:ext>
            </a:extLst>
          </p:cNvPr>
          <p:cNvSpPr/>
          <p:nvPr/>
        </p:nvSpPr>
        <p:spPr>
          <a:xfrm>
            <a:off x="8538210" y="2684480"/>
            <a:ext cx="982980" cy="78486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736DCA-2292-7844-03BD-C3395362F0EE}"/>
              </a:ext>
            </a:extLst>
          </p:cNvPr>
          <p:cNvSpPr/>
          <p:nvPr/>
        </p:nvSpPr>
        <p:spPr>
          <a:xfrm>
            <a:off x="8709660" y="4401219"/>
            <a:ext cx="640080" cy="5105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7EE82-DF73-942A-6883-EB80DCEC10D3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9029700" y="3469340"/>
            <a:ext cx="0" cy="93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2AE3E6E-B73D-5D18-32A9-B4EA9D60B7C2}"/>
              </a:ext>
            </a:extLst>
          </p:cNvPr>
          <p:cNvSpPr txBox="1"/>
          <p:nvPr/>
        </p:nvSpPr>
        <p:spPr>
          <a:xfrm>
            <a:off x="5605746" y="2133600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DOM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7CCA0-4364-622F-8558-538B90259F73}"/>
              </a:ext>
            </a:extLst>
          </p:cNvPr>
          <p:cNvSpPr txBox="1"/>
          <p:nvPr/>
        </p:nvSpPr>
        <p:spPr>
          <a:xfrm>
            <a:off x="8648826" y="21336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FF0BD0-160E-8A1D-172E-C55FCFE54E0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705100" y="3307080"/>
            <a:ext cx="0" cy="8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4D6CB52-5EAF-AE0E-1F5C-D01D0357DF6B}"/>
              </a:ext>
            </a:extLst>
          </p:cNvPr>
          <p:cNvSpPr/>
          <p:nvPr/>
        </p:nvSpPr>
        <p:spPr>
          <a:xfrm>
            <a:off x="4091940" y="3378423"/>
            <a:ext cx="1508760" cy="70866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llout: Left-Right Arrow 32">
            <a:extLst>
              <a:ext uri="{FF2B5EF4-FFF2-40B4-BE49-F238E27FC236}">
                <a16:creationId xmlns:a16="http://schemas.microsoft.com/office/drawing/2014/main" id="{51AFB58C-AE18-4B4C-254D-EEA735CB6FAD}"/>
              </a:ext>
            </a:extLst>
          </p:cNvPr>
          <p:cNvSpPr/>
          <p:nvPr/>
        </p:nvSpPr>
        <p:spPr>
          <a:xfrm>
            <a:off x="7302533" y="3307080"/>
            <a:ext cx="904208" cy="972219"/>
          </a:xfrm>
          <a:prstGeom prst="leftRightArrowCallou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2E07BD7-4E5C-13A1-FC86-347CB117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060" y="111418"/>
            <a:ext cx="690880" cy="6908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6320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59AF-CE78-A0CC-2810-8229C257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9240494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530</TotalTime>
  <Words>54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Optimistic Display</vt:lpstr>
      <vt:lpstr>Palatino Linotype</vt:lpstr>
      <vt:lpstr>Gallery</vt:lpstr>
      <vt:lpstr>React</vt:lpstr>
      <vt:lpstr>What you should know</vt:lpstr>
      <vt:lpstr>What is React?</vt:lpstr>
      <vt:lpstr>React</vt:lpstr>
      <vt:lpstr>Thinking in React</vt:lpstr>
      <vt:lpstr>Example</vt:lpstr>
      <vt:lpstr>Setup React</vt:lpstr>
      <vt:lpstr>What happened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Parna Asadi</dc:creator>
  <cp:lastModifiedBy>Parna Asadi</cp:lastModifiedBy>
  <cp:revision>1</cp:revision>
  <dcterms:created xsi:type="dcterms:W3CDTF">2023-08-25T08:54:23Z</dcterms:created>
  <dcterms:modified xsi:type="dcterms:W3CDTF">2023-08-25T17:45:22Z</dcterms:modified>
</cp:coreProperties>
</file>