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68" r:id="rId4"/>
    <p:sldId id="269" r:id="rId5"/>
    <p:sldId id="270" r:id="rId6"/>
    <p:sldId id="271" r:id="rId7"/>
    <p:sldId id="272" r:id="rId8"/>
    <p:sldId id="257" r:id="rId9"/>
    <p:sldId id="258" r:id="rId10"/>
    <p:sldId id="259" r:id="rId11"/>
    <p:sldId id="260" r:id="rId12"/>
    <p:sldId id="261" r:id="rId13"/>
    <p:sldId id="273" r:id="rId14"/>
    <p:sldId id="262" r:id="rId15"/>
    <p:sldId id="263" r:id="rId16"/>
    <p:sldId id="264" r:id="rId17"/>
    <p:sldId id="265" r:id="rId18"/>
    <p:sldId id="266" r:id="rId19"/>
    <p:sldId id="27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20" d="100"/>
          <a:sy n="120" d="100"/>
        </p:scale>
        <p:origin x="97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5:35.9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295 166 24575,'-1'0'0,"0"0"0,-1 0 0,1 0 0,0 0 0,-1 0 0,1 0 0,0 0 0,0 0 0,-1 0 0,1 1 0,0-1 0,0 1 0,-1-1 0,1 1 0,0-1 0,0 1 0,0 0 0,0-1 0,0 1 0,0 0 0,-1 1 0,1-1 0,1 0 0,0 0 0,0 0 0,0 0 0,0-1 0,0 1 0,0 0 0,0 0 0,0 0 0,0 0 0,0 0 0,0 0 0,1 0 0,-1-1 0,0 1 0,0 0 0,1 0 0,-1 0 0,1 0 0,-1-1 0,1 1 0,0 1 0,2 1 0,0 1 0,0-1 0,0 0 0,0 0 0,0 0 0,1-1 0,-1 1 0,1-1 0,0 1 0,0-1 0,7 2 0,1 0 0,-6-2 0,0-1 0,0 1 0,0-1 0,0 0 0,-1 0 0,1-1 0,12 0 0,-16 0 0,-1-1 0,0 1 0,0 0 0,0-1 0,0 1 0,0-1 0,0 0 0,0 1 0,0-1 0,0 0 0,0 1 0,0-1 0,0 0 0,-1 0 0,1 0 0,0 0 0,0 0 0,0-1 0,0-1 0,0 1 0,0-1 0,0 0 0,0 0 0,-1 1 0,0-1 0,1 0 0,-1 0 0,0 0 0,-1-4 0,0 0 0,-1 1 0,0 0 0,-1 0 0,1 0 0,-1 0 0,-1 0 0,1 0 0,-1 1 0,0 0 0,0-1 0,0 2 0,-1-1 0,0 0 0,0 1 0,0 0 0,0 0 0,-1 0 0,-11-5 0,17 9 0,-1 0 0,1 0 0,-1 0 0,0 0 0,1 1 0,-1-1 0,1 0 0,-1 0 0,1 0 0,-1 0 0,1 1 0,-1-1 0,1 0 0,-1 1 0,1-1 0,-1 0 0,1 1 0,0-1 0,-1 0 0,1 1 0,-1-1 0,1 1 0,0-1 0,0 1 0,-1-1 0,1 1 0,0-1 0,0 1 0,-1-1 0,1 1 0,0-1 0,0 1 0,0-1 0,0 1 0,0 0 0,0-1 0,0 1 0,0-1 0,0 1 0,0-1 0,0 1 0,0-1 0,0 1 0,1-1 0,-1 1 0,0 0 0,0-1 0,1 1 0,-1-1 0,0 0 0,0 1 0,1 0 0,12 29 0,-3-19 0,0 0 0,0 0 0,1-2 0,0 1 0,1-1 0,0-1 0,0 0 0,1-1 0,0 0 0,0-1 0,1 0 0,22 5 0,-34-10 0,0-1 0,1 1 0,-1-1 0,0 0 0,0 0 0,0 0 0,1 0 0,-1 0 0,0 0 0,0 0 0,0-1 0,1 1 0,-1-1 0,0 0 0,0 0 0,0 1 0,0-1 0,0-1 0,0 1 0,-1 0 0,1 0 0,0-1 0,0 1 0,-1-1 0,1 1 0,-1-1 0,0 0 0,1 1 0,1-4 0,-2 2 0,0 0 0,0 0 0,-1 0 0,1 0 0,-1 0 0,1 0 0,-1 0 0,0 0 0,0 0 0,0 0 0,-1 0 0,1 0 0,-1 0 0,0 0 0,1 0 0,-1 0 0,-1 0 0,1 0 0,0 0 0,-1 1 0,-2-4 0,-2-4 0,-1 1 0,0-1 0,0 1 0,-1 1 0,-1-1 0,-16-12 0,21 19 0,0-1 0,1 1 0,-1 0 0,0 0 0,0 0 0,-1 0 0,1 1 0,0 0 0,0 0 0,-1 0 0,1 0 0,-1 1 0,1-1 0,0 1 0,-1 0 0,1 1 0,-1-1 0,1 1 0,-1 0 0,1 0 0,-6 2 0,8-1 0,-1-1 0,1 1 0,0 0 0,-1-1 0,1 1 0,0 0 0,0 1 0,0-1 0,1 0 0,-1 0 0,0 1 0,1-1 0,0 1 0,-1 0 0,1-1 0,0 1 0,0 0 0,1-1 0,-1 1 0,0 0 0,1 0 0,0 0 0,0 0 0,0 0 0,0 0 0,0-1 0,0 1 0,1 0 0,-1 0 0,3 5 0,-2-1 0,1 0 0,0-1 0,0 1 0,0 0 0,1-1 0,0 1 0,1-1 0,-1 0 0,1 0 0,0 0 0,9 9 0,3-3 0,1-1 0,32 17 0,-13-8 0,-18-12 0,-1-1 0,1-1 0,0-1 0,0 0 0,1-1 0,-1-1 0,1-1 0,30 0 0,-40-2 0,0 1 0,-1-1 0,1 0 0,0-1 0,-1 0 0,1 0 0,15-4 0,-22 3 0,1 1 0,-1 0 0,0-1 0,1 1 0,-1-1 0,0 0 0,0 0 0,0 0 0,-1 0 0,1 0 0,0 0 0,-1 0 0,1 0 0,-1-1 0,0 1 0,0-1 0,0 1 0,0-1 0,0 1 0,0-1 0,-1 0 0,1 1 0,-1-1 0,0 0 0,0 1 0,0-4 0,1 2 0,-1 0 0,0 0 0,0 0 0,0 0 0,-1 0 0,0 0 0,1 0 0,-1 0 0,0 0 0,-1 0 0,1 1 0,-1-1 0,0 0 0,0 1 0,0-1 0,0 1 0,0 0 0,-1 0 0,0 0 0,1 0 0,-1 0 0,-6-4 0,-2 0 0,-1 1 0,0 0 0,-1 0 0,0 2 0,-18-6 0,17 6 0,0 0 0,1-1 0,0 0 0,-24-15 0,23 13 0,0 1 0,0 0 0,0 1 0,-1 1 0,0 0 0,0 1 0,0 0 0,-22 0 0,1-2 0,-20 0 0,0 2 0,-61 5 0,21 0 0,89-2 0,0 1 0,0 0 0,1 0 0,-1 1 0,0-1 0,1 2 0,-1-1 0,1 1 0,-1 0 0,1 0 0,-7 6 0,11-8 0,1 0 0,-1 0 0,1 0 0,0 0 0,0 1 0,-1-1 0,1 0 0,0 1 0,0-1 0,0 1 0,0 0 0,1-1 0,-1 1 0,0-1 0,1 1 0,-1 0 0,1 0 0,-1-1 0,1 3 0,0-2 0,1 1 0,-1-1 0,1 0 0,0 0 0,0 1 0,0-1 0,0 0 0,0 0 0,0 0 0,0 0 0,1-1 0,-1 1 0,1 0 0,-1 0 0,1-1 0,0 1 0,-1-1 0,1 1 0,3 0 0,54 29 0,-20-14 0,-25-10 0,1-1 0,0 0 0,0-1 0,1-1 0,-1 0 0,31 3 0,96-5 0,-84-3 0,-52 1 0,-1 0 0,1-1 0,0 1 0,0-1 0,0-1 0,-1 1 0,1-1 0,-1 0 0,1-1 0,-1 1 0,5-4 0,-8 5 0,0 0 0,0-1 0,-1 1 0,1-1 0,0 1 0,-1-1 0,1 0 0,-1 0 0,0 1 0,0-1 0,0 0 0,0 0 0,0 0 0,0 0 0,0 0 0,0-1 0,-1 1 0,1 0 0,-1 0 0,0 0 0,1-1 0,-1 1 0,0 0 0,-1 0 0,1-1 0,0 1 0,0 0 0,-1 0 0,0 0 0,1 0 0,-3-4 0,3 5 0,0 0 0,0 0 0,0 0 0,0 0 0,-1 0 0,1 0 0,0 0 0,-1 0 0,1 0 0,-1 0 0,1 0 0,-1 1 0,0-1 0,1 0 0,-1 0 0,0 1 0,1-1 0,-1 0 0,0 1 0,0-1 0,0 0 0,0 1 0,1-1 0,-1 1 0,0 0 0,0-1 0,0 1 0,0 0 0,0-1 0,0 1 0,0 0 0,0 0 0,0 0 0,0 0 0,0 0 0,0 0 0,0 0 0,0 0 0,0 0 0,0 1 0,0-1 0,0 0 0,0 1 0,0-1 0,0 1 0,0-1 0,0 1 0,0-1 0,0 1 0,1 0 0,-1-1 0,-1 2 0,0 0 0,-1 1 0,1-1 0,-1 1 0,1 0 0,0 0 0,0 0 0,0 0 0,1 1 0,-1-1 0,1 0 0,0 1 0,0-1 0,-2 7 0,3-7 0,1 1 0,-1-1 0,1 0 0,-1 0 0,1 0 0,0 0 0,0 0 0,0 0 0,0 0 0,1 0 0,-1-1 0,1 1 0,0 0 0,0-1 0,0 1 0,0-1 0,0 0 0,0 1 0,1-1 0,-1 0 0,1-1 0,-1 1 0,1 0 0,0-1 0,4 2 0,10 5 0,1 0 0,0-2 0,22 5 0,-14-3 0,-6-3 0,1 0 0,0-2 0,0 0 0,0-2 0,0 0 0,40-4 0,-58 3 0,-1-1 0,1 1 0,-1-1 0,1 0 0,-1 1 0,1-1 0,-1 0 0,0 0 0,1 0 0,-1-1 0,0 1 0,0-1 0,0 1 0,0-1 0,0 0 0,0 1 0,-1-1 0,1 0 0,-1 0 0,1 0 0,-1-1 0,0 1 0,1 0 0,-1 0 0,0-1 0,-1 1 0,1-1 0,0 1 0,-1-1 0,1 1 0,-1-1 0,0 1 0,0-1 0,0 1 0,0-1 0,0 1 0,0-1 0,-1 1 0,0-4 0,0-2 0,-1 0 0,0 0 0,0 0 0,-1 1 0,0-1 0,0 1 0,-1-1 0,0 1 0,0 0 0,-1 0 0,-6-7 0,3 5 0,-1 1 0,0 0 0,0 1 0,0-1 0,-1 2 0,0-1 0,0 2 0,-1-1 0,0 1 0,0 1 0,0 0 0,0 1 0,-1 0 0,1 0 0,-1 1 0,0 1 0,0 0 0,1 1 0,-1 0 0,-20 3 0,29-3 0,1 0 0,-1 1 0,0 0 0,0-1 0,0 1 0,0 0 0,1 0 0,-1 1 0,0-1 0,1 0 0,-1 1 0,1 0 0,0-1 0,0 1 0,-1 0 0,1 0 0,0 0 0,0 1 0,1-1 0,-1 0 0,0 1 0,1-1 0,0 1 0,-1 0 0,1-1 0,0 1 0,0 0 0,1 0 0,-1-1 0,0 1 0,1 0 0,0 0 0,0 4 0,0-3 0,0 1 0,0-1 0,1 1 0,-1-1 0,1 0 0,0 1 0,0-1 0,1 0 0,0 0 0,-1 1 0,1-1 0,1-1 0,-1 1 0,0 0 0,1-1 0,0 1 0,0-1 0,0 0 0,0 1 0,1-2 0,4 5 0,7 1 0,1-1 0,0 0 0,0-1 0,1 0 0,0-1 0,0-1 0,29 3 0,125-2 0,-155-5 0,-12 0 0,1-1 0,-1 1 0,1-1 0,-1 0 0,1 0 0,-1-1 0,0 1 0,0-1 0,0 0 0,0 0 0,0-1 0,0 1 0,6-6 0,-7 6 0,-1 0 0,0 0 0,-1 0 0,1 0 0,0 0 0,0-1 0,-1 1 0,0 0 0,1-1 0,-1 1 0,0-1 0,0 0 0,0 1 0,-1-1 0,1 0 0,-1 1 0,1-1 0,-1 0 0,0 0 0,0 1 0,0-1 0,0 0 0,-1 0 0,0-3 0,0 3 0,-1 0 0,1 1 0,-1-1 0,0 1 0,0 0 0,0 0 0,0-1 0,0 1 0,0 1 0,0-1 0,-1 0 0,1 0 0,-1 1 0,1-1 0,-1 1 0,0 0 0,1 0 0,-1 0 0,-4-1 0,-57-10 0,6 9 0,-96 7 0,150-3 0,0 0 0,0 0 0,0 0 0,0 0 0,1 0 0,-1 1 0,0 0 0,1-1 0,-1 1 0,1 1 0,0-1 0,0 0 0,-1 1 0,-3 5 0,6-7 0,0 0 0,0 0 0,0 0 0,1 0 0,-1 1 0,1-1 0,-1 0 0,1 0 0,-1 1 0,1-1 0,0 0 0,-1 1 0,1-1 0,0 0 0,0 1 0,0-1 0,0 1 0,0-1 0,0 0 0,1 1 0,-1-1 0,0 0 0,1 1 0,-1-1 0,1 0 0,-1 0 0,1 1 0,0-1 0,-1 0 0,1 0 0,0 0 0,0 0 0,0 0 0,0 0 0,0 0 0,0 0 0,0 0 0,0 0 0,0-1 0,0 1 0,1 0 0,-1-1 0,0 1 0,1-1 0,1 1 0,27 12 0,0-1 0,1-2 0,0 0 0,51 7 0,38 11 0,-83-20 0,-1-2 0,1-2 0,0-1 0,1-2 0,56-5 0,4 1 0,-54 5 0,-31 0 0,0-1 0,0-1 0,1 0 0,-1-1 0,0 0 0,24-6 0,-35 6 0,-1 1 0,1-1 0,-1 1 0,1-1 0,-1 0 0,0 1 0,1-1 0,-1 0 0,0 0 0,0 0 0,1 0 0,-1 0 0,0 0 0,0 0 0,0 0 0,0-1 0,-1 1 0,1 0 0,0-1 0,0 1 0,-1 0 0,1-1 0,-1 1 0,1-1 0,-1 1 0,0-1 0,1 1 0,-1-1 0,0 1 0,0-1 0,0 1 0,0-1 0,0 0 0,-1 1 0,1-1 0,0 1 0,-1-1 0,1 1 0,-1 0 0,1-1 0,-1 1 0,0-1 0,0 1 0,1 0 0,-1 0 0,0-1 0,0 1 0,-2-1 0,-1-4 0,0 1 0,-1 0 0,1 0 0,-1 1 0,0-1 0,-1 1 0,1 0 0,-1 1 0,-11-6 0,-7 1 0,0 2 0,0 1 0,-1 0 0,0 2 0,0 1 0,0 1 0,-1 1 0,-33 5 0,57-5 0,0-1 0,1 1 0,-1 0 0,1 0 0,-1 0 0,0 1 0,1-1 0,-1 0 0,1 1 0,-1-1 0,1 1 0,-1-1 0,1 1 0,-1 0 0,1-1 0,-1 1 0,1 0 0,0 0 0,0 0 0,-1 0 0,1 0 0,0 0 0,0 1 0,0-1 0,0 0 0,0 1 0,0-1 0,1 0 0,-1 1 0,0-1 0,1 1 0,-1-1 0,1 1 0,-1-1 0,1 1 0,0 0 0,0-1 0,0 1 0,0-1 0,0 1 0,0 0 0,0-1 0,0 1 0,1-1 0,0 3 0,0 1 0,1-1 0,0 1 0,1 0 0,-1-1 0,1 0 0,0 0 0,0 0 0,0 0 0,0 0 0,1 0 0,0-1 0,0 0 0,6 5 0,24 12 0,2-1 0,37 14 0,-53-26 0,0-1 0,0-1 0,0 0 0,0-2 0,1 0 0,0-1 0,-1-2 0,22-1 0,-24 1 0,-1 1 0,0-2 0,0 0 0,0-1 0,0 0 0,17-6 0,-30 7 0,0 0 0,1-1 0,-1 0 0,-1 0 0,1 0 0,0 0 0,0-1 0,-1 1 0,1-1 0,-1 0 0,0 0 0,0-1 0,0 1 0,-1 0 0,1-1 0,-1 0 0,1 1 0,-1-1 0,0 0 0,-1 0 0,1 0 0,-1-1 0,0 1 0,2-8 0,-2 2 0,1 1 0,-1-1 0,-1 0 0,0 0 0,0 1 0,-1-1 0,0 0 0,0 1 0,-1-1 0,-4-10 0,4 16 0,0 0 0,0 0 0,0 0 0,-1 0 0,1 0 0,-1 0 0,0 1 0,0-1 0,-1 1 0,1 0 0,-1 0 0,1 0 0,-1 0 0,0 1 0,0 0 0,0-1 0,0 1 0,-1 1 0,1-1 0,0 1 0,-1 0 0,1 0 0,-7-1 0,-36-6 0,10 1 0,-1 2 0,-49-1 0,-24 4 0,-107 6 0,189 0 0,0 1 0,-32 11 0,-32 7 0,85-22 0,0 1 0,0 0 0,1 0 0,-1 1 0,0 0 0,1 1 0,-8 4 0,14-8 0,0 1 0,0 0 0,0 0 0,0-1 0,0 1 0,0 0 0,0 0 0,0 0 0,1 0 0,-1 0 0,0 0 0,1 0 0,-1 0 0,1 0 0,-1 0 0,1 0 0,-1 1 0,1-1 0,0 0 0,-1 0 0,1 2 0,1-1 0,-1-1 0,1 1 0,-1 0 0,1-1 0,0 1 0,0-1 0,0 1 0,0-1 0,0 1 0,0-1 0,0 0 0,1 1 0,-1-1 0,0 0 0,1 0 0,-1 0 0,1 0 0,-1 0 0,4 1 0,10 5 0,1 0 0,0-1 0,0-1 0,1-1 0,-1 0 0,1-1 0,0-1 0,0 0 0,0-2 0,27-1 0,-17 1 0,0 0 0,0 2 0,27 6 0,7 1 0,0-2 0,0-3 0,104-7 0,-42 1 0,-100 2 0,-3 1 0,0-1 0,0-1 0,0-1 0,-1 0 0,24-7 0,-39 8 0,0 0 0,0-1 0,0 1 0,-1-1 0,1 0 0,0 0 0,-1 0 0,0 0 0,0-1 0,1 0 0,-1 1 0,-1-1 0,1 0 0,0 0 0,-1 0 0,1-1 0,-1 1 0,0-1 0,0 1 0,-1-1 0,1 0 0,-1 0 0,1 1 0,-1-1 0,-1 0 0,1 0 0,0 0 0,-1 0 0,0 0 0,0 0 0,-1-7 0,1 8 0,0 0 0,-1 0 0,1-1 0,-1 1 0,0 0 0,0 1 0,0-1 0,-1 0 0,1 0 0,-1 0 0,1 1 0,-1-1 0,0 1 0,0-1 0,0 1 0,0 0 0,0 0 0,-1 0 0,1 0 0,-1 0 0,1 0 0,-1 1 0,0-1 0,0 1 0,-3-2 0,-9-1 0,1-1 0,-1 2 0,1 0 0,-18-1 0,-5-2 0,-13 0 0,1 1 0,-1 3 0,-65 5 0,10 0 0,31-6 0,45 1 0,1 1 0,-1 1 0,0 2 0,-36 6 0,18 11 0,45-18 0,-1 1 0,0-1 0,1 1 0,-1-1 0,1 1 0,-1 0 0,1 0 0,0 0 0,0 0 0,0 0 0,0 1 0,0-1 0,-2 5 0,4-6 0,0-1 0,0 1 0,0 0 0,0-1 0,1 1 0,-1 0 0,0-1 0,0 1 0,1 0 0,-1-1 0,0 1 0,1-1 0,-1 1 0,1-1 0,-1 1 0,1-1 0,-1 1 0,1-1 0,-1 1 0,1-1 0,-1 0 0,1 1 0,0-1 0,-1 0 0,1 1 0,-1-1 0,1 0 0,0 0 0,-1 0 0,1 0 0,0 0 0,-1 1 0,1-1 0,1-1 0,27 5 0,-26-4 0,400 1 0,-192-3 0,-119 3 0,102-3 0,-188 1 0,1-1 0,-1 0 0,0 0 0,0 0 0,0-1 0,0 0 0,-1 0 0,1-1 0,-1 1 0,8-7 0,-11 9 0,-1 0 0,1 0 0,-1 0 0,0-1 0,1 1 0,-1 0 0,0 0 0,0-1 0,1 1 0,-1-1 0,0 1 0,0-1 0,-1 0 0,1 1 0,0-1 0,-1 0 0,1 1 0,-1-1 0,1 0 0,-1 0 0,0 0 0,1 0 0,-1 1 0,0-1 0,0 0 0,-1 0 0,1 0 0,0 0 0,-1 1 0,1-1 0,-1 0 0,1 0 0,-1 1 0,0-1 0,0 0 0,0 1 0,0-1 0,0 1 0,0-1 0,-2-1 0,0 0 0,-1 1 0,0 0 0,1 0 0,-1 0 0,0 0 0,0 0 0,0 1 0,0-1 0,-1 1 0,1 0 0,0 1 0,-1-1 0,-6 1 0,-68 2 0,45 1 0,-34-4 0,48-1 0,0 2 0,0 0 0,0 1 0,0 1 0,0 1 0,-37 10 0,56-13 0,0 0 0,0 0 0,0 1 0,0-1 0,0 0 0,0 1 0,0-1 0,0 1 0,0-1 0,0 1 0,0-1 0,0 1 0,0 0 0,1-1 0,-1 1 0,0 0 0,0 0 0,1-1 0,-1 1 0,1 0 0,-1 0 0,1 0 0,-1 0 0,1 0 0,-1 0 0,1 0 0,0 0 0,0 0 0,-1 1 0,2 0 0,-1 0 0,1-1 0,0 1 0,0-1 0,0 1 0,0-1 0,0 1 0,0-1 0,0 0 0,1 1 0,-1-1 0,0 0 0,1 0 0,-1 0 0,3 2 0,11 5 0,0 1 0,27 9 0,-37-16 0,11 4 0,-1-1 0,1-1 0,-1-1 0,1 0 0,29 1 0,86-6 0,-49 0 0,-14 3 0,75-3 0,-139 1 0,-1 1 0,1-1 0,-1-1 0,0 1 0,0 0 0,1-1 0,-1 1 0,0-1 0,0 0 0,0 0 0,0 0 0,-1-1 0,1 1 0,-1-1 0,1 1 0,1-4 0,-3 5 0,0 0 0,0 0 0,-1-1 0,1 1 0,0 0 0,-1 0 0,1 0 0,-1-1 0,1 1 0,-1 0 0,0-1 0,1 1 0,-1 0 0,0-1 0,0 1 0,0-1 0,0 1 0,0 0 0,0-1 0,0 1 0,-1 0 0,1-1 0,0 1 0,-1 0 0,1-1 0,-1 1 0,0 0 0,1 0 0,-1 0 0,0 0 0,0-1 0,1 1 0,-1 0 0,0 0 0,0 0 0,0 1 0,0-1 0,-1 0 0,1 0 0,0 1 0,0-1 0,0 0 0,-2 0 0,-21-9 0,-1 0 0,-1 1 0,1 2 0,-1 0 0,-1 2 0,-28-2 0,34 5 0,1 1 0,-1 1 0,-29 4 0,45-4 0,0 1 0,0 1 0,0-1 0,0 0 0,0 1 0,0 0 0,1 0 0,-1 1 0,-3 2 0,6-3 0,1-1 0,-1 0 0,1 1 0,-1-1 0,1 1 0,0-1 0,0 1 0,-1 0 0,1-1 0,0 1 0,1 0 0,-1 0 0,0 0 0,1 0 0,-1 0 0,1 0 0,-1 0 0,1 0 0,0 0 0,0 0 0,0 0 0,0 4 0,1-2 0,1 0 0,-1 0 0,1-1 0,0 1 0,0 0 0,0 0 0,1-1 0,-1 0 0,1 1 0,0-1 0,0 0 0,0 0 0,0 0 0,0-1 0,1 1 0,-1-1 0,1 0 0,0 0 0,-1 0 0,1 0 0,6 1 0,8 4 0,-1-1 0,1-1 0,29 5 0,3-5 0,0-3 0,61-4 0,-20 0 0,-84 2 0,0 0 0,0-1 0,0 0 0,-1 0 0,1-1 0,0 0 0,10-4 0,-16 5 0,1 1 0,0-1 0,-1 0 0,1 0 0,-1 0 0,1 0 0,-1 0 0,0 0 0,1 0 0,-1-1 0,0 1 0,0 0 0,0-1 0,0 1 0,0-1 0,0 1 0,0-1 0,0 1 0,0-1 0,-1 0 0,1 1 0,-1-1 0,1 0 0,-1 0 0,0 1 0,0-1 0,0 0 0,0 0 0,0 0 0,0 1 0,0-1 0,0 0 0,-1 0 0,0-1 0,0 1 0,0 0 0,0 0 0,-1 0 0,1 0 0,-1 0 0,1 0 0,-1 0 0,0 1 0,1-1 0,-1 1 0,0-1 0,0 1 0,0 0 0,0-1 0,-1 1 0,1 0 0,0 1 0,0-1 0,-1 0 0,1 1 0,0-1 0,-1 1 0,1 0 0,-3-1 0,-66 0 0,56 2 0,-144-2 0,-85 5 0,236-2 0,-1 0 0,0 0 0,1 1 0,-1 0 0,-14 8 0,21-10 0,-1 0 0,1 0 0,-1 0 0,1 1 0,0-1 0,-1 1 0,1-1 0,0 1 0,0 0 0,0 0 0,0 0 0,1 0 0,-1 0 0,0 0 0,1 0 0,0 1 0,-1-1 0,1 0 0,0 1 0,0-1 0,0 1 0,0 4 0,2-4 0,0 0 0,0-1 0,1 1 0,-1 0 0,1-1 0,0 1 0,-1-1 0,1 1 0,1-1 0,-1 0 0,0 1 0,0-1 0,1-1 0,-1 1 0,1 0 0,0-1 0,-1 1 0,1-1 0,5 2 0,3 2 0,0-1 0,0 0 0,22 5 0,114 8 0,-103-10 0,0-3 0,0-1 0,73-6 0,-22 1 0,-53-5 0,-24-2 0,-17 8 0,-1 1 0,0-1 0,0 1 0,1-1 0,-1 1 0,0-1 0,0 1 0,0 0 0,0-1 0,0 1 0,0-1 0,0 1 0,0-1 0,0 1 0,0-1 0,0 1 0,0-1 0,0 1 0,0-1 0,0 1 0,0-1 0,-1 1 0,1-1 0,0 1 0,0 0 0,-1-1 0,1 1 0,0-1 0,0 1 0,-1 0 0,1-1 0,0 1 0,-1 0 0,1-1 0,-1 1 0,-2-2 0,0 0 0,0 0 0,0 0 0,0 1 0,0-1 0,0 1 0,-1 0 0,1 0 0,0 0 0,-1 0 0,1 1 0,-7-1 0,-48 1 0,38 1 0,7-2 0,-55 4 0,67-3 0,0 0 0,-1 0 0,1 0 0,0 1 0,0-1 0,-1 0 0,1 0 0,0 1 0,0-1 0,0 0 0,-1 1 0,1 0 0,0-1 0,0 1 0,0 0 0,0-1 0,0 1 0,0 0 0,0 0 0,0 0 0,0 0 0,0 0 0,1 0 0,-1 0 0,0 0 0,1 0 0,-1 0 0,1 0 0,-1 1 0,1-1 0,-1 0 0,1 0 0,0 0 0,0 1 0,-1-1 0,1 0 0,0 1 0,0-1 0,0 0 0,1 3 0,0-2 0,0 0 0,0 0 0,0 0 0,1-1 0,-1 1 0,0 0 0,1 0 0,-1-1 0,1 1 0,0-1 0,-1 0 0,1 1 0,0-1 0,0 0 0,0 0 0,0 0 0,0 0 0,3 1 0,48 12 0,-23-6 0,-9 0 0,0-2 0,0 0 0,0-1 0,28 2 0,-42-6 0,-1-1 0,0 0 0,0 0 0,1 0 0,-1-1 0,0 0 0,0 0 0,0 0 0,0-1 0,0 0 0,0 0 0,0-1 0,0 1 0,-1-1 0,0-1 0,1 1 0,-1-1 0,0 0 0,8-8 0,-11 10 0,0 0 0,0 1 0,-1-1 0,1 0 0,-1 0 0,1 0 0,-1-1 0,0 1 0,0 0 0,0 0 0,0-1 0,0 1 0,0 0 0,-1-1 0,1 1 0,-1-1 0,1 1 0,-1-1 0,0 1 0,0-1 0,0 1 0,-1-1 0,1 1 0,0-1 0,-1 1 0,0 0 0,0-1 0,1 1 0,-1-1 0,0 1 0,-1 0 0,1 0 0,0 0 0,-1 0 0,1 0 0,-1 0 0,0 0 0,0 0 0,-2-1 0,-2-2 0,0 1 0,0 1 0,0-1 0,-1 1 0,1 0 0,-1 0 0,0 1 0,0 0 0,0 0 0,0 1 0,0 0 0,-11-1 0,-6 1 0,6 0 0,-1 1 0,1 1 0,-21 2 0,35-2 0,-1 0 0,0 0 0,1 1 0,-1-1 0,1 1 0,-1 0 0,1 0 0,0 0 0,0 1 0,0-1 0,0 1 0,0 0 0,1 0 0,-1 1 0,1-1 0,-6 8 0,3-2 0,0 1 0,1 0 0,-1 0 0,2 1 0,0-1 0,-5 20 0,8-27 0,0-1 0,1 0 0,-1 1 0,1-1 0,0 1 0,0-1 0,0 1 0,0-1 0,1 1 0,-1-1 0,0 1 0,1-1 0,0 1 0,0-1 0,0 0 0,0 1 0,0-1 0,0 0 0,0 0 0,1 0 0,-1 0 0,1 0 0,-1 0 0,1 0 0,0 0 0,0-1 0,0 1 0,0-1 0,0 1 0,0-1 0,0 0 0,1 0 0,-1 0 0,0 0 0,1 0 0,-1 0 0,3 0 0,18 2 0,0 0 0,0-1 0,0-1 0,0-1 0,26-4 0,23 1 0,-66 2 0,0 0 0,1 0 0,-1 0 0,0-1 0,1 0 0,-1 0 0,0 0 0,0-1 0,-1 0 0,1 0 0,0-1 0,-1 1 0,0-1 0,0 0 0,0-1 0,-1 1 0,1-1 0,-1 0 0,0 0 0,0-1 0,-1 1 0,0-1 0,0 1 0,0-1 0,0 0 0,-1 0 0,0 0 0,0-1 0,-1 1 0,0 0 0,1-12 0,-2 15 0,0 0 0,0 0 0,0 1 0,0-1 0,0 0 0,-1 0 0,1 0 0,-1 1 0,0-1 0,0 0 0,0 0 0,0 1 0,0-1 0,0 1 0,-1-1 0,0 1 0,1 0 0,-1-1 0,0 1 0,0 0 0,0 0 0,0 0 0,0 1 0,-1-1 0,1 0 0,-1 1 0,1 0 0,-1-1 0,1 1 0,-1 0 0,0 0 0,1 0 0,-1 1 0,0-1 0,0 1 0,-4-1 0,-2 0 0,0 0 0,0 1 0,0 0 0,-1 0 0,1 1 0,0 0 0,0 1 0,0 0 0,0 0 0,-14 6 0,20-6 0,0 0 0,0 0 0,0 1 0,0-1 0,1 1 0,-1-1 0,1 1 0,0 0 0,0 0 0,0 0 0,0 0 0,0 0 0,0 1 0,1-1 0,0 0 0,0 1 0,0-1 0,0 1 0,0-1 0,1 1 0,-1 0 0,1-1 0,0 1 0,0 0 0,1 3 0,-1-4 0,0 0 0,0 0 0,0 1 0,1-1 0,0 0 0,-1 0 0,1 0 0,0 0 0,1 0 0,-1 0 0,1 0 0,-1 0 0,1 0 0,0-1 0,0 1 0,0-1 0,0 1 0,0-1 0,0 0 0,1 1 0,-1-1 0,1-1 0,0 1 0,0 0 0,-1-1 0,1 1 0,6 1 0,0-1 0,0-1 0,0 1 0,0-2 0,0 1 0,0-2 0,0 1 0,0-1 0,0 0 0,0-1 0,0 0 0,12-4 0,-17 4 0,1 0 0,-1-1 0,0 1 0,0-1 0,0 0 0,0 0 0,-1 0 0,1 0 0,-1-1 0,1 1 0,-1-1 0,-1 0 0,1 0 0,0 0 0,-1 0 0,0-1 0,0 1 0,0-1 0,0 1 0,-1-1 0,0 0 0,1-7 0,6-20 0,5-20 0,-13 50 0,0 0 0,1 0 0,-1 0 0,0 0 0,0-1 0,0 1 0,-1 0 0,1 0 0,0 0 0,-1 0 0,1 0 0,-1 0 0,0 0 0,1 0 0,-1 0 0,0 0 0,0 0 0,-2-2 0,2 4 0,1-1 0,-1 1 0,1-1 0,-1 1 0,1 0 0,-1-1 0,1 1 0,-1 0 0,1-1 0,-1 1 0,1 0 0,-1 0 0,0-1 0,1 1 0,-1 0 0,1 0 0,-1 0 0,0 0 0,1 0 0,-1 0 0,1 0 0,-1 0 0,0 0 0,1 0 0,-1 0 0,1 1 0,-1-1 0,0 0 0,0 1 0,-15 16 0,-3 26 0,18-38 0,0 0 0,0 0 0,1 0 0,0 0 0,0 1 0,0-1 0,1 0 0,-1 0 0,1 0 0,1 0 0,-1 0 0,1 0 0,-1 0 0,2 0 0,-1 0 0,0-1 0,1 1 0,0-1 0,0 0 0,0 0 0,0 0 0,1 0 0,0 0 0,0-1 0,0 1 0,0-1 0,0 0 0,0 0 0,1-1 0,0 0 0,-1 1 0,1-1 0,0-1 0,0 1 0,0-1 0,0 0 0,0 0 0,1 0 0,-1-1 0,0 0 0,0 0 0,0 0 0,1-1 0,-1 1 0,0-1 0,10-3 0,-9 1 0,-1 0 0,1 0 0,0-1 0,-1 1 0,0-1 0,0 0 0,0-1 0,0 1 0,0-1 0,-1 0 0,6-8 0,-7 9 0,-1 1 0,1-1 0,0 0 0,-1 0 0,0 0 0,0 0 0,0 0 0,0 0 0,-1 0 0,0-1 0,0 1 0,0-1 0,0 1 0,0-1 0,-1 1 0,0-1 0,-1-5 0,1 8 0,-1 0 0,0 0 0,0 1 0,0-1 0,-1 0 0,1 0 0,0 1 0,-1-1 0,1 1 0,-1-1 0,1 1 0,-1 0 0,0-1 0,0 1 0,1 0 0,-1 0 0,0 0 0,0 0 0,0 1 0,0-1 0,0 0 0,0 1 0,-1 0 0,1-1 0,0 1 0,0 0 0,0 0 0,0 0 0,0 0 0,0 1 0,0-1 0,-4 1 0,-1 1 0,0-1 0,1 1 0,-1 0 0,1 0 0,-1 1 0,1 0 0,0 0 0,0 0 0,-6 5 0,-10 17 0,14-19 0,5-35 0,3 27 0,0 0 0,-1 0 0,1-1 0,0 1 0,-1 0 0,0 0 0,0-1 0,1 1 0,-1 0 0,0 0 0,-1 0 0,1 0 0,0 0 0,0 0 0,-1 1 0,0-1 0,1 0 0,-1 1 0,0-1 0,1 1 0,-1 0 0,0-1 0,0 1 0,0 0 0,0 0 0,-1 0 0,1 0 0,0 1 0,0-1 0,0 1 0,-1-1 0,1 1 0,-3 0 0,2-1 0,-1 1 0,1 1 0,-1-1 0,1 0 0,0 1 0,-1 0 0,1 0 0,0 0 0,-1 0 0,1 0 0,0 1 0,0-1 0,0 1 0,0 0 0,0 0 0,0 0 0,1 0 0,-1 1 0,1-1 0,-1 1 0,-3 4 0,-34 66 0,37-68 0,1 0 0,0 0 0,0 0 0,0 0 0,0 1 0,1-1 0,0 0 0,0 1 0,1-1 0,-1 1 0,1-1 0,1 10 0,0-13 0,0 0 0,0 0 0,1 0 0,-1-1 0,0 1 0,1 0 0,0 0 0,-1-1 0,1 1 0,0-1 0,0 0 0,0 1 0,-1-1 0,1 0 0,1 0 0,-1 0 0,0 0 0,0-1 0,0 1 0,0-1 0,1 1 0,-1-1 0,0 0 0,3 1 0,64-1 0,-52-1 0,-11 1 0,1-1 0,-1 0 0,1 0 0,-1-1 0,1 1 0,-1-1 0,0-1 0,0 1 0,0-1 0,0 0 0,0 0 0,-1-1 0,1 0 0,5-5 0,-8 6 0,0 0 0,-1 1 0,0-1 0,1 0 0,-1 0 0,0-1 0,-1 1 0,1 0 0,0-1 0,-1 1 0,0-1 0,0 1 0,0-1 0,0 1 0,-1-1 0,1 0 0,-1 1 0,0-1 0,0 0 0,0 0 0,-1 1 0,1-1 0,-1 0 0,0 1 0,0-1 0,-3-6 0,2 6 0,-1 1 0,1-1 0,-1 0 0,0 1 0,-1 0 0,1 0 0,-1 0 0,1 0 0,-1 0 0,0 1 0,0-1 0,0 1 0,-7-3 0,-60-20 0,55 22 0,0-1 0,-1 2 0,0 0 0,0 1 0,1 1 0,-1 0 0,0 2 0,0 0 0,1 0 0,-1 2 0,1 0 0,0 0 0,0 2 0,-18 8 0,30-11 0,0 1 0,0 0 0,0-1 0,1 1 0,-1 0 0,1 1 0,0-1 0,0 1 0,1-1 0,-1 1 0,1 0 0,-2 7 0,3-11 0,0 1 0,0 0 0,0 0 0,1 0 0,-1 0 0,0 0 0,1 0 0,0 1 0,0-1 0,-1 0 0,1 0 0,0 0 0,1 0 0,-1 0 0,0 0 0,1 0 0,-1 0 0,1 0 0,-1 0 0,1 0 0,0 0 0,0 0 0,0 0 0,0 0 0,0 0 0,1-1 0,-1 1 0,0-1 0,1 1 0,-1-1 0,1 1 0,2 1 0,11 3 0,0 0 0,1-1 0,-1 0 0,1-2 0,0 0 0,30 2 0,104-6 0,-64-1 0,-78 2 0,49-3 0,-55 3 0,-1 0 0,1 0 0,0 0 0,0-1 0,-1 1 0,1-1 0,0 1 0,-1-1 0,1 1 0,0-1 0,-1 0 0,1 0 0,-1 0 0,1 0 0,-1 0 0,0 0 0,1 0 0,-1 0 0,0-1 0,0 1 0,0-1 0,0 1 0,0 0 0,0-1 0,1-2 0,-2 3 0,0 0 0,0 0 0,-1 1 0,1-1 0,0 0 0,0 0 0,-1 1 0,1-1 0,0 0 0,-1 1 0,1-1 0,-1 0 0,1 1 0,-1-1 0,1 1 0,-1-1 0,0 1 0,1-1 0,-1 1 0,0-1 0,1 1 0,-1 0 0,0-1 0,1 1 0,-1 0 0,0-1 0,0 1 0,1 0 0,-1 0 0,0 0 0,-1 0 0,-29-4 0,29 4 0,-283-2 0,139 4 0,135-2 0,0 1 0,0 0 0,0 1 0,1 0 0,-1 1 0,1 0 0,-1 0 0,1 1 0,0 1 0,0 0 0,1 0 0,0 1 0,0 0 0,0 0 0,0 1 0,1 0 0,0 1 0,-7 9 0,13-16 0,1 1 0,0-1 0,-1 1 0,1 0 0,0 0 0,0-1 0,0 1 0,0 0 0,0 0 0,0 0 0,1 0 0,-1 0 0,1 0 0,-1 0 0,1 0 0,0 0 0,0 0 0,0 0 0,0 0 0,0 1 0,0-1 0,0 0 0,1 0 0,-1 0 0,2 2 0,0-1 0,0 1 0,0-1 0,1 0 0,-1-1 0,1 1 0,0 0 0,-1-1 0,1 1 0,1-1 0,-1 0 0,0 0 0,7 3 0,5 1 0,0 0 0,0-1 0,0-1 0,1 0 0,26 3 0,164-5 0,-107-4 0,-91 2 0,1 0 0,-1-1 0,0 0 0,14-4 0,-20 4 0,-1 1 0,1 0 0,-1-1 0,1 1 0,-1-1 0,1 1 0,-1-1 0,0 0 0,1 0 0,-1 1 0,0-1 0,0 0 0,1 0 0,-1 0 0,0 0 0,0-1 0,0 1 0,0 0 0,0 0 0,-1-1 0,1 1 0,0 0 0,0-1 0,-1 1 0,1-1 0,-1 1 0,0 0 0,1-1 0,-1 0 0,0 1 0,0-1 0,0-2 0,0 3 0,-1-1 0,0 0 0,0 1 0,0-1 0,0 1 0,0-1 0,0 1 0,0 0 0,0-1 0,-1 1 0,1 0 0,-1 0 0,1 0 0,-1 0 0,1 0 0,-1 0 0,1 0 0,-1 1 0,0-1 0,1 1 0,-1-1 0,0 1 0,0-1 0,1 1 0,-1 0 0,-2 0 0,-55-3 0,50 4 0,-349 1 0,338-1 0,0 2 0,-37 8 0,13-2 0,33-7 0,0 0 0,0 1 0,-21 9 0,92-6 0,137-7 0,-719 1 0,1113 0 0,-586 0 0,0-1 0,0 0 0,-1 1 0,1-2 0,0 1 0,-1 0 0,1-1 0,-1 0 0,0 0 0,0 0 0,1-1 0,-1 1 0,-1-1 0,1 0 0,6-7 0,-8 9 0,-1-1 0,0 1 0,0-1 0,0 1 0,0-1 0,0 1 0,-1-1 0,1 1 0,0-1 0,-1 0 0,1 1 0,-1-1 0,0 0 0,1 0 0,-1 1 0,0-1 0,0 0 0,0-2 0,-1 1 0,0 1 0,0 0 0,0 0 0,0 0 0,0 0 0,0 0 0,-1 0 0,1 0 0,-1 0 0,1 0 0,-1 0 0,0 1 0,1-1 0,-1 1 0,0-1 0,0 1 0,-4-2 0,-1 0 0,0-1 0,0 2 0,0-1 0,-1 1 0,1 0 0,-1 0 0,1 1 0,-16-1 0,-69 5 0,40 0 0,-18-3 0,58 0 0,42 0 0,7-2 0,0-2 0,0-1 0,0-2 0,43-14 0,-60 18 0,-17 3 0,0-1 0,1 1 0,-1 0 0,0-1 0,0 0 0,0 0 0,1 0 0,-1 0 0,0 0 0,0-1 0,-1 1 0,7-5 0,-10 6 0,1-1 0,0 0 0,0 1 0,0-1 0,-1 1 0,1-1 0,0 1 0,-1-1 0,1 1 0,0-1 0,-1 1 0,1-1 0,-1 1 0,1 0 0,-1-1 0,1 1 0,-1 0 0,1-1 0,-1 1 0,1 0 0,-1-1 0,1 1 0,-1 0 0,0 0 0,1 0 0,-1 0 0,1 0 0,-1 0 0,0-1 0,1 1 0,-1 1 0,1-1 0,-1 0 0,0 0 0,0 0 0,-27-3 0,-3 1 0,13 0 0,-1 0 0,1 1 0,-1 2 0,1 0 0,-1 0 0,1 2 0,-32 8 0,49-11 0,0 0 0,0 1 0,0-1 0,0 0 0,0 1 0,0-1 0,0 1 0,0-1 0,0 1 0,0-1 0,1 1 0,-1-1 0,0 1 0,0 0 0,1 0 0,-1-1 0,0 1 0,1 0 0,-1 0 0,0 0 0,1 0 0,-1 0 0,1 0 0,-1 2 0,2-3 0,-1 1 0,1 0 0,-1 0 0,1 0 0,0-1 0,-1 1 0,1 0 0,0 0 0,0-1 0,0 1 0,-1-1 0,1 1 0,0-1 0,0 1 0,0-1 0,0 1 0,0-1 0,0 0 0,2 1 0,55 8 0,278-10-1365,-315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6:52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979 214 24575,'0'1'0,"0"0"0,0 0 0,-1 1 0,1-1 0,0 0 0,0 0 0,0 0 0,0 0 0,0 0 0,0 0 0,0 0 0,1 0 0,-1 0 0,0 0 0,1 0 0,-1 0 0,1 0 0,-1 0 0,1 0 0,-1 0 0,1 0 0,-1 0 0,1-1 0,0 1 0,-1 0 0,1 0 0,0-1 0,0 1 0,0 0 0,0-1 0,0 1 0,0-1 0,0 1 0,-1-1 0,1 0 0,2 1 0,-1-1 0,0-1 0,-1 1 0,1-1 0,0 0 0,0 0 0,-1 0 0,1 0 0,0 0 0,-1 0 0,1 0 0,-1 0 0,0-1 0,1 1 0,-1-1 0,0 1 0,0-1 0,0 1 0,0-1 0,1-2 0,10-30 0,-11 30 0,0 0 0,0 0 0,0 0 0,0 1 0,0-1 0,1 0 0,0 1 0,0-1 0,0 1 0,5-6 0,-6 9 0,0 1 0,0-1 0,0 0 0,-1 1 0,1 0 0,0-1 0,0 1 0,0-1 0,0 1 0,-1 0 0,1 0 0,0 0 0,0-1 0,-1 1 0,1 0 0,-1 0 0,1 0 0,-1 0 0,1 0 0,-1 0 0,0 0 0,1 0 0,-1 0 0,0 2 0,12 29 0,-11-25 0,0 1 0,0 0 0,-1 0 0,0 0 0,-1 12 0,1-18 0,0-1 0,0 0 0,-1 0 0,1 1 0,0-1 0,-1 0 0,1 0 0,-1 0 0,1 1 0,-1-1 0,0 0 0,1 0 0,-1 0 0,0 0 0,0 0 0,0 0 0,-1 1 0,1-2 0,0 0 0,0 0 0,0 1 0,0-1 0,0 0 0,0 0 0,0-1 0,0 1 0,0 0 0,0 0 0,0 0 0,0-1 0,0 1 0,0 0 0,0-1 0,0 1 0,0-1 0,0 1 0,0-1 0,1 0 0,-1 1 0,0-1 0,0 0 0,1 1 0,-1-1 0,0-1 0,-6-5 0,2-1 0,-1 0 0,1 1 0,0-2 0,1 1 0,-6-14 0,7 14 0,0 1 0,0 0 0,-1-1 0,0 1 0,-1 1 0,1-1 0,-1 0 0,-1 1 0,-6-6 0,12 12 0,-1 0 0,1 0 0,-1 1 0,1-1 0,-1 0 0,1 0 0,0 0 0,-1 1 0,1-1 0,-1 0 0,1 1 0,0-1 0,-1 0 0,1 1 0,0-1 0,-1 1 0,1-1 0,0 0 0,-1 1 0,1-1 0,0 1 0,0-1 0,0 1 0,-1-1 0,1 1 0,0-1 0,0 1 0,0-1 0,0 1 0,0-1 0,0 1 0,0-1 0,0 1 0,0-1 0,0 1 0,0-1 0,0 1 0,1 0 0,-3 25 0,3-1 0,0-20 0,0 1 0,-1 0 0,1 0 0,-1-1 0,-1 1 0,1 0 0,-1 0 0,0-1 0,0 1 0,-1 0 0,-4 9 0,1-17 0,1-12 0,0-14 0,4-193 0,0 245 0,1 5 0,-1 0 0,-1 0 0,-2 0 0,0 0 0,-2-1 0,-16 52 0,14-49 0,6-27 0,1 0 0,-1 0 0,1 0 0,-1 0 0,0 0 0,-1 0 0,1 0 0,-1-1 0,0 1 0,0 0 0,-3 5 0,4-10 0,0 1 0,1 0 0,-1 0 0,1 0 0,-1-1 0,1 1 0,-1 0 0,1-1 0,-1 1 0,1 0 0,-1-1 0,1 1 0,0-1 0,-1 1 0,1-1 0,-1 1 0,1-1 0,0 1 0,-1-1 0,1 1 0,0-1 0,0 1 0,0-1 0,-1 1 0,1-1 0,0 0 0,0 1 0,0-1 0,0 1 0,0-1 0,0 0 0,0 1 0,0-1 0,0 1 0,1-2 0,-5-26 0,4-221 0,1 207 0,-1 282 0,0-362 0,1 166 0,1-31 0,-1 1 0,-1 0 0,0 0 0,-1-1 0,0 1 0,-6 22 0,7-35 0,0 0 0,0 0 0,0 0 0,-1-1 0,1 1 0,0 0 0,0 0 0,-1 0 0,1-1 0,0 1 0,-1 0 0,1 0 0,0-1 0,-1 1 0,1 0 0,-1-1 0,0 1 0,1 0 0,-1-1 0,1 1 0,-1-1 0,0 1 0,0-1 0,1 1 0,-1-1 0,0 0 0,0 1 0,1-1 0,-1 0 0,0 1 0,0-1 0,0 0 0,1 0 0,-1 0 0,0 0 0,0 0 0,0 0 0,0 0 0,0 0 0,1 0 0,-1 0 0,0-1 0,0 1 0,0 0 0,1 0 0,-1-1 0,0 1 0,0-1 0,1 1 0,-1-1 0,0 1 0,0-1 0,1 1 0,-1-1 0,1 1 0,-1-1 0,1 0 0,-1 1 0,1-1 0,-1-1 0,-3-2 0,1-1 0,0 0 0,0 0 0,0 0 0,1 0 0,-1 0 0,-2-11 0,1-13 0,2 0 0,1 0 0,3-42 0,-1 24 0,-15 187 0,4-52 0,10-87 0,0 0 0,0 0 0,0 0 0,0 1 0,0-1 0,-1 0 0,1 0 0,0 0 0,0 1 0,-1-1 0,1 0 0,-1 0 0,1 0 0,-1 0 0,0 0 0,1 0 0,-1 0 0,0 0 0,0 0 0,1 0 0,-1 0 0,0-1 0,0 1 0,0 0 0,0 0 0,0-1 0,0 1 0,-2 0 0,2-1 0,0-1 0,-1 1 0,1-1 0,0 1 0,0-1 0,0 1 0,0-1 0,0 0 0,0 1 0,0-1 0,0 0 0,0 0 0,0 0 0,0 0 0,1 0 0,-1 0 0,0 0 0,1 0 0,-1 0 0,1 0 0,-1 0 0,1-1 0,-1 1 0,1 0 0,0 0 0,-1-1 0,1 1 0,0-2 0,-4-22 0,1 0 0,1 0 0,1-1 0,4-34 0,-2 16 0,-21 127 0,10-23 0,9-57 0,0 1 0,0-1 0,0 1 0,0-1 0,-1 0 0,1 1 0,-1-1 0,0 0 0,0 0 0,0 0 0,0 0 0,-1-1 0,1 1 0,-4 2 0,5-4 0,1-1 0,-1 1 0,0-1 0,0 1 0,0-1 0,1 0 0,-1 1 0,0-1 0,0 0 0,0 0 0,0 0 0,0 0 0,0 0 0,0 0 0,1 0 0,-1 0 0,0 0 0,0 0 0,0 0 0,0 0 0,0 0 0,0-1 0,0 1 0,1 0 0,-1-1 0,0 1 0,-1-1 0,-15-23 0,13 15 0,1 0 0,0 0 0,1 0 0,-2-11 0,1 6 0,3 35 0,-2 28 0,0-35 0,-10 38 0,11-50 0,1-1 0,-1 1 0,1-1 0,-1 1 0,1-1 0,-1 1 0,0-1 0,0 0 0,1 1 0,-1-1 0,0 0 0,0 0 0,0 1 0,-1-1 0,1 0 0,0 0 0,0 0 0,-1 0 0,1-1 0,0 1 0,-1 0 0,1 0 0,-1-1 0,1 1 0,-3 0 0,3-2 0,0 1 0,0 0 0,-1-1 0,1 1 0,0-1 0,0 0 0,0 1 0,0-1 0,0 0 0,0 0 0,0 0 0,0 0 0,0 1 0,1-1 0,-1 0 0,0-1 0,1 1 0,-1 0 0,0 0 0,1 0 0,-1 0 0,1 0 0,0-1 0,-1 1 0,1 0 0,0 0 0,0 0 0,0-1 0,0 0 0,-4-44 0,4 42 0,1-193 0,-6 223 0,-15 46 0,0 0 0,20-71 0,0 0 0,-1 1 0,1-1 0,0 1 0,0-1 0,-1 1 0,1-1 0,-1 0 0,1 1 0,-1-1 0,1 0 0,-1 1 0,0-1 0,0 0 0,0 0 0,0 0 0,0 0 0,0 0 0,0 0 0,0 0 0,0 0 0,0 0 0,0 0 0,-1-1 0,1 1 0,-2 0 0,2-1 0,-1-1 0,1 1 0,-1-1 0,1 1 0,-1-1 0,1 0 0,-1 1 0,1-1 0,0 0 0,-1 0 0,1 0 0,0 0 0,0 0 0,0-1 0,0 1 0,0 0 0,0 0 0,0-1 0,0 1 0,0 0 0,1-1 0,-2-2 0,-40-117 0,37 180 0,6 31 0,-6-79 0,-2-21 0,-1-22 0,6-3 0,2 36 0,-2 21 0,1-13 0,-1 0 0,0 0 0,-1 0 0,1 0 0,-2 0 0,1 0 0,-1-1 0,-1 0 0,1 0 0,-1 0 0,-1 0 0,1-1 0,-8 7 0,11-12 0,0 0 0,0 0 0,-1 0 0,1 0 0,-1 0 0,1 0 0,-1-1 0,0 1 0,0-1 0,0 0 0,1 0 0,-1 0 0,0 0 0,0-1 0,0 1 0,-1-1 0,1 1 0,0-1 0,0 0 0,0 0 0,0-1 0,0 1 0,0-1 0,0 1 0,0-1 0,0 0 0,0 0 0,0 0 0,0-1 0,1 1 0,-1-1 0,0 1 0,1-1 0,-1 0 0,1 0 0,0 0 0,0 0 0,0-1 0,0 1 0,0-1 0,-2-3 0,-8-12 0,0 0 0,2-2 0,0 1 0,1-1 0,1-1 0,-7-26 0,5 5 0,11 35 0,8 28 0,-6-12 0,1 1 0,-2 0 0,0-1 0,0 1 0,0 0 0,-1 0 0,-1 0 0,0 0 0,0 0 0,-1 1 0,0-2 0,-1 1 0,0 0 0,-1 0 0,-7 18 0,3-88 0,6 33 0,1-33 0,0 57 0,0-1 0,0 1 0,1 0 0,-1-1 0,1 1 0,0 0 0,0 0 0,0 0 0,1 0 0,-1 0 0,1 0 0,0 0 0,2-3 0,-3 5 0,-1 0 0,1 0 0,-1 1 0,1-1 0,0 0 0,0 1 0,-1-1 0,1 1 0,0-1 0,0 1 0,0-1 0,-1 1 0,1-1 0,0 1 0,0 0 0,0 0 0,0-1 0,0 1 0,0 0 0,0 0 0,0 0 0,0 0 0,0 0 0,0 0 0,0 0 0,0 0 0,0 1 0,1-1 0,0 2 0,-1-1 0,1 0 0,-1 0 0,1 1 0,-1-1 0,0 1 0,1-1 0,-1 1 0,0 0 0,0-1 0,0 1 0,1 4 0,1 2 0,0 1 0,0 0 0,-1 1 0,2 15 0,-3-11 0,1 50 0,-2-60 0,0-1 0,0 1 0,-1-1 0,0 1 0,1 0 0,-1-1 0,0 0 0,0 1 0,-1-1 0,1 0 0,-1 1 0,0-1 0,-3 5 0,4-7 0,-1 0 0,1 0 0,0-1 0,0 1 0,0 0 0,-1-1 0,1 1 0,0-1 0,0 1 0,-1-1 0,1 0 0,0 1 0,-1-1 0,1 0 0,-1 0 0,1 0 0,0 0 0,-1 0 0,1 0 0,0-1 0,-1 1 0,1 0 0,0-1 0,-1 1 0,1-1 0,0 1 0,0-1 0,-1 0 0,1 1 0,0-1 0,0 0 0,0 0 0,0 0 0,0 0 0,0 0 0,0 0 0,0 0 0,1 0 0,-2-1 0,-3-4 0,1 0 0,-1 0 0,1 0 0,1-1 0,-6-11 0,3 3 0,1-1 0,0 0 0,2 0 0,-1 0 0,2-1 0,-1-18 0,3 54 0,1 33 0,0-35 0,-1-20 0,1-32 0,0 23 0,-1-1 0,0 1 0,0-1 0,-1 0 0,-1 1 0,-6-25 0,8 38 0,-1 0 0,1-1 0,-1 1 0,1 0 0,-1 0 0,1-1 0,-1 1 0,0-1 0,1 1 0,-1 0 0,0-1 0,0 1 0,1-1 0,-1 0 0,0 1 0,0-1 0,0 1 0,1-1 0,-1 0 0,0 0 0,0 0 0,0 1 0,0-1 0,0 0 0,0 0 0,1 0 0,-1 0 0,0-1 0,0 1 0,0 0 0,0 0 0,0 0 0,0-1 0,1 1 0,-1 0 0,0-1 0,0 1 0,0-1 0,1 1 0,-1-1 0,0 1 0,1-1 0,-1 1 0,0-1 0,0-1 0,-1 0 0,0-1 0,0 1 0,1-1 0,-1 1 0,1-1 0,0 1 0,0-1 0,0 0 0,0 0 0,0 1 0,1-1 0,-1-4 0,0 7 0,1-1 0,0 0 0,0 1 0,0-1 0,0 0 0,0 0 0,0 1 0,0-1 0,0 0 0,0 0 0,1 1 0,-1-1 0,0 0 0,0 0 0,1 1 0,-1-1 0,0 0 0,1 1 0,-1-1 0,0 1 0,1-1 0,-1 0 0,1 1 0,-1-1 0,1 1 0,0-1 0,-1 1 0,1 0 0,-1-1 0,1 1 0,0 0 0,-1-1 0,1 1 0,0 0 0,0-1 0,-1 1 0,1 0 0,0 0 0,0 0 0,-1 0 0,1 0 0,0 0 0,-1 0 0,1 0 0,0 0 0,0 0 0,-1 0 0,1 1 0,0-1 0,0 0 0,0 1 0,1 0 0,1 0 0,-1 0 0,0 0 0,0 1 0,0-1 0,0 0 0,-1 1 0,1 0 0,0-1 0,-1 1 0,1 0 0,-1 0 0,1 0 0,-1 0 0,0 0 0,0 0 0,0 0 0,0 0 0,0 1 0,-1-1 0,1 0 0,-1 1 0,1-1 0,-1 4 0,4 63 0,-4-60 0,0 3 0,0-1 0,0 0 0,1 0 0,1 0 0,0 0 0,1 0 0,0 0 0,6 14 0,-7-21 0,0 0 0,0-1 0,1 1 0,-1-1 0,1 0 0,0 0 0,0 0 0,0 0 0,0 0 0,0-1 0,1 1 0,-1-1 0,1 0 0,0 0 0,-1 0 0,1-1 0,0 1 0,0-1 0,0 0 0,0 0 0,0 0 0,1-1 0,-1 1 0,0-1 0,7-1 0,1 0 0,-1-1 0,0 0 0,0-1 0,0 0 0,0-1 0,-1 0 0,20-11 0,-17 8 0,0 1 0,1 1 0,-1 0 0,21-4 0,-29 8 0,1 0 0,-1 0 0,1-1 0,-1 1 0,1-1 0,-1-1 0,0 1 0,0-1 0,0 1 0,0-1 0,8-7 0,-7 2 0,1 0 0,-1 1 0,0-2 0,-1 1 0,8-18 0,-12 25 0,-1-1 0,0 1 0,1 0 0,-1 0 0,0 0 0,1 0 0,0 0 0,-1 0 0,1 0 0,-1 0 0,1 0 0,0 0 0,0 1 0,0-1 0,-1 0 0,1 0 0,0 1 0,0-1 0,0 0 0,0 1 0,0-1 0,2 0 0,-2 2 0,-1 0 0,1 0 0,0 0 0,-1 0 0,1-1 0,-1 1 0,1 0 0,-1 0 0,0 0 0,1 0 0,-1 1 0,0-1 0,0 0 0,0 0 0,1 0 0,-1 0 0,0 0 0,-1 1 0,-1 62 0,2-58 0,-1-1 0,0 0 0,0 0 0,0 0 0,0 0 0,-1 0 0,0-1 0,-3 8 0,2-11 0,3-8 0,6-12 0,3 9 0,1 0 0,0 1 0,0 0 0,1 1 0,13-8 0,37-31 0,-52 39 0,1 0 0,-1 1 0,1 0 0,1 1 0,11-6 0,36-23 0,-57 34 0,0 0 0,0 1 0,0-1 0,-1 0 0,1 1 0,0-1 0,0 0 0,0 0 0,-1 0 0,1 0 0,0 0 0,-1 0 0,1 0 0,-1 0 0,1 0 0,-1 0 0,1 0 0,-1 0 0,0 0 0,0-1 0,1-1 0,-2 3 0,1-1 0,0 0 0,-1 0 0,1 0 0,-1 1 0,1-1 0,-1 0 0,1 0 0,-1 1 0,1-1 0,-1 1 0,0-1 0,1 1 0,-1-1 0,0 1 0,0-1 0,1 1 0,-1-1 0,0 1 0,0 0 0,-1-1 0,-2 0 0,0 0 0,0 0 0,0 0 0,0 1 0,0-1 0,0 1 0,0 0 0,0 0 0,0 1 0,0-1 0,-6 2 0,2 3 0,-1-1 0,1 1 0,0 1 0,1 0 0,-1 0 0,-12 13 0,-9 8 0,8-2-1365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6:55.5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1 216 24575,'1'1'0,"0"-1"0,0 1 0,0-1 0,0 1 0,0-1 0,0 1 0,-1-1 0,1 1 0,0 0 0,0 0 0,0-1 0,0 1 0,-1 0 0,1 0 0,0 0 0,-1 0 0,1 0 0,-1 0 0,1 0 0,-1 0 0,1 0 0,-1 0 0,0 0 0,0 0 0,1 0 0,-1 0 0,0 2 0,4 36 0,-4-35 0,1 155 0,0-159 0,-1 1 0,0-1 0,1 0 0,-1 0 0,1 1 0,-1-1 0,1 0 0,-1 0 0,1 0 0,0 0 0,-1 0 0,1 0 0,-1 0 0,1 0 0,-1 0 0,1 0 0,-1 0 0,1 0 0,-1 0 0,1 0 0,-1-1 0,1 1 0,-1 0 0,1 0 0,-1 0 0,1-1 0,-1 1 0,1 0 0,-1-1 0,0 1 0,1 0 0,-1-1 0,0 1 0,1-1 0,28-17 0,-22 13 0,45-31 0,-37 25 0,1 0 0,0 1 0,18-9 0,-31 18 0,1-1 0,-1 0 0,0 0 0,-1 0 0,1 0 0,0-1 0,0 1 0,-1-1 0,0 1 0,1-1 0,-1 0 0,0 0 0,0 0 0,2-5 0,-2 4 0,0 0 0,1-1 0,0 2 0,0-1 0,0 0 0,6-6 0,-6 9 0,-1-1 0,1 1 0,-1 0 0,1 0 0,-1 0 0,1 0 0,0 0 0,0 1 0,0-1 0,-1 1 0,1 0 0,0 0 0,0 0 0,5 0 0,50 10 0,-14-3 0,43-2 0,109-10 0,-195 6 0,1-1 0,-1 0 0,0 0 0,1 0 0,-1 0 0,0 0 0,0 0 0,1-1 0,-1 1 0,0 0 0,1-1 0,-1 1 0,0-1 0,0 1 0,0-1 0,0 0 0,0 1 0,1-1 0,-1 0 0,0 0 0,0 0 0,-1 0 0,1 0 0,0 0 0,0 0 0,0 0 0,-1 0 0,1 0 0,0 0 0,-1 0 0,1 0 0,-1-1 0,0 1 0,1 0 0,-1 0 0,0-3 0,0-2 0,-2 0 0,1 0 0,-1 0 0,0 1 0,0-1 0,-6-10 0,-7-23 0,14 34 0,0 0 0,0 0 0,0 0 0,1 0 0,0 0 0,0 0 0,0 0 0,1 0 0,-1 0 0,1 0 0,0 1 0,1-1 0,-1 0 0,1 0 0,4-7 0,-3 9 0,-1 0 0,1 0 0,0 0 0,0 1 0,0-1 0,1 1 0,-1 0 0,0 0 0,1 0 0,-1 1 0,1-1 0,0 1 0,0 0 0,-1-1 0,1 2 0,0-1 0,0 0 0,0 1 0,0 0 0,5 0 0,32 1 0,-31 0 0,0 0 0,1-1 0,-1 0 0,0-1 0,13-3 0,-22 4-28,-1 0 1,1 0-1,0 0 0,-1 0 0,1 0 0,0 0 0,-1 0 0,1-1 0,-1 1 1,1 0-1,0 0 0,-1-1 0,1 1 0,-1 0 0,1-1 0,-1 1 1,1-1-1,-1 1 0,0-1 0,1 1 0,-1-1 0,1 1 0,-1-1 1,0 1-1,0-1 0,1 1 0,-1-1 0,0 0 0,0 1 0,1-1 1,-1 1-1,0-1 0,0 0 0,0 1 0,0-1 0,0 0 0,0 1 0,0-1 1,0 1-1,0-1 0,-1 0 0,1 1 0,0-1 0,0 1 0,0-1 1,-1 0-1,1 1 0,-1-1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6:57.1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205 405 24575,'0'179'0,"72"-235"0,-3-21 0,-66 74 0,-1 0 0,0 0 0,0 0 0,0 0 0,0-1 0,0 1 0,-1-1 0,1 1 0,-1-1 0,0 1 0,0-1 0,-1 0 0,1 1 0,-1-1 0,1 0 0,-1 0 0,0 0 0,-1 1 0,1-1 0,-1 0 0,-1-5 0,2 7 0,-1 1 0,1-1 0,-1 0 0,0 1 0,0-1 0,0 1 0,0-1 0,0 1 0,0-1 0,0 1 0,0 0 0,0 0 0,-1-1 0,1 1 0,0 0 0,-1 0 0,1 0 0,-1 0 0,-1 0 0,1 0 0,-1 1 0,1 0 0,0-1 0,0 1 0,-1 0 0,1 0 0,0 0 0,0 1 0,-1-1 0,1 1 0,0-1 0,0 1 0,0 0 0,-1-1 0,1 1 0,0 0 0,0 0 0,-3 3 0,-3 2 0,0 2 0,0-1 0,1 1 0,0 0 0,0 0 0,1 1 0,0 0 0,0 0 0,1 0 0,-7 17 0,-26 40 0,37-64 0,-1 0 0,1 0 0,-1 0 0,1 1 0,0-1 0,0 1 0,0-1 0,0 0 0,0 1 0,1 0 0,-1-1 0,1 1 0,0-1 0,-1 1 0,2 4 0,-1-7 0,0 1 0,0-1 0,0 1 0,0 0 0,1-1 0,-1 1 0,0-1 0,0 1 0,1-1 0,-1 1 0,0-1 0,1 1 0,-1-1 0,1 1 0,-1-1 0,1 1 0,-1-1 0,1 0 0,-1 1 0,1-1 0,-1 0 0,1 1 0,-1-1 0,2 0 0,-1 1 0,1-1 0,0 0 0,0 0 0,-1 0 0,1 0 0,0 0 0,-1-1 0,1 1 0,0 0 0,-1-1 0,1 0 0,-1 1 0,3-2 0,35-17 0,-1-2 0,0-1 0,37-31 0,54-34 0,-118 80 0,0-1 0,-1-1 0,1 0 0,-2 0 0,1 0 0,-2-2 0,1 1 0,-1-1 0,-1 0 0,0 0 0,0-1 0,-1 0 0,-1-1 0,8-23 0,-9 19 0,1 1 0,-2 0 0,0-1 0,0 1 0,-1-1 0,-1-24 0,-2 39 0,1-1 0,0 1 0,-1-1 0,1 1 0,-1-1 0,0 1 0,0 0 0,0-1 0,0 1 0,0 0 0,0-1 0,-1 1 0,1 0 0,-1 0 0,0 0 0,1 0 0,-4-2 0,2 2 0,0 1 0,0 0 0,0 0 0,-1 0 0,1 0 0,0 0 0,0 1 0,-1-1 0,1 1 0,0 0 0,0 0 0,-1 0 0,1 0 0,0 1 0,-1-1 0,1 1 0,-5 1 0,-3 2 0,-1 0 0,1 1 0,0 1 0,0 0 0,1 0 0,-1 1 0,1 0 0,1 1 0,-15 14 0,-43 31 0,-108 68 0,114-77 0,52-37 0,0 1 0,0 0 0,1 1 0,-13 17 0,-25 25 0,38-44 0,1 0 0,0 1 0,1 0 0,-9 15 0,12-20 0,1 1 0,0-1 0,0 1 0,0 0 0,0 0 0,1 0 0,-1 0 0,1 0 0,0 0 0,0 0 0,1 1 0,-1-1 0,1 8 0,0-12 0,0 1 0,0 0 0,1 0 0,-1 0 0,0-1 0,0 1 0,0 0 0,1 0 0,-1-1 0,0 1 0,1 0 0,-1-1 0,0 1 0,1 0 0,-1-1 0,1 1 0,-1-1 0,1 1 0,0-1 0,-1 1 0,1-1 0,-1 1 0,1-1 0,0 1 0,-1-1 0,1 0 0,0 0 0,0 1 0,1-1 0,-1 0 0,1 0 0,-1 0 0,1-1 0,-1 1 0,1-1 0,-1 1 0,1-1 0,-1 0 0,1 1 0,-1-1 0,0 0 0,1 0 0,1-2 0,2-2 0,0 0 0,0 0 0,0-1 0,0 1 0,5-10 0,-7 9-51,6-10-113,0 0 0,-1-1-1,-1 0 1,0-1 0,-2 0-1,0 0 1,5-34 0,-9 33-6662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6:44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1647 333 24575,'0'2'0,"0"0"0,1 0 0,-1 0 0,-1 0 0,1 1 0,0-1 0,0 0 0,-1 0 0,1 0 0,-1 0 0,0 0 0,1 0 0,-1 0 0,0 0 0,0 0 0,0 0 0,-1 0 0,1-1 0,0 1 0,-1 0 0,1-1 0,-1 1 0,1-1 0,-1 0 0,-2 2 0,1-2 0,-1 0 0,1-1 0,0 0 0,0 1 0,0-1 0,0 0 0,0-1 0,0 1 0,0 0 0,0-1 0,0 0 0,0 0 0,0 0 0,0 0 0,0 0 0,1 0 0,-1-1 0,-3-1 0,1-1 0,-1-1 0,1 1 0,0-1 0,0 0 0,1 0 0,-1 0 0,-3-7 0,5 8 0,0-1 0,0 1 0,0 1 0,0-1 0,-1 0 0,1 1 0,-1-1 0,0 1 0,0 0 0,0 1 0,-9-6 0,12 8 0,1 0 0,-1 1 0,1-1 0,-1 0 0,0 0 0,1 0 0,-1 0 0,1 1 0,-1-1 0,1 0 0,-1 1 0,1-1 0,-1 0 0,1 1 0,-1-1 0,1 0 0,0 1 0,-1-1 0,1 1 0,0-1 0,-1 1 0,1-1 0,0 1 0,-1-1 0,1 1 0,0-1 0,0 1 0,0 0 0,0-1 0,0 1 0,-1-1 0,1 1 0,0-1 0,0 1 0,0 0 0,1 0 0,-3 27 0,2-25 0,-1 12 0,0-9 0,1 0 0,-1 0 0,1 0 0,0 0 0,0-1 0,1 1 0,0 0 0,0 0 0,0 0 0,1-1 0,0 1 0,0-1 0,0 1 0,4 5 0,-6-11 0,1 1 0,-1-1 0,1 0 0,-1 1 0,0-1 0,1 1 0,-1-1 0,1 0 0,-1 0 0,1 1 0,-1-1 0,1 0 0,-1 0 0,1 1 0,-1-1 0,1 0 0,0 0 0,-1 0 0,1 0 0,-1 0 0,1 0 0,-1 0 0,1 0 0,0 0 0,-1 0 0,1 0 0,-1 0 0,1-1 0,-1 1 0,1 0 0,-1 0 0,1-1 0,-1 1 0,1 0 0,-1 0 0,1-1 0,16-24 0,2-31 0,-16 22 0,-1 0 0,-3-47 0,0 50 0,0 100 0,-1-38 0,2 0 0,1 0 0,1 0 0,12 60 0,-11-88 0,-1-8 0,1-25 0,-1-38 0,0 4 0,-1 40 0,0 0 0,-1 0 0,-2-1 0,-5-27 0,7 49 0,-1 0 0,0 1 0,1-1 0,-1 1 0,0-1 0,-1 1 0,1 0 0,0-1 0,-1 1 0,1 0 0,-1 0 0,0 0 0,-3-4 0,4 6 0,-1-1 0,1 0 0,0 1 0,0-1 0,0 1 0,-1-1 0,1 1 0,0-1 0,0 1 0,-1 0 0,1 0 0,0 0 0,-1-1 0,1 1 0,0 1 0,-1-1 0,1 0 0,0 0 0,-1 0 0,-1 1 0,1 1 0,-1-1 0,0 1 0,1-1 0,-1 1 0,1 0 0,-1 0 0,1 0 0,0 0 0,0 1 0,0-1 0,0 0 0,0 1 0,1-1 0,-1 1 0,1 0 0,-1 0 0,1 0 0,0-1 0,0 1 0,1 0 0,-1 0 0,0 5 0,1-5 0,-1 0 0,1 0 0,0 0 0,0 0 0,1 0 0,-1 0 0,0 0 0,1 0 0,0 0 0,0 0 0,0-1 0,0 1 0,0 0 0,1 0 0,-1-1 0,1 1 0,0-1 0,-1 1 0,1-1 0,0 0 0,1 0 0,3 4 0,-4-5 0,0 0 0,0 0 0,0 0 0,0 0 0,0 0 0,0 0 0,1-1 0,-1 1 0,0-1 0,0 1 0,1-1 0,-1 0 0,0 0 0,1 0 0,-1 0 0,0 0 0,1-1 0,-1 1 0,0-1 0,0 1 0,1-1 0,-1 0 0,0 0 0,0 0 0,0 0 0,0 0 0,0-1 0,0 1 0,0-1 0,2-2 0,-1 0 0,1 0 0,-2-1 0,1 0 0,0 0 0,-1 0 0,0 0 0,0 0 0,0 0 0,-1 0 0,1-1 0,-1 1 0,-1 0 0,1-1 0,-1-5 0,1 2 0,-1 0 0,0-1 0,0 1 0,-1 0 0,-1 0 0,1-1 0,-5-12 0,4 19 0,1 1 0,-1-1 0,0 1 0,0 0 0,1-1 0,-2 1 0,1 0 0,0 0 0,0 0 0,0 1 0,-1-1 0,1 0 0,-1 1 0,0 0 0,1-1 0,-1 1 0,0 0 0,0 0 0,0 1 0,0-1 0,1 1 0,-1-1 0,0 1 0,0 0 0,0 0 0,0 0 0,0 0 0,0 1 0,0-1 0,-5 2 0,3-1 0,1 0 0,-1 1 0,0-1 0,1 1 0,0 0 0,-1 0 0,1 0 0,0 0 0,0 1 0,0 0 0,0-1 0,1 2 0,-1-1 0,1 0 0,0 1 0,0-1 0,0 1 0,-4 6 0,-1 6 0,-1 1 0,-18 24 0,-1 2 0,16-24 0,8-14 0,0 0 0,1 0 0,-1 0 0,1 0 0,1 1 0,-1-1 0,1 1 0,0 0 0,0-1 0,1 1 0,-1 0 0,1 0 0,0 0 0,1 0 0,0 0 0,0 0 0,0 0 0,2 8 0,-2-13 0,0-1 0,-1 0 0,1 0 0,0 0 0,0 1 0,0-1 0,0 0 0,0 0 0,0 1 0,0-1 0,0 0 0,0 0 0,0 1 0,0-1 0,0 0 0,0 0 0,0 1 0,0-1 0,1 0 0,-1 0 0,0 1 0,0-1 0,0 0 0,0 0 0,0 1 0,0-1 0,1 0 0,-1 0 0,0 0 0,0 0 0,0 1 0,1-1 0,-1 0 0,0 0 0,0 0 0,0 0 0,1 0 0,-1 0 0,0 1 0,0-1 0,1 0 0,-1 0 0,0 0 0,0 0 0,1 0 0,-1 0 0,0 0 0,0 0 0,1 0 0,-1 0 0,0 0 0,0 0 0,1 0 0,-1-1 0,0 1 0,1 0 0,5-19 0,1-27 0,-6-29 0,-1 68 0,-1 9 0,1 39 0,0 34 0,0-67 0,0-10 0,0-39 0,2-13 0,0 38 0,-1 0 0,0 0 0,-2 0 0,0 0 0,0 0 0,-1 0 0,-9-30 0,9 41 0,-1-1 0,0 0 0,0 1 0,-1-1 0,0 1 0,1 0 0,-2 0 0,-4-4 0,9 8 0,-1 1 0,0-1 0,0 1 0,1-1 0,-1 1 0,0-1 0,0 1 0,1 0 0,-1-1 0,0 1 0,0 0 0,0 0 0,1-1 0,-1 1 0,0 0 0,0 0 0,0 0 0,0 0 0,0 0 0,1 0 0,-1 1 0,0-1 0,0 0 0,-1 1 0,0 0 0,1 0 0,-1 0 0,1 1 0,0-1 0,-1 1 0,1-1 0,0 1 0,0 0 0,0-1 0,0 1 0,0 0 0,0 0 0,0 0 0,1 0 0,-1 2 0,-21 55 0,14-39 0,0 1 0,2 0 0,-7 34 0,16-79 0,-2-1 0,0 1 0,-2 0 0,0-1 0,-10-46 0,11 70 0,0 1 0,0 0 0,0 0 0,0-1 0,0 1 0,0 0 0,0-1 0,0 1 0,0 0 0,0 0 0,0-1 0,0 1 0,0 0 0,0 0 0,0-1 0,0 1 0,0 0 0,0 0 0,0-1 0,-1 1 0,1 0 0,0 0 0,0-1 0,0 1 0,0 0 0,0 0 0,-1 0 0,1-1 0,0 1 0,0 0 0,0 0 0,-1 0 0,1 0 0,0 0 0,0-1 0,-1 1 0,1 0 0,0 0 0,0 0 0,-1 0 0,1 0 0,0 0 0,0 0 0,-1 0 0,1 0 0,0 0 0,-1 0 0,1 0 0,0 0 0,0 0 0,-1 0 0,-4 18 0,2 27 0,3-4 0,2 90 0,-2-128 0,0-1 0,0 1 0,0-1 0,1 1 0,-1-1 0,1 1 0,0-1 0,0 0 0,-1 1 0,1-1 0,1 0 0,-1 0 0,0 1 0,0-1 0,1 0 0,0 0 0,-1 0 0,1-1 0,0 1 0,0 0 0,0-1 0,0 1 0,0-1 0,0 1 0,0-1 0,0 0 0,1 0 0,-1 0 0,1 0 0,-1-1 0,0 1 0,1 0 0,-1-1 0,1 0 0,-1 0 0,1 0 0,-1 0 0,1 0 0,-1 0 0,1-1 0,-1 1 0,1-1 0,-1 1 0,1-1 0,-1 0 0,0 0 0,1 0 0,-1 0 0,4-3 0,-3 1 0,0 1 0,1 0 0,0 0 0,-1 1 0,1-1 0,0 1 0,0-1 0,0 1 0,0 0 0,0 1 0,0-1 0,0 1 0,1 0 0,-1 0 0,0 0 0,0 0 0,0 1 0,0 0 0,0 0 0,0 0 0,0 0 0,0 0 0,0 1 0,6 3 0,-8-3 0,1-1 0,-1 1 0,0 0 0,0 0 0,0 0 0,0 0 0,0 1 0,0-1 0,-1 1 0,1-1 0,-1 1 0,1-1 0,-1 1 0,0 0 0,0-1 0,0 1 0,-1 0 0,1 0 0,-1 0 0,1 0 0,-1 0 0,0 0 0,0 0 0,0 0 0,-1 0 0,1-1 0,-1 1 0,1 0 0,-1 0 0,0 0 0,0-1 0,0 1 0,-1 0 0,1-1 0,-3 4 0,-5 5 0,0 1 0,-1-2 0,0 0 0,-1 0 0,0-1 0,-1 0 0,-22 13 0,23-15 0,-20 8 0,24-10 0,36-5 0,-15 0 0,-9 0 0,-1 1 0,1-1 0,0 0 0,-1-1 0,1 1 0,-1-1 0,1 0 0,0 0 0,-1 0 0,0-1 0,9-3 0,-13 5 0,0 0 0,0 0 0,0 0 0,0 0 0,0 0 0,0-1 0,1 1 0,-1 0 0,0 0 0,0 0 0,0 0 0,0 0 0,0 0 0,0 0 0,0-1 0,0 1 0,0 0 0,0 0 0,0 0 0,0 0 0,0 0 0,0-1 0,0 1 0,0 0 0,0 0 0,0 0 0,0 0 0,0 0 0,0 0 0,0-1 0,0 1 0,0 0 0,0 0 0,0 0 0,0 0 0,0 0 0,0 0 0,0 0 0,-1-1 0,1 1 0,0 0 0,0 0 0,0 0 0,0 0 0,0 0 0,0 0 0,0 0 0,0 0 0,-1 0 0,1 0 0,0 0 0,0-1 0,0 1 0,0 0 0,-14-4 0,-13 0 0,-232 2 0,135 4 0,123-3 0,0 1 0,0 0 0,0 0 0,0 0 0,0-1 0,0 1 0,1 0 0,-1 0 0,0 0 0,0 0 0,0 1 0,0-1 0,0 0 0,0 0 0,0 1 0,0-1 0,1 0 0,-1 1 0,0-1 0,0 0 0,0 1 0,1 0 0,-1-1 0,0 1 0,0 0 0,18 11 0,40 9 0,-46-18 0,1 0 0,0-1 0,-1-1 0,1 1 0,0-2 0,0 0 0,0 0 0,-1-1 0,1 0 0,0-1 0,0-1 0,-1 1 0,0-2 0,1 0 0,-1 0 0,-1-1 0,1 0 0,16-12 0,24-10 0,10-5 0,-57 30 0,-1-1 0,1 1 0,-1-1 0,0 0 0,0 0 0,0 0 0,0 0 0,-1-1 0,1 1 0,-1-1 0,0 1 0,3-7 0,-4 9 0,-1 0 0,0 0 0,0 1 0,1-1 0,-1 0 0,0 0 0,0 0 0,0 0 0,0 0 0,0 0 0,0 0 0,0 0 0,0 0 0,0 0 0,0 0 0,-1 1 0,1-1 0,0 0 0,-1 0 0,1 0 0,-1 0 0,1 0 0,-1 1 0,1-1 0,-1 0 0,0 0 0,-26-11 0,-39 8 0,59 4 0,-34 0 0,1 2 0,-1 1 0,1 2 0,0 2 0,1 2 0,-55 19 0,28-6 0,46-17 0,1 1 0,0 1 0,1 0 0,-1 1 0,2 1 0,-34 23 0,50-31 0,-1-1 0,1 1 0,0 0 0,0 0 0,0 0 0,0 0 0,0 0 0,0 0 0,0 0 0,0 1 0,0-1 0,0 0 0,1 0 0,-1 1 0,0-1 0,1 0 0,-1 1 0,1-1 0,0 1 0,-1-1 0,1 1 0,0-1 0,0 1 0,0 2 0,1-3 0,0 1 0,-1-1 0,1 1 0,0-1 0,1 0 0,-1 0 0,0 1 0,0-1 0,0 0 0,1 0 0,-1 0 0,1 0 0,-1-1 0,1 1 0,-1 0 0,1 0 0,2 0 0,7 2 0,1 0 0,-1 0 0,1-2 0,21 2 0,-12-3 0,3 1 0,0-2 0,32-4 0,-48 4 0,-1-1 0,1 0 0,0 0 0,-1-1 0,0 0 0,1-1 0,-1 1 0,-1-1 0,1-1 0,0 1 0,6-7 0,-9 7 0,5-3 0,0-1 0,-1 0 0,12-17 0,-17 20 0,0 1 0,-1-1 0,0 0 0,0 0 0,0 0 0,-1 0 0,1 0 0,-1 0 0,0-1 0,0-9 0,-1 9 0,1 1 0,-1-1 0,-1 0 0,1 1 0,-1-1 0,1 0 0,-2 1 0,1-1 0,-1 1 0,-2-8 0,2 11 0,0-1 0,1 1 0,-1 0 0,0 0 0,0 0 0,-1 0 0,1 0 0,0 1 0,-1-1 0,1 1 0,-1-1 0,1 1 0,-1 0 0,0 0 0,1 0 0,-1 0 0,0 0 0,0 1 0,0-1 0,0 1 0,0 0 0,-3 0 0,-224 1 0,102 2 0,-383-3 0,462 4 0,47-4 0,0 0 0,0 0 0,1 0 0,-1 1 0,0-1 0,1 1 0,-1-1 0,0 1 0,1 0 0,-1-1 0,0 1 0,1 0 0,-1 0 0,1 0 0,0 0 0,-1 0 0,1 1 0,0-1 0,0 0 0,-1 1 0,1-1 0,0 1 0,0-1 0,0 3 0,1-2 0,0-1 0,0 1 0,1-1 0,-1 1 0,1-1 0,0 1 0,-1-1 0,1 1 0,0-1 0,0 0 0,0 0 0,0 1 0,0-1 0,0 0 0,0 0 0,0 0 0,1 0 0,-1 0 0,0 0 0,1 0 0,-1 0 0,3 1 0,38 18 0,-37-18 0,7 2 0,-1-1 0,0 1 0,1-2 0,-1 0 0,1 0 0,0-1 0,0 0 0,-1-1 0,1 0 0,0-1 0,19-4 0,-3-2 0,0-1 0,0-1 0,40-20 0,-38 15 0,-9 5 0,0 0 0,-1-2 0,0-1 0,22-16 0,-28 17 0,-4 3 0,0 1 0,-1-2 0,0 1 0,10-14 0,-17 19 0,0 0 0,0 0 0,0 0 0,0 0 0,-1-1 0,0 1 0,1 0 0,-1-1 0,0 1 0,-1-1 0,1 0 0,-1 1 0,0-1 0,1 1 0,-2-1 0,1 0 0,0 1 0,-1-1 0,-1-5 0,2 9 0,0-1 0,0 1 0,0 0 0,0-1 0,0 1 0,0-1 0,0 1 0,0 0 0,-1-1 0,1 1 0,0 0 0,0-1 0,0 1 0,0 0 0,-1-1 0,1 1 0,0 0 0,0 0 0,-1-1 0,1 1 0,0 0 0,-1 0 0,1-1 0,0 1 0,-1 0 0,1 0 0,0 0 0,-1 0 0,1-1 0,0 1 0,-1 0 0,1 0 0,-1 0 0,1 0 0,0 0 0,-1 0 0,1 0 0,-1 0 0,1 0 0,0 0 0,-1 0 0,0 1 0,-17 14 0,-9 24 0,9-10 0,12-18 0,-1 0 0,1 0 0,1 0 0,0 0 0,-5 19 0,10-28 0,-1 0 0,1 0 0,0-1 0,-1 1 0,1 0 0,-1-1 0,1 1 0,-1 0 0,0-1 0,0 1 0,0-1 0,0 1 0,0-1 0,0 1 0,0-1 0,0 0 0,-1 1 0,1-1 0,0 0 0,-1 0 0,1 0 0,-1 0 0,0 0 0,1-1 0,-1 1 0,1 0 0,-1-1 0,-3 1 0,3-1 0,-1 0 0,0-1 0,1 1 0,-1-1 0,1 0 0,-1 0 0,1 0 0,0 0 0,-1 0 0,1 0 0,0-1 0,0 1 0,-1-1 0,1 0 0,0 1 0,1-1 0,-1 0 0,-2-3 0,-2 0 0,1 1 0,-1 0 0,0 0 0,0 0 0,0 1 0,0 0 0,-1 0 0,1 1 0,-1 0 0,0 0 0,1 0 0,-1 1 0,0 0 0,0 0 0,0 1 0,0 0 0,0 0 0,0 1 0,0 0 0,-12 2 0,14-2 0,0 1 0,1-1 0,-1 1 0,0 0 0,0 0 0,1 0 0,-1 0 0,1 1 0,0 0 0,0 0 0,0 0 0,-7 8 0,9-9 0,0 1 0,0 0 0,1-1 0,-1 1 0,1 0 0,0 0 0,-1 1 0,1-1 0,1 0 0,-1 0 0,0 0 0,1 1 0,0-1 0,0 0 0,0 0 0,0 1 0,0-1 0,0 0 0,1 1 0,0-1 0,1 4 0,-2-6 0,0-1 0,0 1 0,0-1 0,0 1 0,0-1 0,0 1 0,1-1 0,-1 0 0,0 1 0,0-1 0,0 1 0,0-1 0,1 1 0,-1-1 0,0 0 0,0 1 0,1-1 0,-1 0 0,0 1 0,1-1 0,-1 0 0,1 1 0,-1-1 0,0 0 0,1 0 0,-1 1 0,1-1 0,-1 0 0,0 0 0,1 0 0,-1 0 0,1 0 0,-1 1 0,1-1 0,0 0 0,12-13 0,4-25 0,-13 10 0,-1 0 0,-1 0 0,-1-1 0,-6-48 0,5 75 0,0 1 0,0-1 0,0 1 0,0-1 0,0 0 0,-1 1 0,1-1 0,-1 1 0,1-1 0,-1 1 0,1-1 0,-1 1 0,0 0 0,0-1 0,1 1 0,-1 0 0,-1-2 0,1 3 0,0 0 0,1 0 0,-1 0 0,0 0 0,1 1 0,-1-1 0,1 0 0,-1 0 0,0 0 0,1 1 0,-1-1 0,1 0 0,-1 0 0,1 1 0,-1-1 0,1 1 0,-1-1 0,1 0 0,-1 1 0,1-1 0,0 1 0,-1-1 0,1 1 0,0-1 0,-1 1 0,1 0 0,-1 0 0,-24 53 0,24-50 0,-6 17 0,1 0 0,-3 24 0,7-31 0,-1-1 0,1 1 0,-2-1 0,0 0 0,-1 0 0,0-1 0,-1 1 0,-9 15 0,14-27 0,0 1 0,0-1 0,0 1 0,-1-1 0,1 0 0,0 0 0,0 1 0,-1-1 0,1 0 0,-1 0 0,1 0 0,-1-1 0,1 1 0,-1 0 0,1-1 0,-1 1 0,0 0 0,1-1 0,-1 0 0,0 1 0,0-1 0,1 0 0,-1 0 0,-3 0 0,2-1 0,0 0 0,1 0 0,-1-1 0,0 1 0,1 0 0,-1-1 0,1 0 0,-1 0 0,1 1 0,0-1 0,0-1 0,0 1 0,-3-3 0,0-2 0,0-1 0,0 1 0,1-1 0,0 0 0,0 0 0,0 0 0,1-1 0,1 1 0,-3-11 0,-4-47 0,4 39 0,1 1 0,0-42 0,4 66 0,0 1 0,0-1 0,0 1 0,0 0 0,0-1 0,0 1 0,0 0 0,0-1 0,1 1 0,-1 0 0,1-1 0,-1 1 0,1 0 0,-1 0 0,1 0 0,0-1 0,-1 1 0,1 0 0,0 0 0,0 0 0,0 0 0,0 0 0,0 0 0,0 0 0,0 1 0,0-1 0,0 0 0,0 0 0,2 0 0,-2 1 0,0 1 0,1-1 0,-1 0 0,0 1 0,0-1 0,0 1 0,0 0 0,0-1 0,0 1 0,0 0 0,0-1 0,0 1 0,0 0 0,0 0 0,0 0 0,0 0 0,-1 0 0,1 0 0,0 0 0,-1 0 0,1 0 0,-1 0 0,1 0 0,-1 1 0,1-1 0,-1 0 0,0 0 0,0 0 0,1 1 0,-1-1 0,0 2 0,3 20 0,-1-1 0,0 1 0,-2 0 0,0 0 0,-2-1 0,-1 1 0,0-1 0,-2 1 0,0-1 0,-13 32 0,17-52 0,0-1 0,0 1 0,1-1 0,-1 1 0,1-1 0,-1 1 0,1 0 0,0-1 0,-1 1 0,1-1 0,0 1 0,0 0 0,0 0 0,0-1 0,0 1 0,1-1 0,-1 1 0,1 0 0,-1-1 0,1 1 0,-1-1 0,1 1 0,0-1 0,0 1 0,-1-1 0,3 2 0,-1-1 0,0-1 0,0 1 0,0-1 0,0 0 0,1 0 0,-1 0 0,1-1 0,-1 1 0,0 0 0,1-1 0,-1 0 0,1 1 0,-1-1 0,1 0 0,4-1 0,0 1 0,0-1 0,0 0 0,0-1 0,0 1 0,0-1 0,0-1 0,-1 1 0,1-1 0,-1 0 0,0-1 0,1 1 0,6-6 0,68-77 0,-73 77 0,0 0 0,-1-1 0,0 0 0,0 0 0,-1 0 0,-1-1 0,0 0 0,6-20 0,6-11 0,-17 43 0,0-1 0,0 0 0,0 0 0,0 0 0,1 0 0,-1 0 0,0 1 0,0-1 0,0 0 0,0 0 0,0 0 0,0 0 0,1 0 0,-1 0 0,0 0 0,0 0 0,0 1 0,0-1 0,1 0 0,-1 0 0,0 0 0,0 0 0,0 0 0,0 0 0,1 0 0,-1 0 0,0 0 0,0 0 0,0 0 0,0 0 0,1 0 0,-1 0 0,0 0 0,0 0 0,0-1 0,0 1 0,1 0 0,-1 0 0,0 0 0,0 0 0,0 0 0,0 0 0,0 0 0,1 0 0,-1-1 0,0 1 0,0 0 0,0 0 0,0 0 0,0 0 0,0 0 0,0-1 0,0 1 0,0 0 0,1 0 0,-1 0 0,0 0 0,0-1 0,0 1 0,0 0 0,0 0 0,0 0 0,0 0 0,0-1 0,4 26 0,-2 31 0,-3-26 0,0 37 0,1-63 0,1 0 0,-1 0 0,1 0 0,0 0 0,0 0 0,0 0 0,0-1 0,1 1 0,0 0 0,0-1 0,0 1 0,4 5 0,-6-9 0,1 1 0,-1-1 0,1 1 0,0-1 0,0 1 0,-1-1 0,1 0 0,0 1 0,0-1 0,-1 0 0,1 0 0,0 0 0,0 1 0,0-1 0,-1 0 0,1 0 0,0 0 0,0 0 0,0 0 0,0 0 0,-1-1 0,1 1 0,0 0 0,0 0 0,0-1 0,-1 1 0,1 0 0,0-1 0,0 1 0,-1-1 0,1 1 0,0-1 0,-1 1 0,1-1 0,-1 1 0,1-1 0,-1 0 0,1 1 0,-1-1 0,1 0 0,-1 1 0,1-1 0,-1-1 0,25-42 0,-18 32 0,31-58 0,-27 47 0,1 1 0,0 0 0,2 1 0,24-29 0,-26 34 0,2-1 0,-10 19 0,-2 13 0,-4 60 0,2 39 0,0-112 0,1 0 0,-1 0 0,0 1 0,1-1 0,-1 0 0,1 0 0,0 0 0,0 0 0,0 0 0,0 0 0,0 0 0,0 0 0,0 0 0,1 0 0,-1 0 0,1-1 0,-1 1 0,1-1 0,0 1 0,3 1 0,-2-1 0,1 0 0,0-1 0,0 1 0,0-1 0,0 0 0,0 0 0,0-1 0,0 1 0,0-1 0,7 0 0,8-2 0,1-1 0,-1 0 0,34-11 0,-45 11 0,148-55 0,-121 49 0,21-7 0,-53 15 0,0 0 0,0-1 0,1 1 0,-1-1 0,0 0 0,0 1 0,-1-2 0,1 1 0,0 0 0,-1 0 0,1-1 0,2-3 0,-5 5 0,1 1 0,-1-1 0,0 1 0,1-1 0,-1 0 0,0 1 0,1-1 0,-1 0 0,0 1 0,0-1 0,0 0 0,1 1 0,-1-1 0,0 0 0,0 1 0,0-1 0,0 0 0,0 1 0,0-1 0,-1 0 0,1 1 0,0-1 0,0 0 0,0 1 0,-1-1 0,1 1 0,0-1 0,-1 0 0,1 1 0,-1-1 0,-21-10 0,-31 5 0,52 6 0,-18 0 0,0 1 0,0 1 0,0 1 0,0 0 0,-20 7 0,30-7 0,0 0 0,0 0 0,0 1 0,0 0 0,1 0 0,0 1 0,0 0 0,0 1 0,0 0 0,1 0 0,0 0 0,-8 10 0,14-15 0,0 0 0,0 1 0,0-1 0,0 0 0,1 1 0,-1-1 0,0 0 0,1 1 0,-1-1 0,1 1 0,-1-1 0,1 1 0,-1-1 0,1 1 0,0-1 0,0 1 0,0-1 0,0 1 0,0-1 0,0 1 0,0-1 0,1 1 0,-1-1 0,1 1 0,-1-1 0,2 3 0,-1-2 0,1 1 0,0-1 0,0 0 0,1 0 0,-1-1 0,0 1 0,1 0 0,-1-1 0,1 1 0,-1-1 0,1 0 0,0 0 0,3 1 0,8 2 0,0-1 0,0 0 0,0-1 0,23 0 0,32-1 0,123-5 0,-181 2 0,-1-1 0,1 0 0,-1-1 0,0 0 0,0-1 0,0 0 0,-1 0 0,0-1 0,0 0 0,0-1 0,-1 0 0,0 0 0,0-1 0,7-9 0,-14 16 0,0 0 0,0 0 0,-1 1 0,1-1 0,0 0 0,-1 0 0,1 0 0,0 0 0,-1-1 0,1 1 0,-1 0 0,0 0 0,1 0 0,-1 0 0,0 0 0,0-1 0,0 1 0,1 0 0,-1 0 0,-1 0 0,1-1 0,0 1 0,0 0 0,0 0 0,-1 0 0,1 0 0,0-1 0,-1 1 0,1 0 0,-2-2 0,0 2 0,0-1 0,0 0 0,0 1 0,-1-1 0,1 1 0,-1 0 0,1 0 0,-1 0 0,1 0 0,-1 0 0,0 1 0,-4-2 0,-9 0 0,0 1 0,0 1 0,-26 2 0,8 4 0,1 2 0,0 2 0,-59 24 0,-141 54 0,180-61 0,51-26 0,0 0 0,0 0 0,-1 1 0,1-1 0,0 1 0,0-1 0,0 1 0,1 0 0,-1 0 0,0-1 0,1 1 0,-1 1 0,1-1 0,0 0 0,-1 0 0,1 0 0,0 1 0,0-1 0,0 4 0,1-4 0,1 0 0,0 0 0,1 0 0,-1 0 0,0 0 0,1 0 0,-1-1 0,0 1 0,1-1 0,0 1 0,-1-1 0,1 0 0,0 1 0,0-1 0,0 0 0,0 0 0,0 0 0,0 0 0,0-1 0,3 2 0,45 11 0,0-8 0,0-2 0,72-5 0,-25-1 0,-146 58 0,33-33 0,4-8 0,1 0 0,0 1 0,2 0 0,0 1 0,0 0 0,2 1 0,-7 19 0,14-35 0,-1-1 0,1 1 0,0-1 0,0 1 0,-1-1 0,1 0 0,0 1 0,0-1 0,0 1 0,0-1 0,0 1 0,0-1 0,0 1 0,0-1 0,0 1 0,0-1 0,0 1 0,0-1 0,0 1 0,0-1 0,0 1 0,1-1 0,-1 1 0,0-1 0,0 1 0,0-1 0,1 1 0,-1-1 0,0 0 0,1 1 0,-1-1 0,1 1 0,14-10 0,25-34 0,-30 31 0,-4 6 0,1 0 0,0 0 0,0 0 0,0 1 0,1 0 0,-1 0 0,1 1 0,0 0 0,1 0 0,-1 1 0,18-4 0,4-9 0,-30 16 0,-1 0 0,1 0 0,0 0 0,-1 0 0,1 0 0,-1 0 0,1 0 0,-1 0 0,1 0 0,0 0 0,-1 0 0,1-1 0,-1 1 0,1 0 0,0 0 0,-1 0 0,1-1 0,0 1 0,-1 0 0,1 0 0,0-1 0,-1 1 0,1 0 0,0-1 0,-1 1 0,1 0 0,0-1 0,0 1 0,0 0 0,-1-1 0,1 1 0,0-1 0,0 1 0,0 0 0,0-1 0,0 1 0,0-1 0,0 1 0,0-1 0,0 1 0,0 0 0,0-1 0,0 1 0,0-1 0,0 1 0,0-1 0,0 1 0,0 0 0,0-1 0,1 1 0,-1-1 0,0 1 0,0 0 0,1-1 0,-1 1 0,0 0 0,0-1 0,1 1 0,-1 0 0,0 0 0,1-1 0,-1 1 0,0 0 0,1 0 0,-1-1 0,1 1 0,-4 0 0,-1 0 0,1 0 0,0 1 0,-1-1 0,1 1 0,-1 0 0,1 0 0,0 0 0,0 0 0,0 0 0,-1 1 0,1 0 0,1-1 0,-1 1 0,0 0 0,0 1 0,1-1 0,-1 0 0,1 1 0,0-1 0,-1 1 0,1 0 0,1 0 0,-1 0 0,-2 5 0,-3 3 0,2 0 0,-1 0 0,2 0 0,-1 1 0,2 0 0,-3 12 0,5-22 0,0 0 0,1 0 0,0 0 0,-1 0 0,1-1 0,0 1 0,0 0 0,0 0 0,0 0 0,0 0 0,1 0 0,-1 0 0,1 0 0,-1 0 0,1-1 0,-1 1 0,1 0 0,0 0 0,0-1 0,0 1 0,0 0 0,0-1 0,0 1 0,1-1 0,-1 1 0,0-1 0,1 0 0,-1 0 0,3 2 0,-2-3 0,0 1 0,0-1 0,0 0 0,0 0 0,0 0 0,1 0 0,-1 0 0,0-1 0,0 1 0,0 0 0,0-1 0,0 0 0,-1 1 0,1-1 0,0 0 0,0 0 0,0 0 0,0 0 0,-1 0 0,1-1 0,-1 1 0,1 0 0,-1-1 0,1 1 0,-1-1 0,0 0 0,2-3 0,25-33 0,30-35 0,36-44 0,-60 81-1365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6:47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24575,'2'0'0,"0"1"0,0-1 0,1 1 0,-1-1 0,0 1 0,0 0 0,0 0 0,0 0 0,0 0 0,0 0 0,0 0 0,0 1 0,0-1 0,-1 1 0,1-1 0,0 1 0,-1-1 0,0 1 0,1 0 0,-1 0 0,0 0 0,0 0 0,0 0 0,0 0 0,0 0 0,0 0 0,-1 0 0,1 1 0,-1-1 0,1 0 0,-1 0 0,0 4 0,2 11 0,0 1 0,-2 0 0,-1 20 0,0-17 0,0 8 0,0-18 0,0 1 0,1-1 0,0 1 0,1-1 0,4 17 0,-6-28 0,1 0 0,0 0 0,0 1 0,0-1 0,0 0 0,0 0 0,0 0 0,0 1 0,0-1 0,0 0 0,0 0 0,0 0 0,0 1 0,0-1 0,0 0 0,0 0 0,0 1 0,0-1 0,0 0 0,0 0 0,0 0 0,0 1 0,0-1 0,1 0 0,-1 0 0,0 0 0,0 1 0,0-1 0,0 0 0,0 0 0,1 0 0,-1 0 0,0 0 0,0 1 0,0-1 0,0 0 0,1 0 0,-1 0 0,0 0 0,0 0 0,0 0 0,1 0 0,-1 0 0,0 0 0,0 0 0,1 0 0,-1 0 0,0 1 0,0-2 0,0 1 0,1 0 0,-1 0 0,0 0 0,0 0 0,1 0 0,-1 0 0,0 0 0,0 0 0,0 0 0,1 0 0,-1-1 0,6-18 0,0-28 0,-7-8 0,-1 40 0,2-1 0,0 1 0,0 0 0,1-1 0,5-19 0,-6 34 0,0 1 0,0 0 0,0-1 0,0 1 0,0 0 0,0-1 0,0 1 0,0 0 0,0-1 0,1 1 0,-1 0 0,0-1 0,0 1 0,0 0 0,0-1 0,1 1 0,-1 0 0,0 0 0,0-1 0,1 1 0,-1 0 0,0 0 0,0-1 0,1 1 0,-1 0 0,0 0 0,1 0 0,-1 0 0,0-1 0,1 1 0,-1 0 0,0 0 0,1 0 0,-1 0 0,0 0 0,1 0 0,-1 0 0,0 0 0,1 0 0,-1 0 0,0 0 0,1 0 0,-1 0 0,0 0 0,1 1 0,-1-1 0,16 17 0,7 27 0,-14-23-120,22 44 373,-29-62-353,0 1 0,0-1 0,1 0 1,-1 0-1,1 0 0,0 0 0,0 0 0,0-1 0,0 1 0,1-1 0,-1 0 1,1 0-1,-1 0 0,7 2 0,6 0-6726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7:00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91 142 24575,'0'472'0,"0"-468"0,0 0 0,0-1 0,0 1 0,1-1 0,-1 1 0,1-1 0,0 1 0,0-1 0,0 0 0,1 1 0,-1-1 0,4 5 0,-5-7 0,1-1 0,-1 1 0,1-1 0,0 1 0,-1-1 0,1 1 0,-1-1 0,1 1 0,0-1 0,-1 0 0,1 1 0,0-1 0,0 0 0,-1 0 0,1 1 0,0-1 0,0 0 0,-1 0 0,1 0 0,0 0 0,0 0 0,0 0 0,0 0 0,1-1 0,0 0 0,0 0 0,0 1 0,0-1 0,0-1 0,0 1 0,0 0 0,0 0 0,-1-1 0,1 1 0,-1-1 0,3-1 0,3-8 0,1 1 0,-1-1 0,-1-1 0,0 1 0,0-1 0,-1 0 0,-1 0 0,4-14 0,-3 7 0,2 1 0,14-30 0,-11 27 0,0 0 0,-2-1 0,10-36 0,-12 35 0,1 0 0,1 1 0,14-28 0,4-5 0,-19 38 0,1 0 0,1 1 0,12-18 0,-21 33 0,0 1 0,1-1 0,-1 1 0,0 0 0,0-1 0,1 1 0,-1-1 0,1 1 0,-1-1 0,0 1 0,1 0 0,-1-1 0,1 1 0,-1 0 0,1 0 0,-1-1 0,1 1 0,-1 0 0,1 0 0,-1 0 0,1 0 0,-1-1 0,1 1 0,-1 0 0,1 0 0,-1 0 0,1 0 0,-1 0 0,1 0 0,-1 0 0,1 1 0,-1-1 0,1 0 0,-1 0 0,1 0 0,-1 0 0,2 1 0,12 21 0,-1 29 0,-11-9 0,-3 48 0,-1-48 0,5 46 0,-3-85 0,0 0 0,0 0 0,1 0 0,-1 0 0,1-1 0,0 1 0,0 0 0,0 0 0,0-1 0,0 1 0,1 0 0,-1-1 0,1 0 0,-1 1 0,1-1 0,0 0 0,0 0 0,0 0 0,1 0 0,-1 0 0,0 0 0,1-1 0,2 3 0,-2-4 0,-1 1 0,0-1 0,1 0 0,-1 0 0,0 1 0,1-2 0,-1 1 0,0 0 0,1 0 0,-1-1 0,0 1 0,1-1 0,-1 0 0,0 0 0,0 0 0,0 0 0,1 0 0,-1 0 0,0 0 0,-1-1 0,1 1 0,0-1 0,0 1 0,-1-1 0,1 0 0,-1 0 0,1 0 0,2-4 0,14-21 0,27-56 0,4-6 0,-41 72 0,4-4 0,-8 22 0,-3 14 0,-2 411 0,3-462 0,2 1 0,2 0 0,1 0 0,12-36 0,15-72 0,-17 63 0,-16 76 0,0-1 0,1 1 0,-1 0 0,1-1 0,0 1 0,0 0 0,1 0 0,-1 0 0,1 0 0,0 0 0,0 1 0,0-1 0,0 1 0,7-5 0,-9 8 0,-1 0 0,1 0 0,-1 1 0,1-1 0,-1 0 0,1 0 0,-1 0 0,1 1 0,-1-1 0,1 0 0,-1 0 0,0 1 0,1-1 0,-1 1 0,1-1 0,-1 0 0,0 1 0,1-1 0,-1 1 0,0-1 0,0 0 0,1 1 0,-1-1 0,0 1 0,0-1 0,1 1 0,-1-1 0,0 1 0,0 0 0,0-1 0,0 1 0,0-1 0,0 1 0,0-1 0,0 1 0,0-1 0,0 1 0,-1 0 0,3 26 0,-2-25 0,0-2 0,2 22 0,-1 0 0,-1 0 0,-1 0 0,-2 0 0,0 0 0,-1-1 0,0 1 0,-16 37 0,8-32 0,-1 2 0,-25 40 0,33-61 0,1-1 0,-1 0 0,1 0 0,-1-1 0,-1 0 0,1 0 0,-8 6 0,11-10 0,-1-1 0,0 1 0,0-1 0,0 1 0,0-1 0,0 0 0,0 0 0,0-1 0,0 1 0,0-1 0,-1 1 0,1-1 0,0 0 0,0 0 0,0 0 0,-1-1 0,1 1 0,0-1 0,-4-1 0,-3-1 0,1 0 0,0-1 0,0-1 0,0 1 0,0-2 0,1 1 0,0-1 0,0 0 0,0-1 0,1 0 0,-11-11 0,-6-12 0,-33-52 0,55 80 0,-18-35 0,17 29 0,0 1 0,-1 0 0,0 0 0,0 0 0,-1 1 0,0 0 0,0-1 0,0 2 0,-1-1 0,0 1 0,-7-6 0,11 10 0,1 1 0,0 0 0,0 0 0,0 0 0,0 0 0,-1 0 0,1 0 0,0 0 0,0 0 0,0 0 0,0 0 0,-1 1 0,1-1 0,0 0 0,0 1 0,0-1 0,0 1 0,0-1 0,0 1 0,0 0 0,0-1 0,0 1 0,0 0 0,0 0 0,0-1 0,1 1 0,-1 0 0,0 0 0,1 0 0,-1 0 0,0 0 0,1 0 0,-1 0 0,1 1 0,0-1 0,-1 2 0,-18 46 0,18-46 0,-21 52 0,17-46 0,1 1 0,0-1 0,0 0 0,1 1 0,0 0 0,-2 18 0,7-325 0,-3 147 0,1 144 0,0 1 0,0-1 0,0 0 0,-1 1 0,0-1 0,0 1 0,0-1 0,-1 1 0,1 0 0,-2 0 0,-1-6 0,-16 67 0,9-15 0,2-5 0,-23 55 0,-61 137 0,78-195 0,-13 33 0,26-61 0,0 0 0,1 0 0,-1 0 0,1 0 0,0 1 0,1-1 0,-1 1 0,1-1 0,1 8 0,-1-12 0,0-1 0,0 1 0,0 0 0,1-1 0,-1 1 0,0-1 0,0 1 0,0 0 0,1-1 0,-1 1 0,0-1 0,1 1 0,-1-1 0,1 1 0,-1-1 0,0 1 0,1-1 0,-1 1 0,1-1 0,-1 0 0,1 1 0,0-1 0,-1 0 0,1 0 0,-1 1 0,1-1 0,-1 0 0,1 0 0,0 0 0,-1 1 0,1-1 0,0 0 0,25-8 0,16-22 0,-23 11 0,-1-1 0,17-24 0,28-32 0,-29 43 0,-1-1 0,-2-1 0,41-63 0,-26 41 0,-36 47 0,0-1 0,-1 0 0,10-17 0,33-77 0,-47 165 0,-6-37-1365,1-1-5461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7:02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16 24575,'27'1'0,"-21"0"0,1 0 0,0 0 0,0-1 0,-1 0 0,1 0 0,0-1 0,0 0 0,-1 0 0,1 0 0,0-1 0,-1 0 0,7-3 0,-13 0 0,-11 4 0,-11 3 0,11 3 0,1 1 0,0 0 0,0 0 0,1 1 0,-1 0 0,-13 15 0,-50 58 0,64-69 0,-17 29 0,25-26 0,2-14 0,0 0 0,0 0 0,0 0 0,1 0 0,-1 0 0,0 0 0,0-1 0,0 1 0,0 0 0,0-1 0,0 1 0,0-1 0,0 1 0,0-1 0,0 1 0,0-1 0,0 0 0,1 0 0,120-75 0,-114 70 0,0 0 0,-1-1 0,0 0 0,0-1 0,0 1 0,-1-1 0,7-11 0,-13 18-34,-1 0 0,1 0 0,0 1 0,-1-1 0,1 0-1,0 1 1,-1-1 0,1 1 0,0-1 0,-1 0 0,1 1 0,-1-1 0,0 1-1,1-1 1,-1 1 0,1-1 0,-1 1 0,0 0 0,1-1 0,-1 1-1,0 0 1,1-1 0,-1 1 0,0 0 0,1 0 0,-1 0 0,0 0 0,0 0-1,1 0 1,-1 0 0,0 0 0,0 0 0,1 0 0,-1 0 0,0 0 0,1 0-1,-1 0 1,0 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5:40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506 400 24575,'75'2'0,"85"-4"0,-158 2 0,-1 0 0,0 0 0,1 0 0,-1 0 0,0 0 0,0 0 0,1 0 0,-1 0 0,0 0 0,0-1 0,1 1 0,-1-1 0,0 1 0,0-1 0,0 1 0,1-1 0,-1 0 0,0 1 0,0-1 0,0 0 0,0 0 0,0 0 0,-1 0 0,1 0 0,0 0 0,0 0 0,-1 0 0,1 0 0,0 0 0,-1 0 0,1 0 0,0-3 0,-2 2 0,1 1 0,-1-1 0,0 0 0,1 0 0,-1 1 0,0-1 0,0 0 0,0 1 0,0-1 0,-1 1 0,1 0 0,0-1 0,-1 1 0,1 0 0,-1 0 0,1-1 0,-1 1 0,1 1 0,-1-1 0,0 0 0,-3-1 0,-8-3 0,0 1 0,0 0 0,0 1 0,0 0 0,0 1 0,-21 0 0,-88 4 0,43 1 0,13-3 0,51 0 0,44 0 0,403 0 0,-424 0 0,0 0 0,1-1 0,-1 0 0,0-1 0,0 0 0,0 0 0,0-1 0,0 0 0,0 0 0,-1-1 0,12-6 0,-16 8 0,-1 0 0,1 0 0,-1 0 0,0-1 0,1 1 0,-1 0 0,0-1 0,0 1 0,0-1 0,-1 0 0,1 0 0,-1 0 0,1 0 0,-1 0 0,0 0 0,0 0 0,-1 0 0,1 0 0,0 0 0,-1 0 0,0-1 0,0 1 0,0 0 0,0 0 0,0 0 0,-1-1 0,1 1 0,-1 0 0,0 0 0,0 0 0,0 0 0,-2-4 0,1 4 0,0 1 0,0-1 0,0 0 0,0 1 0,0-1 0,-1 1 0,1 0 0,-1 0 0,1 0 0,-1 0 0,0 0 0,1 0 0,-1 1 0,0-1 0,0 1 0,-1 0 0,1 0 0,0 0 0,0 1 0,0-1 0,-7 0 0,-9 0 0,1 0 0,-34 4 0,24-2 0,-35 0 0,29-1 0,0 1 0,1 1 0,-49 10 0,58-7 0,-45 2 0,51-7 0,1 2 0,0 0 0,0 1 0,0 0 0,-27 11 0,36-11 0,1 0 0,0 1 0,0 0 0,0 0 0,-12 10 0,18-13 0,0 0 0,0 0 0,0 0 0,1 0 0,-1 0 0,0 0 0,0 0 0,1 0 0,-1 0 0,1 0 0,-1 1 0,1-1 0,-1 0 0,1 0 0,0 0 0,0 1 0,-1-1 0,1 0 0,0 2 0,1-2 0,-1 1 0,1-1 0,0 1 0,-1-1 0,1 1 0,0-1 0,0 0 0,0 1 0,0-1 0,0 0 0,0 0 0,0 0 0,1 0 0,-1 0 0,0 0 0,1 0 0,-1 0 0,0 0 0,3 0 0,4 3 0,0-1 0,0-1 0,0 1 0,0-1 0,0-1 0,0 0 0,1 0 0,8 0 0,75-5 0,-34 1 0,-50 2 0,1 0 0,-1 0 0,0-1 0,1 0 0,-1-1 0,0 0 0,0 0 0,-1 0 0,14-9 0,-18 10 0,0 1 0,0-1 0,-1 0 0,1 0 0,-1 0 0,1 0 0,-1 0 0,0 0 0,0-1 0,0 1 0,0-1 0,0 1 0,0-1 0,-1 0 0,1 0 0,-1 0 0,0 0 0,0 0 0,0 0 0,0 0 0,0 0 0,-1-1 0,0 1 0,1 0 0,-1 0 0,0 0 0,-1-1 0,0-4 0,0 6 0,0-1 0,0 1 0,-1 1 0,1-1 0,-1 0 0,1 0 0,-1 0 0,1 1 0,-1-1 0,0 1 0,0 0 0,0-1 0,0 1 0,0 0 0,0 0 0,0 0 0,0 0 0,-1 0 0,1 1 0,0-1 0,0 1 0,-1-1 0,1 1 0,-3 0 0,-65-1 0,54 2 0,-15 0 0,0 1 0,-1 2 0,1 0 0,-59 19 0,48-10 0,15-5 0,0 1 0,1 1 0,-35 19 0,37-19 0,16-7 0,1 0 0,-1 1 0,1 0 0,0 0 0,-9 6 0,16-9 0,-1-1 0,0 1 0,0 0 0,1 0 0,-1-1 0,1 1 0,-1 0 0,0 0 0,1 0 0,0 0 0,-1 0 0,1 0 0,-1 0 0,1 0 0,0 0 0,0 0 0,0 0 0,0 0 0,0 0 0,0 0 0,0 0 0,0 0 0,0 0 0,0 0 0,0 0 0,0 0 0,1 0 0,-1 0 0,1 0 0,-1 0 0,0 0 0,1 0 0,-1-1 0,1 1 0,0 0 0,-1 0 0,1 0 0,0-1 0,0 1 0,-1 0 0,1-1 0,0 1 0,0-1 0,0 1 0,0-1 0,0 1 0,1 0 0,6 4 0,0 0 0,0-1 0,1 0 0,-1 0 0,1-1 0,0 0 0,0 0 0,0-1 0,0-1 0,16 2 0,11-1 0,53-5 0,-23 0 0,-54 3 0,0-1 0,0 0 0,-1-1 0,1 0 0,0-1 0,-1 0 0,0-1 0,15-6 0,-21 8 0,-1-1 0,0 1 0,1-1 0,-1 0 0,0 0 0,0 0 0,0-1 0,-1 1 0,1-1 0,-1 0 0,0 0 0,0 0 0,0 0 0,-1 0 0,0-1 0,1 1 0,-1-1 0,-1 0 0,1 0 0,-1 0 0,2-8 0,-3 9 0,1 0 0,0 0 0,-1 0 0,0 0 0,0 0 0,0 0 0,-1 0 0,1 0 0,-1 0 0,0 0 0,0 0 0,-1 1 0,1-1 0,-1 0 0,1 1 0,-1-1 0,-5-6 0,4 7 0,-1 1 0,0-1 0,1 1 0,-1 0 0,0 0 0,0 0 0,0 1 0,0-1 0,-1 1 0,1 0 0,0 0 0,-1 1 0,1-1 0,0 1 0,-1 0 0,-5 0 0,1 1 0,1-1 0,0 1 0,-1 0 0,1 1 0,0 0 0,0 0 0,0 1 0,-12 6 0,18-8 0,-1 0 0,1 0 0,0 0 0,0 1 0,0-1 0,0 1 0,0-1 0,0 1 0,0 0 0,1 0 0,-1 0 0,1 0 0,-1 0 0,1 0 0,0 0 0,0 0 0,0 0 0,0 1 0,0-1 0,0 0 0,0 1 0,1-1 0,0 1 0,-1-1 0,1 1 0,0-1 0,0 1 0,0-1 0,0 1 0,1-1 0,-1 1 0,1-1 0,1 4 0,-2-5 0,0 0 0,0 0 0,1 0 0,-1 0 0,0 0 0,1 0 0,-1 0 0,1 0 0,-1 0 0,1 0 0,-1 0 0,1-1 0,-1 1 0,1 0 0,0 0 0,0-1 0,-1 1 0,1-1 0,0 1 0,0 0 0,0-1 0,1 1 0,-2-1 0,1 0 0,0 0 0,0-1 0,-1 1 0,1 0 0,0 0 0,-1-1 0,1 1 0,0 0 0,-1-1 0,1 1 0,0-1 0,-1 1 0,1-1 0,-1 1 0,1-1 0,-1 1 0,1-1 0,-1 0 0,0 1 0,1-2 0,2-3 0,0 0 0,-1 0 0,0 0 0,0 0 0,0 0 0,1-10 0,-1-7 0,0 0 0,-1-1 0,-1 1 0,-5-29 0,4 46 0,1 0 0,-2 1 0,1-1 0,-1 0 0,1 1 0,-1-1 0,-1 1 0,1 0 0,0-1 0,-1 1 0,-5-6 0,6 9 0,0-1 0,-1 0 0,1 0 0,-1 1 0,1-1 0,-1 1 0,1 0 0,-1 0 0,0 0 0,0 0 0,1 0 0,-1 1 0,0-1 0,0 1 0,0 0 0,0 0 0,0 0 0,0 0 0,0 0 0,1 0 0,-5 2 0,3-1 0,1 0 0,-1 0 0,0 0 0,0 1 0,1 0 0,-1-1 0,1 1 0,-1 1 0,1-1 0,0 0 0,0 1 0,0 0 0,0-1 0,0 1 0,1 0 0,-1 1 0,1-1 0,0 0 0,0 1 0,0-1 0,0 1 0,1 0 0,-1-1 0,1 1 0,0 0 0,0 0 0,0 7 0,0-8 0,1 0 0,0 1 0,0-1 0,1 0 0,-1 0 0,0 0 0,1 0 0,0 0 0,0 0 0,0 0 0,0 0 0,0 0 0,0 0 0,1-1 0,0 1 0,-1-1 0,1 1 0,0-1 0,0 1 0,0-1 0,1 0 0,-1 0 0,0 0 0,1 0 0,0 0 0,-1-1 0,1 1 0,0-1 0,0 0 0,0 0 0,0 0 0,0 0 0,0 0 0,0 0 0,5 0 0,3 0 0,-1-1 0,1 0 0,0 0 0,-1-1 0,1 0 0,-1-1 0,19-5 0,-27 6 0,1 1 0,-1-1 0,0 0 0,0 0 0,1 0 0,-1 0 0,0 0 0,0-1 0,0 1 0,0-1 0,0 1 0,0-1 0,-1 0 0,1 1 0,-1-1 0,1 0 0,-1 0 0,1 0 0,-1 0 0,0-1 0,0 1 0,0 0 0,0 0 0,-1-1 0,1 1 0,-1 0 0,1-1 0,-1 1 0,0-1 0,0 1 0,0 0 0,0-1 0,0 1 0,0-1 0,-1 1 0,1-1 0,-1 1 0,0 0 0,-1-4 0,0 3 0,0 0 0,0 1 0,0-1 0,0 1 0,-1-1 0,1 1 0,-1 0 0,1 0 0,-1 0 0,0 0 0,0 1 0,0-1 0,0 1 0,0-1 0,0 1 0,0 0 0,-1 0 0,1 1 0,0-1 0,0 1 0,-1-1 0,1 1 0,-5 1 0,-4-2 0,0 1 0,0 0 0,0 1 0,0 1 0,-15 3 0,18-2 0,0 1 0,0-1 0,1 2 0,-1-1 0,1 1 0,0 0 0,0 1 0,0 0 0,-10 11 0,15-15 0,0 1 0,0 0 0,1 0 0,-1 1 0,1-1 0,0 0 0,0 1 0,0-1 0,0 1 0,1 0 0,-1 0 0,1 0 0,0-1 0,0 1 0,1 0 0,-1 0 0,1 0 0,0 1 0,0-1 0,0 0 0,0 0 0,1 0 0,0 0 0,2 7 0,-1-8 0,0 0 0,0-1 0,0 1 0,0-1 0,1 1 0,-1-1 0,1 0 0,0 0 0,-1 0 0,1 0 0,0-1 0,0 1 0,0-1 0,1 1 0,-1-1 0,0 0 0,0 0 0,1-1 0,-1 1 0,0-1 0,1 0 0,-1 0 0,5 0 0,12 1 0,0-2 0,28-3 0,-46 4 0,-1-1 0,1 1 0,0 0 0,-1 0 0,1-1 0,-1 1 0,1-1 0,-1 1 0,1-1 0,-1 1 0,1-1 0,-1 0 0,0 0 0,1 0 0,-1 0 0,2-1 0,-3 1 0,-1 1 0,1-1 0,0 0 0,0 1 0,0-1 0,-1 0 0,1 1 0,0-1 0,-1 1 0,1-1 0,0 1 0,-1-1 0,1 1 0,-1-1 0,1 1 0,-1-1 0,1 1 0,-1 0 0,1-1 0,-1 1 0,0 0 0,1-1 0,-1 1 0,1 0 0,-1 0 0,0 0 0,1-1 0,-1 1 0,0 0 0,1 0 0,-1 0 0,0 0 0,1 0 0,-1 0 0,1 0 0,-1 0 0,-1 1 0,160 46 0,-141-41 0,0-1 0,1-1 0,-1 0 0,1-1 0,25 0 0,95-5 0,-51 0 0,-58 1 0,52-6 0,-71 6 0,0-1 0,-1-1 0,1 0 0,-1 0 0,0 0 0,0-1 0,0-1 0,0 1 0,8-8 0,-13 9 0,0 0 0,-1-1 0,1 0 0,-1 1 0,0-1 0,-1-1 0,1 1 0,0 0 0,-1-1 0,0 1 0,0-1 0,-1 0 0,1 1 0,-1-1 0,0 0 0,0 0 0,0-7 0,-1 9 0,0 0 0,0 0 0,0 0 0,0 0 0,-1 0 0,0 0 0,1 0 0,-1 0 0,0 0 0,0 0 0,0 0 0,-1 0 0,1 1 0,-1-1 0,1 0 0,-1 1 0,0 0 0,0-1 0,0 1 0,0 0 0,-1 0 0,1 0 0,-1 0 0,1 0 0,-1 1 0,1-1 0,-1 1 0,-5-2 0,1 1 0,0 0 0,1 1 0,-1 0 0,0 0 0,0 1 0,0 0 0,0 0 0,0 1 0,0-1 0,0 2 0,0-1 0,-12 5 0,14-5 0,1 1 0,-1 0 0,1 0 0,0 1 0,-1-1 0,1 1 0,0 0 0,1 0 0,-1 0 0,0 0 0,1 1 0,0-1 0,0 1 0,0 0 0,0 0 0,1 0 0,-1 1 0,1-1 0,-2 6 0,3-7 0,0-1 0,1 0 0,-1 1 0,1-1 0,0 1 0,0-1 0,0 0 0,0 1 0,0-1 0,0 1 0,1-1 0,-1 1 0,1-1 0,0 0 0,0 0 0,0 1 0,0-1 0,0 0 0,0 0 0,0 0 0,1 0 0,-1 0 0,1 0 0,-1 0 0,1 0 0,0-1 0,0 1 0,0-1 0,0 1 0,0-1 0,0 0 0,0 0 0,0 0 0,0 0 0,1 0 0,1 1 0,7 1 0,0 0 0,-1 0 0,1-1 0,0 0 0,0 0 0,16-1 0,30-1 0,124-4 0,-178 4 0,0-1 0,1 1 0,-1-1 0,1 0 0,-1 0 0,0-1 0,0 1 0,1-1 0,-1 1 0,0-1 0,-1 0 0,1 0 0,0 0 0,0-1 0,-1 1 0,1-1 0,-1 1 0,0-1 0,0 0 0,3-5 0,-5 7 0,1 0 0,-1-1 0,1 1 0,-1 0 0,1 0 0,-1-1 0,0 1 0,0 0 0,0-1 0,0 1 0,0 0 0,0-1 0,0 1 0,0 0 0,0-1 0,-1 1 0,1 0 0,-1-1 0,1 1 0,-1 0 0,0-2 0,0 2 0,-1-1 0,1 0 0,-1 1 0,0-1 0,0 1 0,0-1 0,0 1 0,0 0 0,0 0 0,0-1 0,0 2 0,0-1 0,0 0 0,-1 0 0,1 1 0,-3-1 0,-31-8 0,-51-8 0,80 17 0,-1-1 0,1 1 0,0 0 0,0 0 0,0 1 0,0 0 0,0 0 0,0 1 0,-12 4 0,16-5 0,1 0 0,0 0 0,0 0 0,0 0 0,0 1 0,0-1 0,0 1 0,0-1 0,0 1 0,1 0 0,-1-1 0,1 1 0,-1 0 0,1 0 0,-1 0 0,1 0 0,0 1 0,0-1 0,0 0 0,0 0 0,1 1 0,-1-1 0,1 0 0,-1 1 0,1-1 0,0 1 0,0-1 0,0 0 0,0 1 0,0-1 0,1 1 0,-1-1 0,1 0 0,-1 1 0,1-1 0,0 0 0,0 0 0,0 1 0,0-1 0,0 0 0,0 0 0,3 2 0,0 4 0,2 0 0,-1-1 0,1 0 0,0 0 0,1 0 0,-1-1 0,1 0 0,1 0 0,14 9 0,-5-5 0,1-1 0,0-1 0,0-1 0,1 0 0,0-2 0,0 0 0,0-1 0,1-1 0,-1 0 0,38-2 0,-55-1 0,1-1 0,-1 1 0,1-1 0,-1 0 0,1 0 0,-1 0 0,1 0 0,-1-1 0,0 1 0,0-1 0,0 1 0,0-1 0,0 0 0,0 1 0,0-1 0,-1 0 0,1 0 0,0-1 0,-1 1 0,0 0 0,0 0 0,1-1 0,-1 1 0,-1-1 0,1 1 0,0-1 0,-1 1 0,1-1 0,-1 0 0,0 1 0,1-1 0,-1 1 0,-1-1 0,1 0 0,0 1 0,-1-1 0,1 1 0,-1-1 0,0 1 0,0-1 0,0 1 0,0-1 0,0 1 0,0 0 0,-1 0 0,1-1 0,-1 1 0,1 0 0,-1 0 0,0 1 0,0-1 0,0 0 0,0 1 0,0-1 0,0 1 0,-1-1 0,1 1 0,0 0 0,-1 0 0,1 0 0,-5-1 0,-20-1 0,1 0 0,-1 2 0,1 1 0,-31 4 0,-19-1 0,72-3 0,0 0 0,0 1 0,0-1 0,0 1 0,0 0 0,0 0 0,0 0 0,0 0 0,1 1 0,-1 0 0,0-1 0,-3 4 0,7-5 0,-1 1 0,0-1 0,1 1 0,-1-1 0,1 1 0,-1 0 0,1-1 0,-1 1 0,1 0 0,-1-1 0,1 1 0,0 0 0,-1 0 0,1-1 0,0 1 0,0 0 0,0 0 0,-1 0 0,1 0 0,0-1 0,0 1 0,0 0 0,0 1 0,1 0 0,0 0 0,0-1 0,-1 1 0,1 0 0,0-1 0,0 1 0,1 0 0,-1-1 0,0 1 0,0-1 0,1 0 0,-1 1 0,1-1 0,2 2 0,4 2 0,1 0 0,-1 0 0,1-1 0,0 0 0,1-1 0,-1 1 0,0-2 0,1 0 0,0 0 0,17 1 0,13-1 0,55-6 0,-21 1 0,-71 3 0,0 0 0,0 0 0,1 0 0,-1-1 0,0 1 0,0-1 0,0 0 0,0 0 0,0 0 0,0 0 0,0 0 0,0-1 0,0 1 0,-1-1 0,1 0 0,-1 0 0,1 0 0,3-4 0,-5 5 0,-1 0 0,1 0 0,-1 0 0,1 0 0,-1 0 0,1 0 0,-1-1 0,0 1 0,0 0 0,1 0 0,-1 0 0,0 0 0,0 0 0,0 0 0,0 0 0,0-1 0,0 1 0,-1 0 0,1 0 0,0 0 0,-1-1 0,0-1 0,-1 1 0,1 0 0,0 0 0,-1 0 0,0 0 0,0 0 0,1 0 0,-1 0 0,-1 0 0,1 0 0,0 1 0,-4-3 0,-1 1 0,0 0 0,0 0 0,0 0 0,0 1 0,-1 0 0,1 1 0,-14-2 0,17 3 0,0-1 0,0 1 0,0 0 0,1 0 0,-1 0 0,0 0 0,0 1 0,0 0 0,0 0 0,0 0 0,1 0 0,-1 0 0,0 1 0,1 0 0,-1 0 0,-4 3 0,8-4 0,-1 0 0,0 0 0,0 0 0,0 0 0,1 0 0,-1 0 0,0 1 0,1-1 0,0 0 0,-1 1 0,1-1 0,-1 0 0,1 1 0,0-1 0,0 0 0,0 1 0,0-1 0,0 0 0,0 1 0,0-1 0,1 0 0,-1 1 0,0-1 0,1 0 0,-1 1 0,1-1 0,-1 0 0,1 0 0,-1 0 0,1 1 0,0-1 0,0 0 0,0 0 0,0 0 0,0 0 0,0 0 0,0 0 0,1 1 0,7 5 0,0 1 0,0-1 0,16 8 0,-14-8 0,-3-1 0,1-1 0,0 0 0,0-1 0,1 1 0,-1-2 0,1 1 0,13 1 0,-21-4 0,0-1 0,0 1 0,1-1 0,-1 0 0,0 0 0,1 0 0,-1 0 0,0 0 0,0 0 0,1-1 0,-1 1 0,0-1 0,0 0 0,0 1 0,0-1 0,0 0 0,0 0 0,0-1 0,0 1 0,0 0 0,0-1 0,0 1 0,-1-1 0,1 1 0,-1-1 0,1 0 0,-1 0 0,1 1 0,-1-1 0,0 0 0,0 0 0,0 0 0,0-1 0,-1 1 0,1 0 0,0 0 0,-1 0 0,1-4 0,1-4 0,0-1 0,-1 1 0,0-1 0,-1 0 0,0 0 0,0 1 0,-1-1 0,-1 0 0,0 1 0,0-1 0,-5-13 0,4 19 0,1 1 0,0-1 0,-1 1 0,0-1 0,0 1 0,-1 0 0,1 0 0,-1 0 0,0 1 0,1-1 0,-2 1 0,1 0 0,0 0 0,-1 0 0,1 1 0,-1-1 0,0 1 0,0 0 0,0 1 0,0-1 0,0 1 0,0 0 0,0 0 0,-10 0 0,1 0 0,0 1 0,1 0 0,-1 0 0,0 2 0,-20 4 0,31-6 0,1 0 0,0 1 0,0 0 0,0-1 0,0 1 0,0 0 0,0 0 0,1 0 0,-1 0 0,0 0 0,0 1 0,1-1 0,-1 1 0,1-1 0,-1 1 0,1-1 0,0 1 0,-1 0 0,1 0 0,0-1 0,0 1 0,0 0 0,1 0 0,-1 0 0,0 0 0,1 0 0,-1 0 0,1 1 0,0-1 0,-1 0 0,1 0 0,0 0 0,0 0 0,1 0 0,-1 0 0,0 0 0,1 1 0,-1-1 0,1 0 0,0 0 0,0 0 0,-1 0 0,1-1 0,3 4 0,0 4 0,1-1 0,0 1 0,0-1 0,1-1 0,0 1 0,0-1 0,1 0 0,0 0 0,0-1 0,1 0 0,0 0 0,0-1 0,0 0 0,1 0 0,-1-1 0,1 0 0,0-1 0,0 0 0,1 0 0,-1-1 0,1 0 0,13 0 0,-21-2 0,0 0 0,0 0 0,0 0 0,0-1 0,0 1 0,0-1 0,-1 1 0,1-1 0,0 0 0,0 1 0,-1-1 0,1 0 0,0 0 0,-1-1 0,1 1 0,-1 0 0,0 0 0,1-1 0,-1 1 0,0-1 0,0 1 0,0-1 0,0 1 0,0-1 0,0 0 0,0 1 0,0-1 0,0-3 0,3-7 0,-1 0 0,0-1 0,2-17 0,-2 10 0,-3 19 0,1-1 0,-1-1 0,1 1 0,-1-1 0,1 1 0,-1-1 0,0 0 0,0 1 0,0-1 0,0 1 0,-1-1 0,1 1 0,-1-1 0,1 1 0,-1-1 0,-2-4 0,2 8 0,1-1 0,-1 1 0,1-1 0,-1 1 0,0-1 0,1 1 0,-1-1 0,1 1 0,-1-1 0,1 1 0,0 0 0,-1-1 0,1 1 0,0 0 0,-1-1 0,1 1 0,0 0 0,0 0 0,-1-1 0,1 1 0,0 0 0,0 0 0,0-1 0,0 1 0,0 0 0,0 1 0,-4 26 0,2-2 0,1 1 0,1 0 0,5 36 0,-4-57 0,-1 0 0,1 0 0,1 0 0,-1 0 0,1-1 0,0 1 0,1-1 0,-1 1 0,1-1 0,0 0 0,0 0 0,0 0 0,1 0 0,0-1 0,0 1 0,0-1 0,1 0 0,-1 0 0,1-1 0,0 1 0,10 5 0,-13-9 0,0 1 0,0 0 0,0 0 0,0-1 0,0 0 0,0 1 0,1-1 0,-1 0 0,0 0 0,0 0 0,0 0 0,0 0 0,0 0 0,0-1 0,0 1 0,0-1 0,0 1 0,0-1 0,0 0 0,0 0 0,0 0 0,0 0 0,0 0 0,1-2 0,1-1 0,0 1 0,-1-1 0,0 0 0,1-1 0,-2 1 0,1-1 0,0 1 0,-1-1 0,3-8 0,1-5 0,-1 1 0,-1-1 0,0-1 0,1-32 0,-3 27 0,0-46 0,-2 66 0,0 0 0,0 0 0,-1 0 0,1 1 0,-1-1 0,0 0 0,0 1 0,0-1 0,-1 0 0,1 1 0,-1 0 0,0-1 0,-4-4 0,6 7 0,-1 0 0,0 1 0,1-1 0,-1 0 0,0 1 0,0-1 0,1 1 0,-1-1 0,0 1 0,0-1 0,0 1 0,0 0 0,0-1 0,0 1 0,0 0 0,0 0 0,0 0 0,0 0 0,0 0 0,0 0 0,1 0 0,-1 0 0,0 0 0,0 0 0,0 0 0,0 1 0,0-1 0,-2 1 0,1 1 0,-1-1 0,1 1 0,0 0 0,-1 0 0,1 0 0,0 0 0,0 0 0,1 1 0,-4 4 0,0 1 0,1 0 0,0 0 0,0 1 0,0 0 0,-2 12 0,3-6 0,1-1 0,1 1 0,0 16 0,1-28 0,0 0 0,0-1 0,0 1 0,0-1 0,1 1 0,-1 0 0,1-1 0,-1 1 0,1-1 0,0 1 0,0-1 0,0 1 0,0-1 0,1 0 0,-1 1 0,1-1 0,-1 0 0,1 0 0,0 0 0,0 0 0,-1-1 0,2 1 0,-1 0 0,0-1 0,2 2 0,-3-3 0,0 1 0,0-1 0,0 1 0,0-1 0,1 0 0,-1 0 0,0 0 0,0 0 0,0 0 0,0 0 0,0 0 0,0 0 0,0 0 0,0 0 0,0-1 0,0 1 0,0 0 0,0-1 0,0 1 0,0 0 0,0-1 0,0 1 0,0-1 0,0 0 0,-1 1 0,2-2 0,0-1 0,0 1 0,-1 0 0,1-1 0,-1 1 0,0-1 0,0 1 0,0-1 0,0 0 0,0 1 0,0-4 0,1-3 0,-1 1 0,-1 0 0,1-1 0,-1 1 0,-1 0 0,-1-11 0,1 15 0,0-1 0,-1 1 0,1 0 0,-1 0 0,0 0 0,0 0 0,-1 0 0,1 0 0,-1 1 0,0-1 0,0 1 0,0-1 0,0 1 0,-1 0 0,1 1 0,-5-4 0,-5-1 0,0 0 0,0 1 0,-23-7 0,1 0 0,23 9-195,0 1 0,1 0 0,-2 1 0,1 0 0,0 1 0,-17 0 0,9 1-6631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5:47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2 355 24575,'9'1'0,"1"0"0,0 1 0,0 0 0,13 5 0,8 2 0,-19-7 0,20 6 0,-1-2 0,2-1 0,48 1 0,-63-6 0,-7 1 0,1-1 0,-1-1 0,0 1 0,-1-2 0,1 0 0,17-4 0,-25 4 0,-1 1 0,0 0 0,0 0 0,0-1 0,0 1 0,0-1 0,0 1 0,0-1 0,-1 0 0,1 0 0,0 0 0,-1 0 0,0 0 0,1 0 0,-1 0 0,0-1 0,0 1 0,0 0 0,0-1 0,-1 1 0,1 0 0,-1-1 0,1 1 0,-1-1 0,0 1 0,0-1 0,0 1 0,0-1 0,-1 1 0,1-1 0,0 1 0,-1-1 0,0 1 0,0 0 0,-1-3 0,0-2 0,0 1 0,-1 0 0,0 0 0,0 0 0,-1 0 0,0 0 0,0 1 0,0 0 0,-1 0 0,1 0 0,-1 0 0,0 1 0,-1-1 0,1 1 0,-1 1 0,0-1 0,0 1 0,0 0 0,-6-2 0,-1 0 0,-1 0 0,1 1 0,-1 0 0,0 1 0,0 1 0,0 0 0,0 1 0,-17 1 0,25 1 0,0 0 0,-1 1 0,1-1 0,0 1 0,0 1 0,0-1 0,1 1 0,-1 0 0,1 0 0,-1 1 0,1 0 0,-9 8 0,2-1 0,0 2 0,0 0 0,-15 22 0,26-34 0,0 1 0,0-1 0,0 1 0,0-1 0,0 1 0,0-1 0,1 1 0,-1 0 0,1-1 0,-1 1 0,1 0 0,-1 0 0,1-1 0,0 1 0,0 0 0,0 0 0,0-1 0,0 1 0,0 0 0,0 0 0,1-1 0,-1 1 0,1 0 0,-1 0 0,1-1 0,1 3 0,0-1 0,1 0 0,-1 0 0,1 0 0,0-1 0,0 1 0,0-1 0,0 0 0,1 0 0,-1 0 0,0-1 0,8 4 0,4 0 0,1-1 0,0 0 0,0-1 0,31 3 0,212-8 0,-256 2 0,1-1 0,-1 1 0,0-1 0,0 0 0,1 0 0,-1 0 0,0 0 0,0 0 0,0-1 0,0 1 0,0-1 0,-1 0 0,1 0 0,0 0 0,-1 0 0,0-1 0,1 1 0,-1-1 0,0 1 0,0-1 0,0 0 0,-1 0 0,1 1 0,2-8 0,-3 8 0,-1-1 0,1 0 0,-1 0 0,0 1 0,0-1 0,0 0 0,0 0 0,0 0 0,0 1 0,-1-1 0,0 0 0,1 0 0,-1 1 0,0-1 0,0 1 0,0-1 0,-1 1 0,1-1 0,-1 1 0,1 0 0,-1-1 0,0 1 0,0 0 0,0 0 0,0 0 0,0 0 0,0 1 0,-1-1 0,-3-2 0,-11-3 0,0 0 0,-1 2 0,1 0 0,-1 0 0,0 2 0,-33-2 0,48 4 0,1 1 0,-1 0 0,0 0 0,1 0 0,-1 0 0,1 0 0,-1 1 0,0-1 0,1 1 0,-1 0 0,1-1 0,-1 1 0,1 0 0,0 1 0,-1-1 0,1 0 0,0 1 0,0-1 0,0 1 0,0 0 0,0-1 0,0 1 0,1 0 0,-1 0 0,0 0 0,1 1 0,0-1 0,-1 0 0,1 0 0,-1 5 0,0-2 0,1 1 0,0-1 0,0 0 0,1 0 0,-1 1 0,1-1 0,1 0 0,-1 1 0,1-1 0,-1 0 0,2 0 0,-1 0 0,0 0 0,5 10 0,-3-10 0,0-1 0,0 0 0,0 0 0,1 0 0,0 0 0,-1-1 0,1 1 0,0-1 0,1 0 0,-1 0 0,1 0 0,-1-1 0,1 1 0,0-1 0,0 0 0,0-1 0,9 3 0,-12-3 0,1-1 0,-1 1 0,0-1 0,1 1 0,-1-1 0,1 0 0,-1 0 0,1 0 0,-1 0 0,1-1 0,-1 1 0,1 0 0,-1-1 0,1 0 0,-1 0 0,0 0 0,1 0 0,-1 0 0,0 0 0,0 0 0,0-1 0,0 1 0,0-1 0,0 1 0,0-1 0,-1 0 0,1 0 0,0 0 0,-1 0 0,0 0 0,1 0 0,-1 0 0,0 0 0,0-1 0,0 1 0,0 0 0,0-5 0,0-1 0,0 1 0,-1 0 0,0-1 0,0 1 0,-1 0 0,0 0 0,-1-1 0,1 1 0,-1 0 0,-1 0 0,1 0 0,-1 1 0,0-1 0,-1 1 0,1-1 0,-1 1 0,-1 0 0,1 0 0,-1 1 0,0 0 0,0-1 0,-1 2 0,1-1 0,-1 1 0,0-1 0,0 2 0,-1-1 0,1 1 0,-1 0 0,-9-3 0,0 0 0,0 0 0,1 2 0,-2 0 0,1 1 0,0 0 0,-19 0 0,32 3 0,0 0 0,0 0 0,0 1 0,0-1 0,0 0 0,1 1 0,-1 0 0,0 0 0,0 0 0,0 0 0,1 0 0,-1 1 0,0-1 0,1 1 0,0 0 0,-1 0 0,-1 2 0,2-2 0,0 1 0,1 0 0,0 0 0,-1-1 0,1 1 0,0 0 0,0 0 0,1 1 0,-1-1 0,1 0 0,0 0 0,-1 0 0,1 0 0,0 0 0,1 1 0,-1-1 0,1 0 0,-1 0 0,3 6 0,-2-4 0,1 1 0,-1-1 0,1 0 0,0 0 0,1 0 0,-1 0 0,1 0 0,0 0 0,0-1 0,1 1 0,-1-1 0,1 0 0,0 0 0,0 0 0,0 0 0,1-1 0,4 3 0,-2-2 0,0-1 0,0 0 0,0-1 0,0 0 0,1 0 0,-1 0 0,0-1 0,1 0 0,-1-1 0,1 0 0,-1 0 0,10-1 0,-14 0 0,-1 1 0,0 0 0,1-1 0,-1 1 0,0-1 0,0 0 0,0 0 0,1 0 0,-1 0 0,0 0 0,0 0 0,-1-1 0,1 1 0,0-1 0,0 1 0,-1-1 0,1 0 0,0 0 0,-1 0 0,0 1 0,3-5 0,-2 0 0,0 1 0,0 0 0,-1 0 0,1-1 0,-1 1 0,-1-1 0,1 1 0,-1-1 0,0-7 0,0 4 0,-1-1 0,0 1 0,0 0 0,-1-1 0,0 1 0,-1 0 0,0 0 0,-1 0 0,1 1 0,-2-1 0,-5-9 0,5 13 0,1 1 0,-1-1 0,0 1 0,0-1 0,-1 2 0,1-1 0,-1 0 0,1 1 0,-1 0 0,0 1 0,-1-1 0,1 1 0,0 0 0,-1 1 0,1-1 0,-9 1 0,10 0 0,1 1 0,0 0 0,-1 1 0,1-1 0,0 1 0,0 0 0,0 0 0,-1 0 0,1 0 0,0 1 0,0 0 0,1 0 0,-1 0 0,0 0 0,1 0 0,-1 1 0,1 0 0,0-1 0,0 1 0,0 1 0,0-1 0,0 0 0,1 1 0,-1-1 0,-2 7 0,-2 4 0,2-1 0,-1 1 0,2 0 0,-4 19 0,6-27 0,1 1 0,0 0 0,0 0 0,1 0 0,0 0 0,1 0 0,-1 0 0,1 0 0,0 0 0,1 0 0,2 7 0,-2-12 0,-1 1 0,1-1 0,0 0 0,-1 0 0,1 1 0,0-1 0,0-1 0,1 1 0,-1 0 0,0 0 0,0-1 0,1 0 0,-1 1 0,1-1 0,0 0 0,-1 0 0,1 0 0,0 0 0,-1-1 0,1 1 0,0-1 0,4 0 0,10 1 0,1 0 0,26-4 0,-19 1 0,-5 2 0,-12 0 0,0 0 0,-1 0 0,1-1 0,0 0 0,-1-1 0,1 1 0,7-4 0,-12 4 0,-1-1 0,0 1 0,0-1 0,0 0 0,0 1 0,0-1 0,0 0 0,0 0 0,0 0 0,-1 0 0,1-1 0,-1 1 0,0 0 0,1-1 0,-1 1 0,0-1 0,-1 1 0,1-1 0,0 0 0,-1 1 0,1-1 0,-1 0 0,0 1 0,0-6 0,1-4 0,-1 0 0,0-1 0,-1 1 0,-3-20 0,2 27 0,1 1 0,0 0 0,-1-1 0,0 1 0,0 0 0,0 0 0,0 0 0,-1 0 0,0 1 0,0-1 0,0 1 0,0-1 0,0 1 0,0 0 0,-7-4 0,1 1 0,1 0 0,-1 1 0,0 1 0,0-1 0,0 1 0,-1 1 0,1 0 0,-19-4 0,23 7 0,0 0 0,0 0 0,0 0 0,0 0 0,0 1 0,0 0 0,0 0 0,0 1 0,0-1 0,0 1 0,0 0 0,1 0 0,-1 1 0,1-1 0,0 1 0,-1 0 0,1 0 0,1 0 0,-6 6 0,-81 66 0,87-70 0,0-1 0,1 1 0,0 0 0,0 0 0,0 0 0,0 0 0,1 0 0,0 0 0,0 0 0,0 0 0,1 0 0,0 8 0,0-11 0,0 1 0,0 0 0,0-1 0,1 1 0,-1-1 0,1 1 0,0-1 0,-1 1 0,1-1 0,0 0 0,1 1 0,0 1 0,-1-3 0,0 0 0,0 0 0,0 0 0,0 0 0,0 0 0,0-1 0,0 1 0,0 0 0,0-1 0,1 1 0,-1-1 0,0 1 0,0-1 0,1 0 0,-1 1 0,0-1 0,0 0 0,1 0 0,-1 0 0,0 0 0,1 0 0,-1 0 0,0 0 0,3-1 0,-3 1 0,0 0 0,0 0 0,0 0 0,0 0 0,0-1 0,0 1 0,0 0 0,0-1 0,0 1 0,0-1 0,0 1 0,0-1 0,0 1 0,0-1 0,-1 1 0,1-1 0,0 0 0,0 0 0,-1 0 0,1 1 0,0-1 0,-1 0 0,1 0 0,-1 0 0,1 0 0,0-2 0,-1 1 0,0 1 0,0-1 0,0 0 0,0 0 0,-1 0 0,1 1 0,0-1 0,-1 0 0,1 0 0,-1 0 0,0 1 0,0-1 0,0 1 0,-1-3 0,-2-3 0,-1 0 0,0 1 0,-1-1 0,0 1 0,-9-8 0,30 15 0,11 7 0,-4 0 0,-1 0 0,1-2 0,0 0 0,0-1 0,1-2 0,-1 0 0,27-1 0,-47-1 0,0-1 0,-1 0 0,1 0 0,0-1 0,-1 1 0,1 0 0,0 0 0,-1-1 0,1 1 0,-1-1 0,1 1 0,-1-1 0,1 0 0,-1 0 0,1 0 0,-1 0 0,1 0 0,-1 0 0,0 0 0,0 0 0,0 0 0,1-1 0,-1 1 0,0 0 0,-1-1 0,1 1 0,0-1 0,0 1 0,-1-1 0,1 1 0,0-1 0,-1 1 0,0-1 0,1 0 0,-1 1 0,0-1 0,0 0 0,0 1 0,0-1 0,0 0 0,0 1 0,-1-1 0,1-2 0,-1 0 0,-1 1 0,1-1 0,0 0 0,-1 1 0,0-1 0,0 1 0,0-1 0,0 1 0,-1 0 0,1 0 0,-1 0 0,1 0 0,-1 1 0,0-1 0,0 1 0,-1-1 0,1 1 0,-4-2 0,-13-4 0,-1 0 0,-37-8 0,50 14 0,0 1 0,0 0 0,0 0 0,0 1 0,0 0 0,0 0 0,0 1 0,0 0 0,0 0 0,-14 5 0,20-6 0,1 1 0,-1 0 0,1-1 0,-1 1 0,1 0 0,0 0 0,-1 0 0,1 0 0,0 0 0,0 0 0,0 1 0,0-1 0,0 0 0,0 0 0,0 1 0,0-1 0,0 1 0,0-1 0,1 1 0,-1-1 0,1 1 0,-1 0 0,1-1 0,0 1 0,-1-1 0,1 1 0,0 0 0,0-1 0,0 1 0,1 0 0,-1-1 0,0 1 0,0-1 0,1 1 0,-1 0 0,1-1 0,1 4 0,3 6 0,1 1 0,0 0 0,1-1 0,8 11 0,1 2 0,-10-16 0,0-1 0,1 1 0,0-2 0,0 1 0,1 0 0,0-1 0,0-1 0,0 0 0,1 0 0,0 0 0,0-1 0,0 0 0,17 4 0,39 21 0,-58-25 0,0-1 0,0 0 0,0 0 0,0-1 0,1 0 0,-1 0 0,0-1 0,1 0 0,0 0 0,-1-1 0,1 0 0,-1 0 0,13-2 0,-16 1 0,-1 0 0,1 0 0,0 0 0,0 0 0,-1 0 0,1-1 0,-1 0 0,1 0 0,-1 0 0,0 0 0,1 0 0,-1 0 0,0-1 0,-1 0 0,1 1 0,0-1 0,-1 0 0,1-1 0,-1 1 0,0 0 0,0 0 0,-1-1 0,1 0 0,-1 1 0,1-1 0,-1 0 0,1-5 0,1-8 0,-1-1 0,-1 1 0,0-1 0,-3-24 0,2 37 0,-1 0 0,1 0 0,-1 1 0,0-1 0,-1 0 0,1 0 0,-1 1 0,0-1 0,0 1 0,0-1 0,-1 1 0,0 0 0,0 0 0,0 0 0,0 0 0,0 1 0,-1-1 0,0 1 0,-6-5 0,-6-1 0,-1-2 0,-1 1 0,-29-10 0,42 18 0,0 0 0,0 1 0,0 0 0,0 0 0,0 0 0,-1 0 0,1 1 0,0 0 0,0 0 0,-1 1 0,1-1 0,0 1 0,0 0 0,-9 3 0,11-2 0,1-1 0,-1 1 0,1-1 0,-1 1 0,1 0 0,0 0 0,0 0 0,0 0 0,0 0 0,0 0 0,1 1 0,-1-1 0,1 1 0,-1-1 0,1 1 0,0-1 0,0 1 0,0 0 0,0 0 0,1 0 0,-1-1 0,1 1 0,0 0 0,-1 0 0,1 0 0,1 0 0,-1 0 0,0 0 0,1-1 0,-1 1 0,3 5 0,-2 0 0,2 0 0,-1 0 0,1 0 0,1 0 0,-1-1 0,1 1 0,0-1 0,1 0 0,9 12 0,13 5 0,0 0 0,2-2 0,0-1 0,1-1 0,36 16 0,-15-12 0,2-2 0,100 26 0,-152-47 0,1 0 0,0-1 0,0 1 0,0-1 0,0 0 0,0 0 0,0 0 0,0 0 0,0 0 0,1 0 0,-1 0 0,0-1 0,-1 1 0,1-1 0,0 1 0,0-1 0,0 0 0,0 0 0,0 0 0,-1 0 0,1 0 0,0 0 0,-1 0 0,1 0 0,-1-1 0,1 1 0,-1-1 0,0 1 0,1-1 0,-1 0 0,0 1 0,0-1 0,0 0 0,0 0 0,-1 0 0,1 0 0,0 0 0,-1 0 0,1 0 0,-1 0 0,0 0 0,0-2 0,2-13 0,0-1 0,-2 1 0,0-1 0,-3-19 0,1 8 0,2 24 0,0 1 0,0-1 0,-1 1 0,1-1 0,-1 1 0,0-1 0,-1 1 0,1-1 0,-1 1 0,1 0 0,-1 0 0,-1 0 0,1 0 0,-1 0 0,1 1 0,-1-1 0,0 1 0,0-1 0,-1 1 0,-5-4 0,2 2 0,-1 1 0,0 1 0,0-1 0,0 2 0,0-1 0,0 1 0,-1 0 0,1 0 0,-1 1 0,-10 0 0,-9-1 0,0 1 0,0 2 0,1 1 0,-30 5 0,47-5 0,0 0 0,1 0 0,-1 1 0,1 1 0,0 0 0,0 0 0,0 0 0,0 1 0,1 1 0,0-1 0,0 1 0,1 1 0,-1-1 0,1 1 0,-6 8 0,10-11 0,1 0 0,0 0 0,-1 1 0,1-1 0,1 0 0,-1 1 0,1-1 0,0 1 0,0 0 0,0-1 0,0 1 0,1 0 0,0 0 0,0-1 0,0 1 0,1 0 0,0-1 0,-1 1 0,2 0 0,-1-1 0,0 1 0,1-1 0,0 1 0,0-1 0,0 0 0,1 0 0,-1 0 0,1 0 0,0 0 0,0-1 0,0 1 0,1-1 0,-1 0 0,1 0 0,0 0 0,0-1 0,0 1 0,0-1 0,0 0 0,1 0 0,-1 0 0,1 0 0,-1-1 0,1 0 0,7 1 0,60 2 0,72-6 0,-29-1 0,-110 2 0,-1 1 0,1-1 0,0 0 0,0 0 0,-1 0 0,1 0 0,-1-1 0,1 0 0,-1 0 0,0 0 0,0-1 0,0 1 0,0-1 0,0 0 0,6-7 0,-8 9 0,-1 0 0,0-1 0,0 1 0,0-1 0,0 1 0,-1-1 0,1 1 0,0-1 0,0 0 0,-1 1 0,1-1 0,-1 0 0,0 1 0,0-1 0,1 0 0,-1 1 0,0-1 0,-1-3 0,1 3 0,-1-1 0,0 1 0,0 0 0,0 0 0,0 0 0,-1 0 0,1 0 0,-1 0 0,1 0 0,-1 0 0,1 0 0,-1 1 0,0-1 0,0 1 0,0-1 0,0 1 0,-3-2 0,-2 0 0,1 0 0,0 1 0,-1-1 0,0 1 0,1 1 0,-11-2 0,14 2 0,0 1 0,0-1 0,0 1 0,0 0 0,0 0 0,1 0 0,-1 0 0,0 1 0,0-1 0,0 1 0,0 0 0,0-1 0,0 1 0,1 1 0,-1-1 0,0 0 0,-3 3 0,6-3 0,-1-1 0,1 1 0,-1 0 0,1 0 0,-1 0 0,1 0 0,0 0 0,-1 0 0,1 0 0,0 0 0,0 0 0,0 0 0,-1 0 0,1 0 0,0 0 0,1 0 0,-1 0 0,0 0 0,0 0 0,0 0 0,1 0 0,-1 0 0,0 0 0,1 0 0,-1 0 0,1 0 0,-1 0 0,1 0 0,-1 0 0,1-1 0,0 1 0,-1 0 0,1 0 0,0-1 0,0 1 0,-1 0 0,1-1 0,0 1 0,0-1 0,2 1 0,37 22 0,-30-19 0,8 5 0,0-2 0,1 0 0,0-1 0,1 0 0,-1-2 0,1-1 0,0 0 0,0-1 0,32-2 0,-50 0 0,1 0 0,-1 0 0,0 0 0,0 0 0,1-1 0,-1 1 0,0-1 0,0 0 0,0 0 0,0 0 0,0 0 0,0 0 0,0 0 0,0 0 0,-1 0 0,1-1 0,0 1 0,-1-1 0,1 0 0,-1 1 0,1-1 0,-1 0 0,0 0 0,0 0 0,1 0 0,-1 0 0,-1 0 0,1 0 0,0 0 0,-1 0 0,1 0 0,-1 0 0,1-1 0,-1 1 0,0 0 0,0 0 0,0-1 0,0 1 0,0 0 0,-1 0 0,1 0 0,-1-1 0,-1-3 0,0-2 0,-1-1 0,-1 1 0,1 0 0,-1 0 0,0 0 0,-1 0 0,0 1 0,0 0 0,-12-12 0,2 7 0,-2 0 0,1 1 0,-2 1 0,1 1 0,-27-10 0,-10-6 0,26 12 0,-1 1 0,0 2 0,0 1 0,-1 1 0,0 1 0,-58-4 0,84 11 0,0 0 0,1 0 0,-1 0 0,1 1 0,-1-1 0,1 1 0,-1 0 0,1 0 0,0 0 0,-1 1 0,1-1 0,0 1 0,-4 2 0,7-4 0,-1 1 0,1-1 0,-1 1 0,1-1 0,-1 1 0,1-1 0,-1 1 0,1-1 0,0 1 0,-1 0 0,1-1 0,0 1 0,-1 0 0,1-1 0,0 1 0,0 0 0,0-1 0,-1 1 0,1 0 0,0-1 0,0 1 0,0 0 0,0-1 0,0 1 0,1 1 0,0 0 0,-1-1 0,1 1 0,0 0 0,0-1 0,1 1 0,-1-1 0,0 0 0,0 1 0,1-1 0,-1 0 0,1 0 0,-1 1 0,1-1 0,2 1 0,20 11 0,0-2 0,36 13 0,4 1 0,66 19 0,-119-40 0,1 0 0,0 0 0,1-1 0,-1 0 0,0-2 0,1 1 0,-1-1 0,1-1 0,-1 0 0,1-1 0,0 0 0,18-5 0,-30 6 0,0 0 0,0-1 0,0 1 0,0 0 0,0-1 0,0 1 0,0-1 0,0 1 0,0-1 0,0 0 0,0 1 0,0-1 0,-1 0 0,1 1 0,0-1 0,0 0 0,-1 0 0,1 0 0,-1 0 0,1 0 0,-1 0 0,1 0 0,-1 0 0,1 0 0,-1-1 0,0 0 0,0 1 0,-1 0 0,1-1 0,-1 1 0,1 0 0,-1 0 0,0 0 0,1 0 0,-1 0 0,0 0 0,0 0 0,0 0 0,0 0 0,0 0 0,0 0 0,0 0 0,-2 0 0,-57-28 0,55 27 0,-33-15 0,30 12 0,0 1 0,-1 0 0,0 1 0,0 0 0,0 0 0,0 1 0,-17-2 0,13 3 0,-9-1 0,0 1 0,0 2 0,0 0 0,-31 5 0,49-5 0,0-1 0,0 1 0,0 0 0,0 0 0,1 0 0,-1 1 0,1 0 0,-1-1 0,1 1 0,-1 0 0,1 1 0,0-1 0,0 0 0,0 1 0,0 0 0,1 0 0,-1 0 0,1 0 0,-1 0 0,1 0 0,0 0 0,1 1 0,-1-1 0,0 1 0,1 0 0,0-1 0,0 1 0,0 0 0,0 0 0,1 0 0,-1 0 0,1 4 0,0-6 0,1 1 0,-1 0 0,1-1 0,-1 1 0,1-1 0,0 1 0,0-1 0,0 0 0,0 1 0,1-1 0,-1 0 0,0 0 0,1 0 0,0 0 0,-1 0 0,1 0 0,0 0 0,0-1 0,0 1 0,0 0 0,1-1 0,-1 0 0,5 2 0,8 4 0,0-1 0,31 8 0,6 3 0,-38-11 0,-1-1 0,1-1 0,1 0 0,-1 0 0,1-2 0,-1 0 0,26 0 0,103-8 0,-141 5 0,1 1 0,-1-1 0,1 1 0,-1-1 0,0 0 0,1 0 0,-1 0 0,0 0 0,0 0 0,0 0 0,0-1 0,0 1 0,0-1 0,0 1 0,0-1 0,-1 0 0,1 0 0,0 0 0,-1 0 0,0 0 0,1 0 0,-1 0 0,0 0 0,0-1 0,0 1 0,0 0 0,-1-1 0,1 1 0,-1-1 0,1 1 0,-1-1 0,0-3 0,0 1 0,0 0 0,0 1 0,0-1 0,-1 0 0,0 0 0,0 1 0,0-1 0,0 1 0,-1-1 0,0 1 0,0-1 0,0 1 0,0 0 0,-1 0 0,1 0 0,-5-5 0,-2 0 0,-1 0 0,0 1 0,-1 0 0,0 0 0,0 1 0,-1 1 0,1 0 0,-1 0 0,-1 1 0,-19-5 0,5 5 0,0 1 0,0 1 0,0 1 0,-30 2 0,-7-2 0,40 1 0,1 0 0,-1 2 0,0 0 0,-26 6 0,48-7 0,0 1 0,-1-1 0,1 1 0,0 0 0,0 0 0,0-1 0,0 1 0,0 1 0,0-1 0,0 0 0,1 0 0,-1 1 0,0-1 0,1 1 0,-1 0 0,1-1 0,-1 1 0,1 0 0,0 0 0,0 0 0,-1 0 0,0 2 0,2-2 0,0-1 0,1 0 0,-1 1 0,0-1 0,0 0 0,0 1 0,1-1 0,-1 0 0,1 1 0,-1-1 0,1 0 0,0 0 0,-1 0 0,1 1 0,0-1 0,0 0 0,0 0 0,-1 0 0,1 0 0,0 0 0,0-1 0,1 1 0,-1 0 0,0 0 0,0-1 0,0 1 0,1-1 0,-1 1 0,0-1 0,0 1 0,1-1 0,-1 0 0,0 1 0,1-1 0,-1 0 0,0 0 0,2 0 0,9 2 0,-1 1 0,1-2 0,-1 0 0,1 0 0,0-1 0,-1 0 0,1-1 0,-1-1 0,1 0 0,-1 0 0,1-1 0,-1-1 0,0 1 0,-1-2 0,1 0 0,-1 0 0,1-1 0,-2 0 0,1 0 0,15-15 0,-22 18 0,0 0 0,0 1 0,-1 0 0,2-1 0,-1 1 0,0 0 0,0 0 0,1 1 0,-1-1 0,1 1 0,-1-1 0,1 1 0,-1 0 0,1 1 0,0-1 0,0 1 0,-1-1 0,1 1 0,0 0 0,0 1 0,5 0 0,4 2 0,-1 1 0,1 0 0,-1 1 0,22 12 0,-23-11 0,-1-1 0,1 0 0,0 0 0,1-1 0,21 5 0,51-4 0,101-7 0,-55-1 0,-112 3 0,-1 0 0,0-2 0,0 0 0,-1-1 0,1-1 0,24-8 0,-37 11 0,0-1 0,0 1 0,-1-1 0,1 0 0,0 0 0,-1 0 0,0 0 0,1-1 0,-1 1 0,0-1 0,0 0 0,-1 0 0,1 0 0,0 0 0,-1 0 0,0-1 0,0 1 0,0-1 0,0 0 0,0 1 0,-1-1 0,0 0 0,0 0 0,0 0 0,0 0 0,-1 0 0,1 0 0,-1 0 0,0 0 0,0 0 0,0 0 0,-1 0 0,-1-5 0,0 4 0,0 0 0,0 0 0,0 1 0,-1-1 0,0 1 0,0-1 0,0 1 0,-1 0 0,0 1 0,1-1 0,-1 1 0,0-1 0,-1 1 0,1 0 0,0 0 0,-1 1 0,0 0 0,0 0 0,1 0 0,-1 0 0,-6-1 0,-7-3 0,-1 1 0,0 1 0,-1 1 0,-27-2 0,32 4 0,-1 1 0,1 0 0,-1 1 0,1 0 0,-1 2 0,1 0 0,0 0 0,0 1 0,0 1 0,1 1 0,0 0 0,-18 10 0,9-6 0,15-7 0,0 0 0,1 0 0,0 1 0,-13 8 0,19-12 0,1 1 0,-1-1 0,0 1 0,0 0 0,0 0 0,1-1 0,-1 1 0,0 0 0,1 0 0,-1 0 0,1 0 0,-1 0 0,1 0 0,-1 0 0,1 0 0,0 0 0,-1 0 0,1 0 0,0 0 0,0 0 0,0 0 0,0 0 0,0 0 0,0 0 0,0 0 0,0 0 0,0 0 0,1 0 0,-1 0 0,0 0 0,1 0 0,-1 0 0,0 0 0,1 0 0,-1 0 0,1 0 0,0 0 0,-1 0 0,1 0 0,0-1 0,-1 1 0,2 0 0,1 2 0,1 0 0,-1-1 0,0 0 0,1 1 0,0-1 0,-1-1 0,1 1 0,0-1 0,0 1 0,0-1 0,0 0 0,0 0 0,0-1 0,8 1 0,67-2 0,-51-1 0,-21 2 0,-4 1 0,0-1 0,0 0 0,0 0 0,0 0 0,0-1 0,0 1 0,0-1 0,0 0 0,0 0 0,0 0 0,0 0 0,0 0 0,4-3 0,-11 4 0,1-1 0,-1 1 0,0 1 0,1-1 0,-1 1 0,0-1 0,1 1 0,-1 0 0,1 0 0,-7 3 0,6-1 0,0 0 0,-1 1 0,1 0 0,0 0 0,1 0 0,-1 0 0,1 0 0,0 1 0,0-1 0,0 1 0,0 0 0,1 0 0,0 0 0,0 0 0,1 0 0,-1 1 0,0 5 0,1-8 0,1 0 0,0 1 0,0-1 0,0 1 0,0-1 0,0 1 0,1-1 0,0 1 0,0-1 0,0 1 0,0-1 0,0 0 0,0 0 0,1 1 0,0-1 0,-1 0 0,1-1 0,0 1 0,1 0 0,-1 0 0,0-1 0,1 1 0,0-1 0,-1 0 0,1 0 0,6 3 0,-1 0 0,1-2 0,0 1 0,0-1 0,0-1 0,0 0 0,0 0 0,1-1 0,-1 0 0,0 0 0,1-1 0,17-2 0,-23 2 0,0 0 0,0-1 0,0 0 0,0 0 0,0 0 0,0 0 0,0-1 0,0 1 0,0-1 0,-1 0 0,1 0 0,-1-1 0,1 1 0,-1-1 0,0 1 0,0-1 0,0 0 0,-1 0 0,1 0 0,-1-1 0,1 1 0,-1-1 0,0 1 0,0-1 0,-1 0 0,1 1 0,-1-1 0,2-7 0,-2 4 0,1-1 0,-2 0 0,1 0 0,-1 1 0,0-1 0,-1 0 0,-1-8 0,1 13 0,1 0 0,-1 1 0,0-1 0,0 1 0,-1-1 0,1 1 0,-1-1 0,1 1 0,-1 0 0,0 0 0,1 0 0,-1 0 0,0 0 0,0 0 0,-1 0 0,1 1 0,0-1 0,-1 1 0,1 0 0,-1-1 0,1 1 0,-5-1 0,-12-4 0,0 1 0,0 0 0,-1 2 0,1 0 0,-1 1 0,1 1 0,-1 1 0,0 0 0,1 2 0,-21 3 0,37-4 0,1 0 0,-1-1 0,0 1 0,0 1 0,1-1 0,-1 0 0,1 0 0,-1 1 0,1 0 0,0-1 0,0 1 0,0 0 0,-1 0 0,2 0 0,-1 0 0,0 0 0,0 1 0,1-1 0,-1 1 0,1-1 0,0 1 0,0-1 0,0 1 0,0 0 0,0-1 0,0 1 0,1 0 0,-1 0 0,1 0 0,0 3 0,0-1 0,1 0 0,-1 0 0,1-1 0,0 1 0,0 0 0,1-1 0,-1 1 0,1-1 0,0 1 0,0-1 0,0 0 0,1 0 0,0 0 0,0 0 0,0 0 0,0-1 0,5 5 0,-1-1 0,1 0 0,0-1 0,1 0 0,0 0 0,-1-1 0,2 0 0,-1-1 0,0 1 0,1-2 0,10 3 0,4 1 0,-17-5 0,-1 0 0,1 0 0,-1 0 0,1-1 0,0 0 0,11-1 0,-16 0 0,-1 0 0,1-1 0,0 1 0,-1-1 0,1 1 0,0-1 0,-1 0 0,1 0 0,-1 0 0,1 0 0,-1 0 0,1 0 0,-1 0 0,0 0 0,0 0 0,1-1 0,-1 1 0,0 0 0,0-1 0,0 1 0,0-1 0,-1 0 0,1 1 0,0-1 0,-1 1 0,1-1 0,-1 0 0,1 0 0,-1 1 0,0-4 0,1 1 0,0 0 0,0 0 0,-1 1 0,0-1 0,0 0 0,0 0 0,0 0 0,-1 0 0,1 0 0,-1 1 0,0-1 0,0 0 0,0 0 0,-1 1 0,1-1 0,-1 1 0,0-1 0,0 1 0,0 0 0,0 0 0,-1 0 0,-5-6 0,3 5 0,-1 1 0,0-1 0,0 1 0,0 0 0,0 0 0,0 1 0,-1 0 0,1 0 0,-1 0 0,0 1 0,1 0 0,-13 0 0,-61-3 0,-99 9 0,162-1 0,0 1 0,0 1 0,1 0 0,-1 1 0,2 1 0,-1 0 0,1 1 0,-20 16 0,11-9 0,19-13 0,-1 1 0,1 0 0,0 0 0,0 1 0,1-1 0,-1 1 0,1 0 0,0 0 0,0 0 0,1 1 0,0-1 0,0 1 0,0 0 0,-2 8 0,2-4 0,1 1 0,0 0 0,1 0 0,0-1 0,1 1 0,0 0 0,3 20 0,-2-26 0,1 1 0,0-1 0,0 0 0,1 1 0,-1-1 0,1 0 0,0-1 0,1 1 0,-1 0 0,1-1 0,0 0 0,8 8 0,58 41 0,-56-45 0,2-2 0,-1 0 0,0-1 0,1-1 0,0 0 0,0-1 0,1 0 0,28 0 0,213-4 0,-252 0 0,0-1 0,0 1 0,0-1 0,0 0 0,0 0 0,0-1 0,-1 1 0,0-1 0,1-1 0,-1 1 0,0-1 0,0 1 0,-1-2 0,1 1 0,-1 0 0,4-6 0,-5 6 0,0 1 0,-1-1 0,1 0 0,-1 0 0,0 0 0,0 0 0,0 0 0,0-1 0,-1 1 0,0 0 0,0-1 0,0 1 0,0-1 0,-1 1 0,0-1 0,0 0 0,0 1 0,-1-1 0,1 1 0,-1-1 0,0 1 0,-2-5 0,2 6 0,-1 1 0,0-1 0,0 1 0,0 0 0,0 0 0,0-1 0,0 2 0,-1-1 0,1 0 0,-1 0 0,1 1 0,-1-1 0,0 1 0,1 0 0,-1 0 0,0 0 0,0 0 0,0 0 0,0 1 0,0-1 0,0 1 0,0 0 0,0 0 0,0 0 0,0 0 0,0 1 0,0-1 0,0 1 0,-4 1 0,4-2 0,1 0 0,-1 1 0,1-1 0,0 1 0,-1 0 0,1-1 0,0 1 0,-1 0 0,1 0 0,0 1 0,0-1 0,0 0 0,0 1 0,0-1 0,0 1 0,0 0 0,1 0 0,-1-1 0,1 1 0,-1 0 0,1 0 0,0 1 0,-1-1 0,1 0 0,0 0 0,1 1 0,-1-1 0,0 0 0,1 1 0,-1-1 0,1 0 0,-1 1 0,1-1 0,0 1 0,0-1 0,1 4 0,0-5 0,-1 1 0,1 0 0,0 0 0,0-1 0,0 1 0,1-1 0,-1 1 0,0-1 0,0 1 0,1-1 0,-1 0 0,1 1 0,-1-1 0,1 0 0,0 0 0,-1 0 0,1-1 0,0 1 0,0 0 0,0 0 0,0-1 0,-1 0 0,1 1 0,0-1 0,0 0 0,0 0 0,0 0 0,0 0 0,0 0 0,4-1 0,-5 1 0,0 0 0,0 0 0,1 0 0,-1 0 0,0-1 0,0 1 0,0 0 0,1-1 0,-1 1 0,0-1 0,0 0 0,0 1 0,0-1 0,0 0 0,0 0 0,0 1 0,0-1 0,0 0 0,-1 0 0,1 0 0,0 0 0,0 0 0,-1 0 0,1 0 0,-1 0 0,1-1 0,-1 1 0,1 0 0,-1 0 0,0 0 0,1-1 0,-1 1 0,0 0 0,0 0 0,0-1 0,0 1 0,0 0 0,0 0 0,0-1 0,-1 1 0,1 0 0,0 0 0,-1 0 0,1-1 0,-1 1 0,1 0 0,-2-2 0,0 0 0,-1-1 0,1 1 0,-1 0 0,1 0 0,-1 0 0,0 0 0,0 0 0,0 1 0,0-1 0,-1 1 0,1 0 0,-1 0 0,-5-2 0,-58-18 0,15 6 0,31 10 0,-1 1 0,0 0 0,-1 2 0,1 1 0,-1 1 0,1 1 0,-40 4 0,-11-1 0,53-4 0,-44 4 0,61-3 0,1 0 0,-1 1 0,1-1 0,-1 1 0,1 0 0,-1 0 0,1 0 0,-1 0 0,1 0 0,0 0 0,0 1 0,0-1 0,0 1 0,0 0 0,0-1 0,0 1 0,0 0 0,1 0 0,-1 0 0,-1 3 0,2-3 0,1-1 0,0 1 0,0-1 0,0 0 0,0 1 0,0-1 0,0 1 0,1-1 0,-1 0 0,0 1 0,1-1 0,-1 0 0,1 1 0,-1-1 0,1 0 0,0 0 0,0 1 0,-1-1 0,1 0 0,0 0 0,0 0 0,0 0 0,0 0 0,0 0 0,0 0 0,1-1 0,-1 1 0,0 0 0,2 0 0,45 27 0,-38-23 0,0-1 0,0-1 0,0 0 0,-1 0 0,2-1 0,-1 0 0,0-1 0,0 0 0,18-1 0,-13 0 0,-1 1 0,1 0 0,21 5 0,2 1 0,0-2 0,0-1 0,0-2 0,65-4 0,-19 0 0,-78 2 0,0-1 0,-1 0 0,1 0 0,0 0 0,-1-1 0,0 0 0,8-3 0,-12 4 0,0 1 0,0 0 0,0-1 0,0 1 0,0 0 0,0-1 0,0 1 0,-1-1 0,1 0 0,0 1 0,0-1 0,-1 0 0,1 1 0,0-1 0,-1 0 0,1 0 0,-1 0 0,1 1 0,-1-1 0,1 0 0,-1 0 0,0 0 0,1 0 0,-1 0 0,0 0 0,0 0 0,1 0 0,-1 0 0,0 0 0,0 0 0,0 0 0,0 0 0,-1 0 0,1 0 0,0 0 0,0 0 0,0 0 0,-1 0 0,1 1 0,-1-1 0,1 0 0,-1 0 0,1 0 0,-1 0 0,1 1 0,-1-1 0,0 0 0,1 0 0,-1 1 0,0-1 0,-1 0 0,-1-2 0,0 1 0,-1 0 0,1 0 0,-1 0 0,1 0 0,-1 0 0,0 1 0,0 0 0,0 0 0,0 0 0,0 0 0,0 0 0,-6 1 0,-60 1 0,45 0 0,-166 1 0,226-2 0,-1 1 0,-1-2 0,1-1 0,54-10 0,-73 8 0,0 0 0,-1-1 0,1 0 0,-1-1 0,21-13 0,-32 17 0,0 1 0,0-1 0,0 0 0,-1 0 0,1 0 0,-1 0 0,1 0 0,-1-1 0,0 1 0,0-1 0,0 0 0,0 1 0,0-1 0,-1 0 0,1 0 0,-1 0 0,0 0 0,0 0 0,0-1 0,0 1 0,-1 0 0,1 0 0,-1-1 0,0 1 0,0 0 0,0-1 0,0 1 0,0 0 0,-1-1 0,0 1 0,1 0 0,-3-5 0,1 5 0,0 0 0,1 1 0,-1-1 0,0 1 0,-1 0 0,1-1 0,0 1 0,-1 0 0,1 0 0,-1 0 0,1 1 0,-1-1 0,0 1 0,0-1 0,0 1 0,0 0 0,0 0 0,0 0 0,0 1 0,0-1 0,0 1 0,-5-1 0,-12 0 0,1 0 0,-31 4 0,23-1 0,1-3 0,1-1 0,-36-7 0,33 4 0,-45-1 0,-445 7 0,992-1 0,-453 2 0,-1 0 0,1 2 0,0 0 0,-1 2 0,37 14 0,42 11 0,-61-22 0,1-3 0,1-1 0,53 0 0,-79-4 0,-1-1 0,0 0 0,1-1 0,-1-1 0,0 0 0,0-1 0,0 0 0,0-1 0,-1 0 0,1-1 0,-1 0 0,17-11 0,-29 16 0,1 0 0,-1 0 0,0 0 0,0 0 0,1 0 0,-1-1 0,0 1 0,1 0 0,-1 0 0,0 0 0,0-1 0,0 1 0,1 0 0,-1 0 0,0-1 0,0 1 0,0 0 0,1-1 0,-1 1 0,0 0 0,0-1 0,0 1 0,0 0 0,0-1 0,0 1 0,0 0 0,0-1 0,0 1 0,0 0 0,0-1 0,0 1 0,0 0 0,0-1 0,0 1 0,0 0 0,0 0 0,0-1 0,0 1 0,0 0 0,-1-1 0,1 1 0,0 0 0,0-1 0,0 1 0,-1 0 0,1-1 0,-21-7 0,-24 1 0,-172 8-1365,197-1-5461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5:52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242 193 24575,'0'10'0,"2"35"0,-2-44 0,0 0 0,0 0 0,1 1 0,-1-1 0,0 0 0,1 0 0,-1 0 0,0 1 0,1-1 0,0 0 0,-1 0 0,1 0 0,0 0 0,-1 0 0,1 0 0,0 0 0,0 0 0,0 0 0,0-1 0,0 1 0,0 0 0,0 0 0,0-1 0,0 1 0,0-1 0,0 1 0,0-1 0,2 1 0,-2-1 0,0 0 0,0-1 0,1 1 0,-1 0 0,0-1 0,0 1 0,0-1 0,0 1 0,0-1 0,-1 0 0,1 1 0,0-1 0,0 0 0,0 0 0,0 0 0,-1 0 0,1 1 0,0-1 0,-1 0 0,1 0 0,-1 0 0,1 0 0,-1 0 0,0 0 0,1-1 0,-1 1 0,0 0 0,1 0 0,-1 0 0,0 0 0,0 0 0,0 0 0,0-2 0,-1-39 0,0 35 0,-1 1 0,0 0 0,0 0 0,-1 0 0,1 0 0,-1 1 0,-1-1 0,1 1 0,-1 0 0,0 0 0,0 0 0,-7-7 0,8 10 0,0-1 0,0 1 0,-1 0 0,1-1 0,0 2 0,-1-1 0,0 0 0,1 1 0,-1-1 0,0 1 0,0 0 0,1 0 0,-1 0 0,0 1 0,0 0 0,0-1 0,0 1 0,0 1 0,0-1 0,0 0 0,-6 3 0,8-3 0,0 1 0,0 0 0,0 0 0,0 1 0,0-1 0,0 0 0,0 1 0,0-1 0,0 1 0,1-1 0,-1 1 0,1 0 0,-1 0 0,1-1 0,0 1 0,0 0 0,0 0 0,0 1 0,0-1 0,0 0 0,0 0 0,1 0 0,-1 1 0,1-1 0,-1 0 0,1 0 0,0 1 0,0-1 0,0 0 0,0 1 0,1-1 0,-1 0 0,1 1 0,1 3 0,-1-1 0,0 1 0,1 0 0,0-1 0,0 1 0,0-1 0,1 0 0,-1 0 0,2 0 0,-1 0 0,0 0 0,1-1 0,0 0 0,4 5 0,-2-6 0,0 1 0,0-1 0,1-1 0,-1 1 0,1-1 0,-1 0 0,1-1 0,0 1 0,0-2 0,0 1 0,-1-1 0,1 1 0,7-2 0,-11 1 0,1 0 0,-1 0 0,0-1 0,0 1 0,0-1 0,1 1 0,-1-1 0,0 0 0,0 0 0,0-1 0,0 1 0,0-1 0,-1 1 0,1-1 0,0 0 0,-1 0 0,1 0 0,-1 0 0,0 0 0,1-1 0,-1 1 0,0-1 0,-1 0 0,1 1 0,0-1 0,-1 0 0,1 0 0,0-5 0,0 2 0,-1 0 0,0 0 0,-1 0 0,1 0 0,-1-1 0,-1 1 0,1 0 0,-1 0 0,0 0 0,0 0 0,-3-9 0,2 12 0,1 1 0,-1-1 0,1 1 0,-1-1 0,0 1 0,0 0 0,0-1 0,-1 1 0,1 0 0,0 0 0,-1 0 0,1 1 0,-1-1 0,0 1 0,1-1 0,-1 1 0,0 0 0,0 0 0,0 0 0,0 1 0,0-1 0,0 1 0,0-1 0,-5 1 0,-44-2 0,-88 9 0,137-7 0,-1 1 0,1-1 0,-1 1 0,1 0 0,0 0 0,-1 0 0,1 1 0,0-1 0,0 1 0,0 0 0,0 0 0,0 0 0,0 0 0,1 0 0,-1 1 0,1-1 0,-1 1 0,1 0 0,0 0 0,0-1 0,0 1 0,1 1 0,-1-1 0,1 0 0,-1 0 0,1 1 0,0-1 0,0 0 0,1 1 0,-1 5 0,-1 11 0,1-1 0,1 0 0,0 1 0,5 26 0,-3-34 0,-1-8 0,0 0 0,0 0 0,1 0 0,-1-1 0,1 1 0,0 0 0,0-1 0,0 1 0,1-1 0,-1 0 0,1 0 0,0 0 0,0 0 0,0 0 0,0-1 0,0 1 0,1-1 0,-1 0 0,1 0 0,-1 0 0,1 0 0,0-1 0,0 1 0,0-1 0,4 1 0,13 4 0,1-2 0,0 0 0,27 1 0,-48-5 0,10 1 0,-1 0 0,0-1 0,0 0 0,1-1 0,-1 0 0,0 0 0,0-1 0,14-5 0,-20 6 0,0-1 0,-1 0 0,0 0 0,1 0 0,-1 0 0,0-1 0,0 1 0,0-1 0,0 0 0,-1 0 0,1 0 0,-1 0 0,1 0 0,-1 0 0,0-1 0,-1 1 0,1-1 0,0 0 0,-1 1 0,0-1 0,0 0 0,0 0 0,0 0 0,0-7 0,1-16 0,0 1 0,-2-1 0,-1 1 0,-8-53 0,8 75 0,0 1 0,-1 0 0,1 0 0,-1 0 0,1 0 0,-1 0 0,0 1 0,0-1 0,-1 0 0,1 1 0,0 0 0,-1-1 0,0 1 0,1 0 0,-1 0 0,0 1 0,0-1 0,0 0 0,0 1 0,0 0 0,0 0 0,-1 0 0,1 0 0,0 0 0,-1 1 0,1-1 0,0 1 0,-6 0 0,6 0 0,0 0 0,-1 0 0,1 0 0,-1 1 0,1-1 0,0 1 0,0 0 0,-1 0 0,1 0 0,0 0 0,0 1 0,0-1 0,0 1 0,0 0 0,0-1 0,1 1 0,-1 1 0,0-1 0,1 0 0,0 1 0,-1-1 0,1 1 0,0 0 0,1 0 0,-1-1 0,0 1 0,1 0 0,-2 5 0,0 3 0,2-1 0,-1 0 0,1 1 0,1-1 0,0 1 0,0-1 0,1 0 0,0 1 0,1-1 0,0 0 0,1 0 0,5 12 0,-6-16 0,0-1 0,0 0 0,1 0 0,0 0 0,0 0 0,0 0 0,0-1 0,1 0 0,0 1 0,0-1 0,0 0 0,0-1 0,1 1 0,-1-1 0,1 0 0,0 0 0,0 0 0,0-1 0,0 0 0,1 0 0,-1 0 0,1 0 0,8 1 0,7-1 0,0 0 0,-1-2 0,1 0 0,0-1 0,20-4 0,-36 4 0,-1 1 0,1-1 0,-1 0 0,0-1 0,0 1 0,0-1 0,0 0 0,0 0 0,0 0 0,0-1 0,-1 1 0,1-1 0,-1 0 0,1 0 0,-1 0 0,0 0 0,-1-1 0,1 1 0,0-1 0,-1 1 0,0-1 0,0 0 0,0 0 0,0 0 0,-1-1 0,1 1 0,-1 0 0,0 0 0,0-8 0,2-27 0,-3 0 0,-4-48 0,3 84 0,1 1 0,-1-1 0,0 1 0,1-1 0,-1 1 0,0-1 0,-1 1 0,1 0 0,0 0 0,-1 0 0,1-1 0,-1 1 0,1 1 0,-1-1 0,0 0 0,0 0 0,0 1 0,0-1 0,0 1 0,0-1 0,-1 1 0,1 0 0,0 0 0,-1 0 0,1 0 0,-1 0 0,1 1 0,-1-1 0,1 1 0,-5-1 0,-10 0 0,0 0 0,0 1 0,-29 4 0,13-2 0,-8-2 0,23 0 0,0 0 0,-28 4 0,40-3 0,0 1 0,0-1 0,0 1 0,1 0 0,-1 1 0,1-1 0,-1 1 0,1 0 0,0 0 0,0 1 0,-7 7 0,-4 4 0,5-6 0,1 0 0,1 1 0,0 1 0,-11 16 0,17-24 0,1 1 0,1-1 0,-1 1 0,0 0 0,1 0 0,0 0 0,0 0 0,0 0 0,1 0 0,-1 0 0,1 0 0,0 0 0,0 0 0,0 0 0,1 0 0,-1 0 0,1 0 0,0 0 0,3 7 0,-2-6 0,1-1 0,0 0 0,0 0 0,0 0 0,0 0 0,1-1 0,0 1 0,0-1 0,-1 0 0,2 0 0,-1-1 0,0 1 0,1-1 0,-1 0 0,1 0 0,0 0 0,-1 0 0,10 1 0,10 2 0,0 0 0,34 1 0,-44-5 0,1 2 0,1-2 0,0 0 0,0-1 0,0 0 0,0-1 0,-1-1 0,1-1 0,21-5 0,-34 6 0,-1 0 0,1 0 0,0 0 0,-1 0 0,1 0 0,-1 0 0,0-1 0,0 1 0,1-1 0,-2 1 0,1-1 0,0 0 0,2-5 0,16-48 0,-10 26 0,-6 21 0,-1-1 0,0 0 0,-1 0 0,0 0 0,-1 0 0,0 0 0,0 0 0,-1 0 0,-1 0 0,-1-12 0,2 20 0,-1-1 0,1 0 0,-1 1 0,1-1 0,-1 1 0,0-1 0,0 1 0,-1-1 0,1 1 0,0-1 0,-1 1 0,0 0 0,1 0 0,-1 0 0,0 0 0,0 0 0,0 0 0,0 1 0,0-1 0,-1 0 0,1 1 0,0 0 0,-1 0 0,1-1 0,-1 2 0,1-1 0,-1 0 0,0 0 0,1 1 0,-1-1 0,0 1 0,1 0 0,-1 0 0,0 0 0,1 0 0,-1 0 0,0 1 0,0-1 0,1 1 0,-6 2 0,-1 0 0,1 0 0,-1 1 0,1 1 0,0-1 0,0 2 0,0-1 0,-14 13 0,-32 20 0,39-28 0,0 1 0,0 0 0,-24 25 0,20-19 0,16-14 0,-1 0 0,1 1 0,0-1 0,0 0 0,0 1 0,0 0 0,0 0 0,1 0 0,0 0 0,0 0 0,0 0 0,1 1 0,-1-1 0,1 1 0,0-1 0,0 1 0,0-1 0,1 1 0,0 5 0,0-6 0,1-1 0,0 1 0,0-1 0,0 0 0,1 0 0,-1 0 0,1 0 0,0 0 0,-1 0 0,2 0 0,-1 0 0,0-1 0,0 1 0,1-1 0,-1 0 0,1 1 0,0-1 0,0 0 0,0-1 0,0 1 0,0 0 0,0-1 0,0 0 0,0 0 0,1 0 0,3 1 0,11 2 0,1-1 0,-1-1 0,0 0 0,1-2 0,-1 0 0,1-1 0,-1-1 0,0 0 0,1-2 0,-1 0 0,-1-1 0,1-1 0,-1 0 0,0-1 0,26-15 0,-37 17 0,-1 1 0,0-1 0,0 0 0,0-1 0,0 1 0,-1-1 0,0 0 0,0 0 0,0 0 0,-1 0 0,0-1 0,3-8 0,-1 2 0,-1-1 0,0 1 0,-1-1 0,0 0 0,0-17 0,-2 24 0,-1 1 0,0 0 0,-1-1 0,1 1 0,-1 0 0,-1-1 0,1 1 0,-1 0 0,-4-9 0,5 13 0,1 1 0,-1 0 0,0-1 0,0 1 0,0 0 0,0 0 0,0 0 0,0 0 0,0 0 0,0 0 0,0 0 0,-1 1 0,1-1 0,0 0 0,-1 1 0,1-1 0,0 0 0,-3 0 0,2 1 0,-1 0 0,1 0 0,-1 0 0,1 1 0,0-1 0,-1 1 0,1-1 0,0 1 0,-1 0 0,1-1 0,0 1 0,0 0 0,-1 1 0,1-1 0,-2 2 0,-2 1 0,1 1 0,-1-1 0,1 1 0,0 1 0,0-1 0,1 1 0,-1 0 0,1 0 0,1 0 0,-1 0 0,1 1 0,0-1 0,0 1 0,1 0 0,0 0 0,-1 7 0,2-10 0,0 0 0,1 0 0,-1 0 0,1 0 0,0 0 0,0-1 0,1 1 0,-1 0 0,1 0 0,-1 0 0,1 0 0,1-1 0,-1 1 0,0 0 0,1-1 0,0 1 0,0-1 0,0 0 0,0 1 0,0-1 0,1 0 0,-1 0 0,1 0 0,0-1 0,0 1 0,0-1 0,0 0 0,1 1 0,-1-1 0,0-1 0,6 3 0,7 0 0,1 0 0,0-1 0,0-1 0,0-1 0,1 0 0,-1-1 0,31-4 0,13 0 0,-57 5 0,0-1 0,0 0 0,-1-1 0,1 1 0,0-1 0,-1 0 0,1 0 0,0 0 0,-1 0 0,1 0 0,-1-1 0,0 0 0,1 1 0,-1-1 0,0 0 0,0-1 0,0 1 0,-1-1 0,1 1 0,4-6 0,-4 2 0,0 1 0,0-1 0,-1 0 0,0 0 0,0 0 0,0 0 0,-1 0 0,1-1 0,-2 1 0,1 0 0,-1-11 0,1 9 0,-1 0 0,-1-1 0,1 1 0,-1 0 0,-1-1 0,1 1 0,-6-13 0,6 19 0,0-1 0,-1 0 0,1 1 0,-1-1 0,0 1 0,0-1 0,0 1 0,0 0 0,0 0 0,-1 0 0,1 0 0,-1 0 0,1 1 0,-1-1 0,0 1 0,1 0 0,-1-1 0,0 1 0,0 0 0,0 1 0,0-1 0,0 0 0,-6 1 0,-11-3 0,-1 2 0,0 1 0,0 0 0,-20 4 0,33-3 0,-1 1 0,2 0 0,-1 0 0,0 0 0,0 1 0,1 1 0,-1-1 0,1 1 0,0 0 0,0 1 0,1 0 0,-13 11 0,11-7 0,0 1 0,1 0 0,0 0 0,1 0 0,0 1 0,0 0 0,1 0 0,1 1 0,-7 22 0,10-31 0,0 0 0,1 1 0,-1-1 0,1 0 0,-1 0 0,1 1 0,0-1 0,0 1 0,0-1 0,1 0 0,-1 0 0,1 1 0,0-1 0,0 0 0,0 0 0,0 1 0,1-1 0,-1 0 0,1-1 0,0 1 0,-1 0 0,1 0 0,1-1 0,-1 1 0,0-1 0,1 1 0,-1-1 0,1 0 0,-1 0 0,1 0 0,0-1 0,0 1 0,0-1 0,0 1 0,0-1 0,1 0 0,-1 0 0,0 0 0,7 0 0,1 1 0,0-1 0,0 0 0,0 0 0,0-1 0,1-1 0,-1 0 0,0-1 0,0 0 0,0 0 0,-1-1 0,1 0 0,-1-1 0,1-1 0,-1 1 0,0-2 0,-1 1 0,1-1 0,-1-1 0,0 0 0,-1 0 0,0 0 0,0-1 0,0-1 0,-1 1 0,7-12 0,-9 12 0,0-1 0,0 0 0,-1 0 0,-1 0 0,1-1 0,-2 1 0,1-1 0,1-10 0,-4 18 0,1 0 0,-1 0 0,0 0 0,0 1 0,0-1 0,1 0 0,-2 0 0,1 0 0,0 1 0,0-1 0,-1 0 0,1 0 0,0 0 0,-1 1 0,0-1 0,1 0 0,-1 1 0,0-1 0,0 1 0,0-1 0,0 1 0,0-1 0,-1 1 0,1-1 0,0 1 0,0 0 0,-1 0 0,1 0 0,-1 0 0,1 0 0,-1 0 0,0 0 0,1 0 0,-1 1 0,0-1 0,0 1 0,1-1 0,-1 1 0,0 0 0,0-1 0,0 1 0,1 0 0,-1 0 0,0 0 0,0 1 0,0-1 0,1 0 0,-1 1 0,-3 1 0,0-1 0,0 0 0,1 1 0,0 0 0,-1 0 0,1 1 0,0-1 0,0 1 0,0 0 0,0 0 0,1 0 0,-1 1 0,1-1 0,0 1 0,0 0 0,0-1 0,0 1 0,1 1 0,-1-1 0,-1 7 0,3-10 0,0 1 0,0 0 0,0 0 0,0 0 0,1 1 0,-1-1 0,1 0 0,0 0 0,0 0 0,-1 0 0,1 0 0,1 0 0,-1 1 0,0-1 0,0 0 0,1 0 0,-1 0 0,1 0 0,0 0 0,0 0 0,-1 0 0,1 0 0,0 0 0,1 0 0,-1-1 0,0 1 0,1 0 0,-1-1 0,0 1 0,1-1 0,0 1 0,-1-1 0,1 0 0,0 0 0,0 0 0,0 0 0,0 0 0,0 0 0,0 0 0,0 0 0,0-1 0,0 1 0,0-1 0,3 1 0,22 2 0,0-1 0,1-1 0,52-4 0,-3-1 0,-73 5 0,0-1 0,0 0 0,0-1 0,0 1 0,0-1 0,1 1 0,-2-1 0,1 0 0,0-1 0,0 1 0,0-1 0,0 0 0,-1 0 0,1 0 0,-1 0 0,1 0 0,-1-1 0,0 0 0,4-3 0,-5 2 0,1-1 0,-1 1 0,0-1 0,0 0 0,-1 1 0,1-1 0,-1 0 0,0 0 0,0 0 0,0 0 0,-1 0 0,0 0 0,0 0 0,0 0 0,-2-7 0,2 9 0,-1 0 0,0 1 0,1-1 0,-1 0 0,0 1 0,0-1 0,-1 1 0,1 0 0,0-1 0,-1 1 0,1 0 0,-1 0 0,0 0 0,0 0 0,0 0 0,0 0 0,0 1 0,0-1 0,0 0 0,-1 1 0,1 0 0,0 0 0,-1-1 0,1 2 0,-1-1 0,1 0 0,-1 0 0,0 1 0,1-1 0,-4 1 0,-12-2 0,1 1 0,-1 1 0,-29 3 0,15 0 0,28-4 0,-1 1 0,1 1 0,-1-1 0,1 1 0,0-1 0,-1 1 0,1 1 0,0-1 0,0 0 0,-1 1 0,1 0 0,1 0 0,-1 0 0,0 1 0,0-1 0,1 1 0,-7 6 0,8-5 0,-1 0 0,1 0 0,0 1 0,0-1 0,0 1 0,1-1 0,-1 1 0,1 0 0,0 0 0,1-1 0,-1 1 0,1 0 0,0 0 0,0 0 0,0 0 0,2 5 0,-2-7 0,1 0 0,0 0 0,0 0 0,0-1 0,0 1 0,0 0 0,1-1 0,-1 1 0,1-1 0,0 0 0,-1 1 0,1-1 0,0 0 0,0 0 0,0 0 0,1 0 0,-1-1 0,0 1 0,1 0 0,-1-1 0,1 0 0,0 0 0,-1 0 0,1 0 0,0 0 0,0 0 0,0-1 0,-1 1 0,1-1 0,6 0 0,8 2 0,0-2 0,0 0 0,31-5 0,-43 3 0,-1 1 0,1-1 0,0-1 0,0 1 0,-1-1 0,1 1 0,-1-1 0,0 0 0,5-5 0,-8 7 0,0 0 0,1-1 0,-1 1 0,0 0 0,0 0 0,-1 0 0,1-1 0,0 1 0,0-1 0,-1 1 0,1 0 0,0-1 0,-1 1 0,1-3 0,-1 3 0,0 0 0,-1 1 0,1-1 0,0 0 0,0 0 0,-1 1 0,1-1 0,0 0 0,-1 1 0,1-1 0,-1 0 0,1 1 0,-1-1 0,1 1 0,-1-1 0,1 0 0,-1 1 0,1 0 0,-1-1 0,0 1 0,1-1 0,-1 1 0,0 0 0,0-1 0,1 1 0,-1 0 0,0 0 0,0-1 0,1 1 0,-2 0 0,1 0 0,0-1 0,1 1 0,-1 0 0,0-1 0,0 1 0,1 0 0,-1 0 0,0 0 0,1 0 0,-1-1 0,0 1 0,0 0 0,0 0 0,1 0 0,-1 0 0,0 1 0,0-1 0,1 0 0,-1 0 0,0 0 0,1 1 0,-1-1 0,0 0 0,1 1 0,-1-1 0,0 0 0,1 1 0,-1-1 0,0 1 0,1-1 0,-1 1 0,1-1 0,-1 1 0,1 0 0,-1-1 0,1 1 0,0 0 0,-1-1 0,1 1 0,0 0 0,0-1 0,-1 1 0,1 0 0,0 0 0,0-1 0,0 2 0,0 0 0,0-1 0,0 1 0,0 0 0,1 0 0,-1 0 0,1-1 0,0 1 0,-1 0 0,1-1 0,0 1 0,0 0 0,0-1 0,0 1 0,0-1 0,0 0 0,0 1 0,1-1 0,-1 0 0,2 2 0,2 0 0,-1-1 0,1 1 0,-1-1 0,1 0 0,0 0 0,0-1 0,-1 1 0,1-1 0,0 0 0,1 0 0,-1-1 0,0 1 0,0-1 0,0-1 0,0 1 0,0-1 0,7-1 0,-8 1 0,-1 0 0,0 0 0,0 0 0,0 0 0,0-1 0,0 1 0,0-1 0,0 0 0,0 0 0,-1 0 0,1 0 0,-1-1 0,1 1 0,-1-1 0,0 1 0,0-1 0,0 0 0,-1 0 0,1 0 0,0 0 0,-1 0 0,0 0 0,0 0 0,0 0 0,0-1 0,0-5 0,0 2 0,0 0 0,-1-1 0,1 1 0,-2 0 0,1-1 0,-1 1 0,0 0 0,-1 0 0,1 0 0,-6-12 0,6 16 0,-1 1 0,1 0 0,-1 0 0,0 0 0,1 0 0,-1 0 0,0 0 0,0 0 0,0 0 0,-1 1 0,1-1 0,0 1 0,-1 0 0,1 0 0,-1 0 0,1 0 0,-1 0 0,1 0 0,-1 0 0,0 1 0,1 0 0,-1-1 0,0 1 0,1 0 0,-1 0 0,0 0 0,1 1 0,-1-1 0,0 1 0,1-1 0,-6 3 0,5-2 0,0 0 0,0 0 0,0 0 0,0 1 0,0-1 0,1 1 0,-1 0 0,0 0 0,1 0 0,-1 0 0,1 0 0,0 0 0,0 1 0,0-1 0,0 1 0,0-1 0,0 1 0,1 0 0,-1 0 0,1 0 0,0 0 0,0 0 0,0 0 0,-1 3 0,2-4 0,0 1 0,0-1 0,0 0 0,0 0 0,0 0 0,0 0 0,0 1 0,1-1 0,-1 0 0,1 0 0,-1 0 0,1 0 0,0 0 0,0 0 0,0 0 0,0 0 0,0-1 0,0 1 0,1 0 0,-1 0 0,0-1 0,1 1 0,0-1 0,-1 1 0,1-1 0,0 0 0,0 0 0,-1 0 0,1 0 0,0 0 0,0 0 0,0 0 0,0-1 0,1 1 0,-1-1 0,2 1 0,24 1 0,9 3 0,-36-4 0,0-1 0,0 1 0,-1 0 0,1-1 0,0 1 0,-1 0 0,1-1 0,-1 1 0,1 0 0,-1 0 0,1-1 0,-1 1 0,1 0 0,-1 0 0,0 0 0,0 0 0,1 0 0,-1 0 0,0 0 0,0 0 0,0-1 0,0 1 0,0 0 0,0 0 0,0 0 0,0 0 0,0 0 0,-1 0 0,1 0 0,0 0 0,-1 0 0,1-1 0,0 1 0,-1 0 0,1 0 0,-2 1 0,-8 19 0,5-10 0,0 0 0,1 0 0,0 0 0,-5 23 0,8-32 0,1 0 0,0-1 0,0 1 0,-1 0 0,1 0 0,1 0 0,-1 0 0,0-1 0,0 1 0,1 0 0,-1 0 0,1 0 0,-1-1 0,1 1 0,0 0 0,0-1 0,0 1 0,0-1 0,0 1 0,0-1 0,0 1 0,0-1 0,1 0 0,-1 1 0,1-1 0,-1 0 0,1 0 0,-1 0 0,1 0 0,-1 0 0,1-1 0,0 1 0,-1 0 0,1-1 0,0 1 0,0-1 0,0 0 0,1 1 0,11 1 0,-1 0 0,1-1 0,22-1 0,-33 0 0,0 0 0,0 0 0,0-1 0,0 1 0,0 0 0,-1-1 0,1 0 0,0 0 0,0 0 0,-1 0 0,1 0 0,0 0 0,-1-1 0,0 1 0,1-1 0,-1 0 0,0 0 0,0 1 0,0-1 0,0-1 0,0 1 0,0 0 0,2-4 0,-3 4 0,-1 1 0,0-1 0,0 0 0,1 1 0,-1-1 0,0 0 0,0 0 0,-1 1 0,1-1 0,0 0 0,0 1 0,-1-1 0,1 1 0,-1-1 0,0 0 0,1 1 0,-1-1 0,0 1 0,0-1 0,0 1 0,0 0 0,0-1 0,0 1 0,0 0 0,0 0 0,-1 0 0,1 0 0,0 0 0,-1 0 0,1 0 0,-1 0 0,-2-1 0,-4-2 0,0 1 0,0-1 0,-1 1 0,-12-3 0,22 6 0,1 1 0,-1-1 0,1 0 0,0 0 0,-1 0 0,1 0 0,-1 0 0,1 0 0,-1 0 0,1 0 0,-1-1 0,1 1 0,-1-1 0,1 1 0,-1-1 0,1 0 0,-1 1 0,0-1 0,1 0 0,-1 0 0,0 0 0,0 0 0,1 0 0,-1 0 0,1-3 0,0 2 0,0-1 0,0 0 0,-1 0 0,0 0 0,0 0 0,1 0 0,-2 0 0,1 0 0,0 0 0,-1-1 0,1 1 0,-1-5 0,0 6 0,1 0 0,-1 0 0,0 0 0,0 0 0,0 0 0,0 0 0,0 0 0,-1 0 0,1 0 0,-1 0 0,1 0 0,-1 0 0,0 0 0,0 0 0,0 0 0,0 1 0,0-1 0,0 0 0,0 1 0,0-1 0,-1 0 0,1 1 0,-1 0 0,1-1 0,-1 1 0,0 0 0,1 0 0,-1 0 0,0 0 0,0 0 0,0 0 0,0 0 0,1 1 0,-1-1 0,0 1 0,0-1 0,0 1 0,-1 0 0,1 0 0,0 0 0,0 0 0,0 0 0,-3 1 0,4-1 0,0 0 0,-1 0 0,1 0 0,0 1 0,0-1 0,0 0 0,0 1 0,0-1 0,0 0 0,0 1 0,0-1 0,1 1 0,-1 0 0,0-1 0,0 1 0,0 0 0,0-1 0,1 1 0,-1 0 0,0 0 0,1 0 0,-1 0 0,1 0 0,-1 0 0,1 0 0,-1 0 0,1 0 0,0 0 0,-1 0 0,1 0 0,0 0 0,0 0 0,0 0 0,0 0 0,0 0 0,0 0 0,0 0 0,0 0 0,0 0 0,0 0 0,1 2 0,0-1 0,0 0 0,0 0 0,0 0 0,1 0 0,-1 0 0,0 0 0,1-1 0,-1 1 0,1 0 0,0-1 0,0 1 0,-1-1 0,1 0 0,0 0 0,0 0 0,0 0 0,0 0 0,0 0 0,3 1 0,-1-1 0,1 0 0,-1 0 0,0 0 0,1 0 0,-1-1 0,0 1 0,1-1 0,-1 0 0,1-1 0,-1 1 0,0-1 0,1 0 0,-1 0 0,0 0 0,8-4 0,-12 5 0,0 0 0,0 0 0,0 0 0,0 0 0,0 0 0,1 0 0,-1 0 0,0 0 0,0-1 0,0 1 0,0 0 0,0 0 0,0 0 0,0 0 0,0 0 0,0-1 0,0 1 0,0 0 0,0 0 0,0 0 0,0 0 0,0-1 0,0 1 0,0 0 0,0 0 0,0 0 0,0 0 0,0 0 0,0-1 0,0 1 0,0 0 0,0 0 0,0 0 0,0 0 0,0 0 0,0-1 0,0 1 0,0 0 0,-1 0 0,1 0 0,0 0 0,0 0 0,0 0 0,0 0 0,0 0 0,0-1 0,-1 1 0,1 0 0,0 0 0,0 0 0,0 0 0,-14-5 0,-13 1 0,7 3 0,-1 1 0,1 2 0,0 0 0,1 1 0,-1 0 0,0 2 0,1 1 0,0 0 0,0 1 0,1 1 0,0 1 0,0 1 0,1 0 0,0 1 0,1 1 0,0 0 0,1 1 0,0 1 0,2 1 0,-17 20 0,29-34 0,0 0 0,0 0 0,0 0 0,1 0 0,-1 0 0,0 0 0,1 0 0,-1 1 0,1-1 0,-1 0 0,1 0 0,-1 0 0,1 1 0,0-1 0,0 0 0,0 0 0,0 1 0,0-1 0,0 0 0,0 0 0,0 1 0,0-1 0,0 0 0,1 0 0,-1 1 0,1 1 0,1-1 0,-1-1 0,1 0 0,-1 1 0,1-1 0,0 0 0,0 0 0,-1 0 0,1 0 0,0 0 0,0 0 0,0 0 0,0-1 0,0 1 0,4 0 0,11 1 0,-1 0 0,1-1 0,21-2 0,-29 0 0,36-4-1365,-29-1-5461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5:59.9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22 167 24575,'11'1'0,"0"0"0,0 1 0,20 6 0,-24-6 0,0 0 0,-1 0 0,1 0 0,1-1 0,-1 0 0,0 0 0,0-1 0,0 0 0,0 0 0,0-1 0,11-2 0,-16 3 0,-1-1 0,1 0 0,-1 1 0,1-1 0,-1 0 0,0 0 0,1 1 0,-1-1 0,0 0 0,1 0 0,-1-1 0,0 1 0,0 0 0,0 0 0,0-1 0,0 1 0,0 0 0,-1-1 0,1 1 0,0-1 0,-1 1 0,1-1 0,0-2 0,-1 1 0,0 0 0,0-1 0,0 1 0,0 0 0,0 0 0,-1 0 0,0 0 0,0 0 0,1 0 0,-2 0 0,-1-5 0,0 3 0,1 0 0,-1 0 0,0 1 0,0-1 0,0 1 0,-1 0 0,0 0 0,1 0 0,-2 1 0,1-1 0,0 1 0,0 0 0,-1 0 0,-8-4 0,1 5 0,1 0 0,-1 0 0,0 2 0,0-1 0,-13 2 0,22-1 0,-1 1 0,0-1 0,1 1 0,-1 0 0,1 0 0,-1 0 0,1 1 0,0-1 0,-5 4 0,7-5 0,0 1 0,0 0 0,0 0 0,0 0 0,0 0 0,0 0 0,0 0 0,1 0 0,-1 0 0,0 0 0,1 1 0,-1-1 0,1 0 0,-1 0 0,1 0 0,0 1 0,-1-1 0,1 0 0,0 1 0,0-1 0,0 0 0,0 0 0,0 1 0,0-1 0,0 0 0,1 2 0,0 0 0,0 0 0,0-1 0,0 1 0,1 0 0,-1-1 0,1 1 0,-1-1 0,1 0 0,0 0 0,0 1 0,0-1 0,0 0 0,1-1 0,-1 1 0,1 0 0,-1-1 0,1 1 0,-1-1 0,1 0 0,0 0 0,-1 0 0,1 0 0,0 0 0,0 0 0,0-1 0,0 0 0,0 1 0,5-2 0,-6 2 0,-1-1 0,1 0 0,0 0 0,0 0 0,0 0 0,-1-1 0,1 1 0,0 0 0,-1-1 0,1 1 0,0-1 0,-1 0 0,1 0 0,0 1 0,-1-1 0,1 0 0,-1 0 0,0 0 0,1-1 0,-1 1 0,0 0 0,1 0 0,-1-1 0,0 1 0,0-1 0,0 1 0,-1-1 0,1 1 0,0-1 0,0 1 0,-1-1 0,1 0 0,-1 0 0,1 1 0,-1-1 0,0 0 0,0 0 0,0 1 0,0-1 0,0 0 0,0 0 0,0 1 0,-1-1 0,1 0 0,0 0 0,-2-1 0,2 1 0,-1 0 0,1 0 0,-1 1 0,0-1 0,1 1 0,-1-1 0,0 1 0,0-1 0,0 1 0,0-1 0,0 1 0,-1 0 0,1-1 0,0 1 0,-1 0 0,1 0 0,0 0 0,-1 0 0,1 0 0,-1 1 0,0-1 0,1 0 0,-1 1 0,0-1 0,1 1 0,-1-1 0,0 1 0,1 0 0,-1 0 0,0 0 0,0 0 0,1 0 0,-1 0 0,0 0 0,0 0 0,-2 2 0,1-1 0,-1 0 0,1 0 0,0 0 0,-1 1 0,1-1 0,0 1 0,0 0 0,0 0 0,0 0 0,1 0 0,-1 1 0,0-1 0,1 1 0,0 0 0,0-1 0,0 1 0,-3 4 0,4-4 0,0 0 0,1 0 0,-1 0 0,0 0 0,1 0 0,0 1 0,0-1 0,0 0 0,0 0 0,0 0 0,1 0 0,-1 0 0,1 0 0,0 0 0,0 0 0,0 0 0,0 0 0,0 0 0,1-1 0,-1 1 0,1 0 0,0-1 0,0 1 0,0-1 0,0 0 0,0 0 0,0 0 0,1 0 0,2 2 0,-3-2 0,0 0 0,1 0 0,-1-1 0,1 1 0,-1-1 0,1 0 0,-1 0 0,1 0 0,0 0 0,-1 0 0,1 0 0,0-1 0,0 1 0,-1-1 0,1 0 0,0 0 0,0 0 0,0 0 0,0 0 0,-1-1 0,1 1 0,0-1 0,0 0 0,-1 0 0,1 0 0,0 0 0,-1 0 0,1 0 0,-1-1 0,0 1 0,4-4 0,-3 1 0,0 0 0,-1 0 0,0 0 0,0 0 0,0 0 0,0-1 0,0 1 0,-1-1 0,0 1 0,0-1 0,0 0 0,-1 0 0,1 1 0,-2-8 0,-4-67 0,5 78 0,0-1 0,0 0 0,-1 0 0,1 1 0,0-1 0,-1 0 0,1 0 0,-1 1 0,0-1 0,0 0 0,1 1 0,-1-1 0,-2-1 0,3 3 0,-1-1 0,1 1 0,0 0 0,-1 0 0,1 0 0,-1 0 0,1 0 0,0-1 0,-1 1 0,1 0 0,-1 0 0,1 0 0,0 0 0,-1 0 0,1 0 0,-1 0 0,1 0 0,0 0 0,-1 0 0,1 1 0,-1-1 0,1 0 0,0 0 0,-1 0 0,1 0 0,-1 1 0,1-1 0,0 0 0,-1 0 0,1 1 0,0-1 0,0 0 0,-1 1 0,-2 2 0,1 0 0,0 0 0,0 0 0,0 1 0,0-1 0,0 1 0,0-1 0,1 1 0,0 0 0,-2 6 0,-4 42 0,7-49 0,0 0 0,0 0 0,0 0 0,0 0 0,0 0 0,1 0 0,-1 0 0,1 0 0,0 0 0,0 0 0,0 0 0,0 0 0,0-1 0,3 5 0,-4-11 0,-14-7 0,12 10 3,0 0 0,0 0 0,0 1 0,0 0 0,0-1-1,0 1 1,0 0 0,0 0 0,0 0 0,0 0 0,0 0-1,0 0 1,0 1 0,0-1 0,0 1 0,0-1 0,0 1 0,1 0-1,-1 0 1,0-1 0,0 1 0,0 1 0,1-1 0,-1 0 0,1 0-1,-1 1 1,1-1 0,-1 1 0,1-1 0,0 1 0,0-1-1,0 1 1,0 0 0,0 0 0,0 0 0,0-1 0,0 1 0,1 0-1,-1 0 1,1 0 0,-1 2 0,0-1-56,0 0 0,1 0 0,-1 0 0,1 0 0,0 0 0,0 0 0,0 0 0,0 0 0,0-1 0,0 1 0,1 0 0,-1 0-1,1 0 1,0 0 0,0 0 0,0-1 0,0 1 0,1 0 0,-1-1 0,1 1 0,0-1 0,-1 0 0,1 1 0,0-1 0,0 0 0,0 0 0,4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6:02.8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463 97 24575,'0'0'0,"-1"0"0,1 0 0,0 0 0,0-1 0,-1 1 0,1 0 0,0 0 0,0 0 0,0 0 0,-1 0 0,1 0 0,0 0 0,0 0 0,-1 0 0,1 0 0,0 0 0,0 0 0,-1 0 0,1 0 0,0 0 0,0 0 0,-1 0 0,1 0 0,0 0 0,0 1 0,0-1 0,-1 0 0,1 0 0,0 0 0,0 0 0,0 0 0,-1 1 0,1-1 0,0 0 0,0 0 0,0 0 0,0 1 0,0-1 0,-1 0 0,1 0 0,0 0 0,0 1 0,0-1 0,0 0 0,0 0 0,0 1 0,0-1 0,0 0 0,0 0 0,0 1 0,0-1 0,0 0 0,0 0 0,0 1 0,0-1 0,0 0 0,0 0 0,0 0 0,0 1 0,0-1 0,0 0 0,1 0 0,-1 1 0,0-1 0,0 0 0,15 10 0,10-6 0,0-1 0,0-1 0,0-2 0,27-2 0,-8 1 0,-49 0 0,-66 5 0,36 9 0,34-12 0,-1 0 0,1 0 0,0-1 0,1 1 0,-1 0 0,0 0 0,0 0 0,0 0 0,1 0 0,-1 0 0,0 1 0,1-1 0,-1 0 0,1 0 0,-1 0 0,1 1 0,0-1 0,-1 0 0,1 0 0,0 1 0,0-1 0,0 3 0,1-2 0,-1 1 0,1-1 0,0 0 0,0 1 0,0-1 0,0 0 0,0 0 0,1 0 0,-1 0 0,1 0 0,-1 0 0,1 0 0,0 0 0,0 0 0,0-1 0,0 1 0,0-1 0,0 0 0,0 1 0,0-1 0,1 0 0,-1 0 0,0-1 0,1 1 0,-1 0 0,1-1 0,4 1 0,8 2 0,1-1 0,-1-1 0,17 0 0,-31-1 0,8 0 0,6 1 0,0-1 0,0-1 0,0 0 0,-1-1 0,20-6 0,-31 8 0,0-1 0,-1 0 0,1 0 0,-1 0 0,1-1 0,-1 1 0,1-1 0,-1 1 0,0-1 0,1 0 0,-1 0 0,0 0 0,0 0 0,-1 0 0,1 0 0,0-1 0,-1 1 0,1 0 0,-1-1 0,0 1 0,0-1 0,0 0 0,0 1 0,0-1 0,-1 0 0,1 0 0,-1 0 0,1 1 0,-1-1 0,0 0 0,0 0 0,-1 0 0,1 1 0,-1-1 0,0-3 0,0 3 0,0-1 0,0 1 0,-1 0 0,1 0 0,-1 0 0,0 1 0,0-1 0,0 0 0,0 1 0,0-1 0,-1 1 0,1-1 0,-1 1 0,1 0 0,-1 0 0,0 0 0,0 1 0,0-1 0,0 1 0,0-1 0,0 1 0,0 0 0,0 0 0,-1 1 0,1-1 0,0 1 0,-1-1 0,-4 1 0,-12-1 0,-1 1 0,1 0 0,-27 5 0,47-5 0,-3 0 0,0 0 0,0 1 0,-1-1 0,1 1 0,0 0 0,0 0 0,0 0 0,0 0 0,0 1 0,1-1 0,-1 1 0,0 0 0,1-1 0,-1 1 0,1 0 0,-1 1 0,1-1 0,0 0 0,0 1 0,0-1 0,-2 5 0,3-5 0,1 0 0,-1 0 0,1 1 0,0-1 0,0 0 0,0 0 0,0 1 0,0-1 0,0 0 0,1 0 0,-1 1 0,1-1 0,-1 0 0,1 0 0,0 0 0,0 0 0,0 1 0,0-2 0,0 1 0,0 0 0,1 0 0,-1 0 0,1 0 0,-1-1 0,1 1 0,0-1 0,-1 1 0,1-1 0,0 0 0,3 2 0,-1 0 0,-1-1 0,1 0 0,0 0 0,0 0 0,0 0 0,0-1 0,0 0 0,0 1 0,0-1 0,0-1 0,1 1 0,-1-1 0,0 1 0,0-1 0,1-1 0,-1 1 0,0-1 0,0 1 0,1-1 0,-1 0 0,0-1 0,0 1 0,0-1 0,0 1 0,0-1 0,-1 0 0,1-1 0,5-3 0,-5 3 0,0-1 0,0 0 0,0 1 0,-1-2 0,1 1 0,-1 0 0,0 0 0,0-1 0,0 0 0,-1 0 0,1 1 0,-1-1 0,-1-1 0,1 1 0,-1 0 0,1 0 0,-2-1 0,1 1 0,0 0 0,-1-1 0,0 1 0,-1-9 0,0 12 0,1-1 0,-1 1 0,0-1 0,0 1 0,0-1 0,0 1 0,0-1 0,0 1 0,0 0 0,-1 0 0,1 0 0,-1 0 0,0 0 0,0 0 0,0 0 0,0 0 0,0 0 0,0 1 0,0 0 0,0-1 0,0 1 0,-1 0 0,1 0 0,-1 0 0,1 0 0,-1 0 0,1 1 0,-1-1 0,1 1 0,-1-1 0,0 1 0,1 0 0,-5 1 0,-9-1 0,1 2 0,-1 0 0,0 1 0,-21 7 0,17-5 0,-7 2 0,13-5 0,0 1 0,0 1 0,1 0 0,-1 1 0,1 0 0,0 1 0,-23 14 0,34-18 0,-1-1 0,1 1 0,0 0 0,0 0 0,0-1 0,0 2 0,1-1 0,-1 0 0,0 0 0,1 0 0,0 1 0,-1-1 0,1 1 0,0-1 0,0 1 0,1-1 0,-1 1 0,0-1 0,1 1 0,-1 0 0,1 0 0,0-1 0,0 1 0,0 0 0,1-1 0,-1 1 0,0 0 0,1-1 0,0 1 0,0 0 0,0-1 0,0 1 0,0-1 0,3 5 0,-1-3 0,0 0 0,0 0 0,1 0 0,0-1 0,-1 0 0,1 1 0,1-1 0,-1-1 0,0 1 0,1 0 0,-1-1 0,1 0 0,0 0 0,0-1 0,-1 1 0,1-1 0,10 1 0,-5-1 0,0 0 0,0-1 0,1 0 0,19-4 0,-26 3 0,0 0 0,1 0 0,-1-1 0,0 0 0,0 0 0,0 0 0,0 0 0,0-1 0,0 1 0,-1-1 0,0 0 0,1 0 0,4-6 0,5-6 0,-6 9 0,-1-1 0,0 0 0,0-1 0,0 0 0,6-12 0,-11 19 0,-1 0 0,1-1 0,-1 1 0,1-1 0,-1 1 0,1-1 0,-1 1 0,0-1 0,0 1 0,0-1 0,0 0 0,0 1 0,0-1 0,0 1 0,0-1 0,-1 1 0,1-1 0,-1 1 0,1-1 0,-1 1 0,0-1 0,1 1 0,-1 0 0,0-1 0,0 1 0,0 0 0,0 0 0,0-1 0,0 1 0,0 0 0,0 0 0,0 0 0,-1 0 0,1 1 0,0-1 0,-1 0 0,1 0 0,-1 1 0,1-1 0,-2 0 0,-3-1 0,0 0 0,0 1 0,-1 0 0,1 0 0,0 0 0,0 0 0,0 1 0,-1 0 0,1 0 0,0 1 0,0 0 0,-1 0 0,1 0 0,0 1 0,-6 2 0,-5 3 0,0 0 0,0 2 0,-28 17 0,42-24 0,1 0 0,-1 1 0,1-1 0,0 0 0,0 1 0,0 0 0,0-1 0,0 1 0,0 0 0,1 0 0,-1 0 0,1 0 0,0 0 0,0 1 0,0-1 0,0 5 0,0-4 0,0-1 0,0 1 0,0-1 0,0 1 0,-1-1 0,1 0 0,-1 1 0,0-1 0,0 0 0,-3 4 0,4-6 0,0 0 0,0-1 0,0 1 0,0 0 0,0-1 0,0 1 0,0-1 0,0 1 0,-1-1 0,1 0 0,0 0 0,0 1 0,0-1 0,0 0 0,0 0 0,-1 0 0,1 0 0,0 0 0,0 0 0,0-1 0,0 1 0,-1 0 0,1-1 0,0 1 0,0 0 0,0-1 0,0 1 0,0-1 0,0 0 0,-1 0 0,-34-28 0,20 15 0,9 9 0,0 0 0,-1 1 0,0 0 0,1 0 0,-2 1 0,1 0 0,0 0 0,0 1 0,-10-1 0,16 2 0,-1 1 0,1 0 0,-1 0 0,0 0 0,1 0 0,-1 0 0,0 1 0,1-1 0,-1 1 0,1 0 0,-1-1 0,1 1 0,-1 0 0,1 1 0,0-1 0,-1 0 0,1 1 0,0-1 0,0 1 0,0 0 0,0 0 0,0-1 0,1 1 0,-1 1 0,0-1 0,1 0 0,0 0 0,-1 0 0,1 1 0,0-1 0,0 1 0,-1 3 0,-9 17 0,11-23 0,0 1 0,0-1 0,0 0 0,-1 0 0,1 0 0,0 0 0,0 0 0,0 0 0,-1 0 0,1 0 0,0 0 0,0 0 0,0 0 0,0 0 0,-1 0 0,1 0 0,0 0 0,0 0 0,0 0 0,-1 0 0,1 0 0,0 0 0,0 0 0,0 0 0,-1-1 0,1 1 0,0 0 0,0 0 0,0 0 0,0 0 0,0 0 0,-1 0 0,1-1 0,0 1 0,0 0 0,0 0 0,0 0 0,0 0 0,0-1 0,0 1 0,0 0 0,0 0 0,-1 0 0,1-1 0,0 1 0,0 0 0,0 0 0,0 0 0,0-1 0,0 1 0,0 0 0,-6-50 0,3 23 0,2 24 0,1 1 0,-1-1 0,1 0 0,-1 1 0,0-1 0,0 1 0,0 0 0,0-1 0,-1 1 0,1 0 0,-1-1 0,1 1 0,-1 0 0,0 0 0,0 1 0,1-1 0,-2 0 0,1 0 0,0 1 0,0 0 0,0-1 0,-1 1 0,1 0 0,0 0 0,-1 0 0,1 0 0,-5 0 0,4 1 0,0 0 0,1 0 0,-1 0 0,0 1 0,1-1 0,-1 1 0,1 0 0,-1 0 0,1 0 0,-1 0 0,1 0 0,0 1 0,-1-1 0,1 1 0,0-1 0,0 1 0,0 0 0,0 0 0,0 0 0,1 0 0,-1 0 0,1 0 0,-1 0 0,1 1 0,0-1 0,0 1 0,-2 2 0,-7 25 0,8-23 0,0 0 0,-1 0 0,0 0 0,0 0 0,0-1 0,-1 1 0,-7 10 0,32-75 0,-16 44 0,2 1 0,0 0 0,0 1 0,1 0 0,1 0 0,12-13 0,-19 22 0,1 0 0,0 0 0,0 1 0,0-1 0,1 1 0,-1 0 0,1 0 0,-1 0 0,1 1 0,0-1 0,-1 1 0,1 0 0,0 0 0,0 0 0,0 0 0,0 1 0,0-1 0,0 1 0,0 0 0,0 0 0,0 1 0,0-1 0,0 1 0,0 0 0,0 0 0,-1 0 0,7 3 0,8 12 0,-2-2 0,-12-16 0,-5-11 0,-3-1-1365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6:06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681 0 24575,'-1'9'0,"0"1"0,-1-1 0,-1 0 0,0 0 0,0 0 0,-1-1 0,1 1 0,-2-1 0,-6 11 0,-21 46 0,31-61 0,0 0 0,0 0 0,0 0 0,0 0 0,1 1 0,0-1 0,0 0 0,0 0 0,0 1 0,0-1 0,1 0 0,0 0 0,0 0 0,2 5 0,-3-8 0,0 0 0,1 0 0,-1 0 0,0 0 0,1 0 0,-1 0 0,1 0 0,-1 0 0,1 0 0,0 0 0,0 0 0,-1 0 0,1-1 0,0 1 0,0 0 0,0 0 0,0-1 0,-1 1 0,1-1 0,2 2 0,-3-2 0,1-1 0,0 1 0,0 0 0,-1 0 0,1 0 0,0 0 0,-1-1 0,1 1 0,-1 0 0,1 0 0,0-1 0,-1 1 0,1 0 0,-1-1 0,1 1 0,-1-1 0,1 1 0,-1-1 0,1 1 0,-1-1 0,1 1 0,-1-1 0,1-1 0,1-1 0,0-1 0,0 0 0,0 0 0,-1 0 0,0 0 0,0 0 0,0 0 0,0 0 0,0-5 0,-1 5 0,0 0 0,-1 0 0,0 0 0,1 0 0,-2 0 0,1 1 0,0-1 0,-1 0 0,1 1 0,-1-1 0,0 1 0,0-1 0,-1 1 0,1 0 0,-1 0 0,0 0 0,1 0 0,-1 1 0,0-1 0,-1 1 0,1-1 0,0 1 0,-1 0 0,1 1 0,-1-1 0,0 0 0,1 1 0,-1 0 0,0 0 0,-4-1 0,-13-2 0,-1 0 0,0 1 0,0 1 0,-24 1 0,-25-1 0,-141 5 0,199-1 0,1 0 0,0 1 0,-1 1 0,1 0 0,0 0 0,0 1 0,-15 9 0,23-12 0,0 1 0,0 0 0,0 0 0,0 0 0,0 1 0,0 0 0,1-1 0,0 1 0,-4 7 0,5-9 0,1 0 0,0 0 0,0 1 0,0-1 0,1 0 0,-1 1 0,1-1 0,-1 1 0,1-1 0,0 1 0,0-1 0,0 1 0,0-1 0,0 1 0,1-1 0,-1 1 0,1-1 0,-1 1 0,3 3 0,-1-2 0,0 0 0,1-1 0,-1 1 0,1-1 0,0 1 0,0-1 0,0 0 0,0 0 0,1 0 0,-1-1 0,1 1 0,-1-1 0,1 0 0,0 0 0,0 0 0,0 0 0,0-1 0,1 0 0,-1 0 0,0 0 0,5 0 0,13 2 0,0-1 0,42-2 0,-47 0 0,116 1 0,87-4 0,-216 2 0,0 0 0,0 1 0,0-1 0,0-1 0,-1 1 0,1-1 0,0 1 0,-1-1 0,1 0 0,-1 0 0,0 0 0,0-1 0,0 1 0,5-7 0,-7 8 0,0 0 0,0 0 0,0 0 0,-1 0 0,1-1 0,0 1 0,-1 0 0,0 0 0,1-1 0,-1 1 0,0 0 0,1-1 0,-1 1 0,0-1 0,0 1 0,0 0 0,0-1 0,0 1 0,0 0 0,-1-1 0,1 1 0,0 0 0,-1-1 0,1 1 0,-1 0 0,1 0 0,-1-1 0,0 1 0,0 0 0,1 0 0,-1 0 0,0 0 0,0 0 0,0 0 0,0 0 0,0 0 0,0 0 0,0 0 0,-1 1 0,1-1 0,0 0 0,0 1 0,-1-1 0,1 1 0,-2-1 0,-6-3 0,0 1 0,0 0 0,-1 1 0,1 0 0,-1 0 0,0 1 0,1 0 0,-17 1 0,-78 7 0,103-7 0,-11 2 0,0 1 0,0 0 0,0 1 0,1 0 0,-1 0 0,-20 13 0,29-15 0,0 0 0,0 0 0,0 0 0,0 0 0,1 1 0,-1-1 0,1 1 0,-1 0 0,1 0 0,0-1 0,0 2 0,-2 3 0,4-5 0,-1 0 0,1-1 0,0 1 0,-1 0 0,1 0 0,0 0 0,0 0 0,0 0 0,0 0 0,1 0 0,-1-1 0,0 1 0,1 0 0,0 0 0,-1 0 0,1-1 0,0 1 0,0 0 0,0-1 0,0 1 0,0 0 0,0-1 0,0 1 0,3 1 0,-1 0 0,0 0 0,1-1 0,-1 0 0,1 1 0,0-1 0,-1 0 0,1-1 0,0 1 0,0-1 0,0 0 0,0 0 0,0 0 0,1 0 0,6 0 0,68-3 0,-50 1 0,-21 0 0,15 1 0,0-1 0,-1-1 0,1-1 0,31-8 0,-50 10 0,1-1 0,-1 1 0,0-1 0,0 0 0,1 1 0,-1-2 0,-1 1 0,1 0 0,0-1 0,0 0 0,-1 0 0,0 0 0,0 0 0,0-1 0,0 1 0,0-1 0,0 0 0,-1 0 0,0 0 0,0 0 0,0 0 0,0 0 0,-1 0 0,1-1 0,-1 1 0,0 0 0,-1-1 0,1 0 0,-1-4 0,0 7 0,0 0 0,0 0 0,0 0 0,-1-1 0,1 1 0,-1 0 0,1 0 0,-1 0 0,0 0 0,0 0 0,0 0 0,0 0 0,0 0 0,0 0 0,-1 1 0,1-1 0,-1 0 0,-2-2 0,0 1 0,-1 0 0,1 0 0,-1 1 0,1-1 0,-1 1 0,0 0 0,-9-2 0,-3 0 0,0 2 0,-1-1 0,-30 1 0,36 2 0,0 0 0,-1 0 0,0 0 0,-18 4 0,29-4 0,1 0 0,-1 0 0,1 1 0,-1-1 0,1 0 0,0 1 0,-1-1 0,1 1 0,-1-1 0,1 1 0,0 0 0,-1-1 0,1 1 0,0 0 0,0 0 0,0 0 0,0 0 0,0 0 0,0 0 0,0 0 0,0 0 0,0 1 0,0-1 0,1 0 0,-1 1 0,0-1 0,1 0 0,-1 1 0,1-1 0,-1 1 0,1-1 0,0 0 0,0 1 0,0-1 0,0 1 0,0-1 0,0 1 0,0 2 0,1-2 0,1 1 0,-1-1 0,1 1 0,0-1 0,-1 1 0,1-1 0,0 0 0,0 0 0,1 0 0,-1 0 0,0 0 0,1 0 0,-1-1 0,1 1 0,-1-1 0,1 0 0,0 0 0,-1 0 0,1 0 0,3 1 0,60 11 0,-52-12 0,2 1 0,0 0 0,1-1 0,-1-1 0,0-1 0,1 0 0,-1-1 0,17-5 0,-32 7 0,0-1 0,0 1 0,1 0 0,-1-1 0,0 1 0,0-1 0,0 0 0,0 0 0,0 1 0,0-1 0,0 0 0,0 0 0,0 0 0,0 0 0,0 0 0,0 0 0,-1 0 0,1 0 0,0 0 0,-1 0 0,1-2 0,-1 2 0,0 0 0,0 0 0,0 0 0,0 0 0,0 0 0,0 0 0,-1 0 0,1 0 0,0 0 0,-1 0 0,1 0 0,-1 0 0,0 0 0,1 0 0,-1 0 0,1 0 0,-1 1 0,0-1 0,0 0 0,0 0 0,-3-2 0,0 0 0,0 0 0,0 0 0,-1 1 0,1-1 0,0 1 0,-1 1 0,0-1 0,-8-2 0,-69-7 0,-123-3 0,143 12 0,40 0 0,-1 2 0,0 0 0,1 1 0,-34 7 0,53-8 0,1 1 0,-1 0 0,0 0 0,1 0 0,-1 0 0,1 0 0,-1 0 0,1 1 0,0-1 0,-1 1 0,1 0 0,0 0 0,0 0 0,0 0 0,-2 2 0,3-2 0,1-1 0,-1 1 0,0-1 0,1 1 0,-1 0 0,1-1 0,-1 1 0,1 0 0,0-1 0,-1 1 0,1 0 0,0-1 0,0 1 0,0 0 0,1 0 0,-1-1 0,0 1 0,2 3 0,-1-2 0,1 0 0,-1 1 0,1-1 0,0 0 0,0 0 0,1 0 0,-1 0 0,1-1 0,-1 1 0,1 0 0,0-1 0,0 0 0,0 0 0,0 0 0,0 0 0,1 0 0,-1-1 0,0 1 0,1-1 0,0 0 0,4 1 0,23 2 0,0-2 0,0-1 0,41-4 0,0 1 0,-65 2 0,1 0 0,0-1 0,-1 0 0,1 0 0,0-1 0,-1 0 0,10-3 0,-13 3 0,-1 0 0,0 0 0,1 1 0,-1-2 0,0 1 0,0 0 0,0-1 0,-1 1 0,1-1 0,-1 0 0,1 0 0,-1 0 0,0 0 0,0 0 0,0-1 0,1-3 0,0 7 0,-1 0 0,1 0 0,0 1 0,-1-1 0,1 1 0,-1 0 0,1 0 0,-1 0 0,0 0 0,1 0 0,-1 1 0,0-1 0,0 1 0,4 3 0,7 3 0,-5-6 0,0 1 0,0-1 0,0-1 0,0 1 0,0-1 0,0-1 0,0 1 0,0-1 0,10-2 0,-16 2 0,0 0 0,0 0 0,0 0 0,0-1 0,0 1 0,0-1 0,-1 1 0,1-1 0,0 0 0,0 0 0,0 0 0,-1 0 0,1 0 0,0 0 0,-1 0 0,1-1 0,-1 1 0,1 0 0,-1-1 0,0 0 0,0 1 0,0-1 0,1 1 0,-2-1 0,1 0 0,0 0 0,0 0 0,0 0 0,-1 1 0,1-1 0,-1 0 0,0 0 0,1 0 0,-1 0 0,0 0 0,0 0 0,0 0 0,-1 0 0,1 0 0,0 0 0,-2-3 0,-2-3 0,2 13 0,3-3 0,-1-1 0,0 0 0,0 1 0,1-1 0,-1 0 0,0 1 0,1-1 0,-1 0 0,1 1 0,0-1 0,0 0 0,-1 0 0,1 0 0,0 0 0,0 0 0,0 0 0,0 0 0,0 0 0,0 0 0,2 1 0,4 2 0,1-1 0,0 0 0,0 0 0,1-1 0,-1 1 0,0-2 0,1 1 0,-1-1 0,1-1 0,-1 0 0,1 0 0,15-2 0,-7-1 0,0 0 0,0-1 0,-1 0 0,1-2 0,20-9 0,-21 8 0,54-29 0,-66 34 0,0-1 0,0 1 0,0-1 0,0 0 0,-1 0 0,1 0 0,-1 0 0,0-1 0,0 0 0,0 1 0,0-1 0,3-8 0,-6 12 0,0 0 0,0 0 0,0 0 0,0 0 0,0-1 0,0 1 0,0 0 0,1 0 0,-1 0 0,0 0 0,0-1 0,-1 1 0,1 0 0,0 0 0,0 0 0,0 0 0,0 0 0,0-1 0,0 1 0,0 0 0,0 0 0,0 0 0,0 0 0,0 0 0,0-1 0,0 1 0,0 0 0,-1 0 0,1 0 0,0 0 0,0 0 0,0 0 0,0 0 0,0 0 0,0-1 0,-1 1 0,1 0 0,0 0 0,0 0 0,0 0 0,0 0 0,0 0 0,-1 0 0,1 0 0,0 0 0,0 0 0,0 0 0,0 0 0,-1 0 0,1 0 0,0 0 0,0 0 0,-15 4 0,-11 7 0,19-5 0,0 1 0,0 0 0,1 0 0,0 0 0,0 1 0,1 0 0,0 0 0,0 0 0,1 1 0,0 0 0,-3 11 0,7-20 0,-1 1 0,1-1 0,0 1 0,-1-1 0,1 1 0,0 0 0,0-1 0,-1 1 0,1 0 0,0-1 0,0 1 0,0 0 0,0-1 0,0 1 0,0-1 0,0 1 0,0 0 0,0-1 0,1 1 0,-1 0 0,0-1 0,0 1 0,0 0 0,1-1 0,-1 1 0,0-1 0,1 1 0,-1-1 0,0 1 0,1-1 0,-1 1 0,1-1 0,-1 1 0,1-1 0,-1 1 0,2 0 0,-1-1 0,-1 0 0,1 0 0,0-1 0,0 1 0,0 0 0,-1 0 0,1 0 0,0-1 0,0 1 0,-1 0 0,1-1 0,0 1 0,-1 0 0,1-1 0,0 1 0,-1-1 0,1 0 0,-1 1 0,1-1 0,-1 1 0,1-1 0,-1 0 0,1 1 0,-1-1 0,1 0 0,-1 1 0,0-1 0,0 0 0,1 0 0,-1-1 0,2-1 0,-1 0 0,0-1 0,0 1 0,0-1 0,-1 1 0,1 0 0,-1-1 0,0 1 0,0-1 0,0 0 0,0 1 0,0-1 0,-1 1 0,0 0 0,1-1 0,-1 1 0,-1-1 0,1 1 0,0 0 0,-3-4 0,0 2 0,1 1 0,-1 1 0,0-1 0,0 0 0,0 1 0,0 0 0,0 0 0,-1 0 0,0 0 0,1 1 0,-1 0 0,-6-2 0,-9-2 0,-1 1 0,1 1 0,-1 1 0,1 0 0,-39 2 0,32 0 0,-29 1 0,53 0 0,0 0 0,0 1 0,0-1 0,0 1 0,0-1 0,0 1 0,0 0 0,0 0 0,0 1 0,0-1 0,1 1 0,-1-1 0,-3 4 0,5-5 0,1 1 0,-1 0 0,0-1 0,1 1 0,-1 0 0,1 0 0,-1-1 0,1 1 0,-1 0 0,1 0 0,0 0 0,-1 0 0,1 0 0,0 0 0,0 0 0,-1-1 0,1 1 0,0 0 0,0 0 0,0 0 0,0 0 0,0 0 0,1 0 0,-1 0 0,0 0 0,0 0 0,1 0 0,-1 0 0,1 0 0,0 2 0,1-1 0,0 1 0,0-1 0,0 0 0,0 0 0,0 1 0,0-2 0,1 1 0,3 2 0,2 1 0,1 0 0,-1-1 0,1 0 0,0-1 0,11 4 0,14-3 0,0-1 0,0-2 0,0-1 0,41-6 0,-68 5 0,-1 0 0,1-1 0,0 0 0,-1 0 0,10-5 0,-14 6 0,0 0 0,0 0 0,0 1 0,0-2 0,0 1 0,-1 0 0,1 0 0,0 0 0,-1-1 0,1 1 0,-1-1 0,0 1 0,1-1 0,-1 0 0,0 1 0,0-1 0,0 0 0,0 0 0,0 0 0,-1 0 0,2-4 0,-2 5 0,-1 0 0,1 0 0,-1 0 0,1 0 0,-1 0 0,0 0 0,1 0 0,-1 0 0,0 0 0,1 0 0,-1 1 0,0-1 0,0 0 0,0 0 0,0 1 0,0-1 0,0 0 0,0 1 0,0-1 0,0 1 0,0 0 0,0-1 0,0 1 0,0 0 0,0-1 0,-1 1 0,1 0 0,0 0 0,-2 0 0,-40-3 0,38 3 0,-7 0 0,0 1 0,0 0 0,1 1 0,-1 0 0,1 0 0,0 2 0,-1-1 0,1 1 0,-18 10 0,26-12 0,0-1 0,1 1 0,-1 0 0,0 0 0,1 0 0,0 0 0,-1 0 0,1 0 0,0 1 0,0-1 0,0 1 0,1-1 0,-1 1 0,1 0 0,-1 0 0,1 0 0,0 0 0,0 0 0,0 0 0,1 0 0,-1 0 0,1 0 0,-1 0 0,1 0 0,0 0 0,0 0 0,0 1 0,1-1 0,-1 0 0,1 0 0,0 0 0,0 0 0,0 0 0,0 0 0,0 0 0,1 0 0,-1-1 0,1 1 0,0 0 0,4 4 0,-1 0 0,1 0 0,1-1 0,-1 1 0,1-1 0,1 0 0,-1-1 0,1 0 0,0 0 0,0-1 0,0 0 0,1 0 0,-1 0 0,1-1 0,0-1 0,0 0 0,12 2 0,16 1 0,0-2 0,59-1 0,-49-7 0,-46 5 0,1 0 0,0 0 0,-1-1 0,1 1 0,0 0 0,-1-1 0,1 0 0,0 1 0,-1-1 0,1 0 0,-1 0 0,1 0 0,-1 0 0,0 0 0,1 0 0,-1 0 0,0 0 0,0-1 0,0 1 0,0 0 0,0-1 0,0 1 0,1-4 0,-2 5 0,0-1 0,0 0 0,0 0 0,-1 0 0,1 1 0,0-1 0,-1 0 0,1 1 0,0-1 0,-1 0 0,1 1 0,-1-1 0,1 0 0,-1 1 0,1-1 0,-1 1 0,1-1 0,-1 1 0,0-1 0,1 1 0,-1-1 0,0 1 0,0 0 0,1-1 0,-1 1 0,0 0 0,0 0 0,1 0 0,-1-1 0,0 1 0,-1 0 0,-29-4 0,28 4 0,-213-1 93,100 2-1551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6:09.4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2 235 24575,'0'-48'0,"0"40"0,0 24 0,0-30 0,-1 9 0,1 1 0,0-1 0,0 0 0,0 1 0,0-1 0,1 0 0,-1 1 0,1-1 0,1 1 0,-1-1 0,0 1 0,3-5 0,-3 8 0,-1 1 0,1 0 0,-1 0 0,0-1 0,1 1 0,-1 0 0,1 0 0,-1-1 0,1 1 0,-1 0 0,1 0 0,-1 0 0,1 0 0,-1 0 0,1 0 0,-1 0 0,1 0 0,-1 0 0,1 0 0,-1 0 0,1 0 0,-1 0 0,1 0 0,-1 0 0,1 0 0,-1 1 0,1-1 0,0 0 0,-1 1 0,1-1 0,-1 0 0,1 0 0,-1 0 0,1 1 0,-1-1 0,1 0 0,-1 0 0,1 0 0,0 0 0,-1 0 0,1 0 0,-1 0 0,1 0 0,-1 0 0,1 0 0,-1-1 0,1 1 0,-1 0 0,1 0 0,-1 0 0,1-1 0,-1 1 0,1 0 0,-1-1 0,1 1 0,-1 0 0,1-1 0,-1 1 0,0 0 0,1-1 0,-1 1 0,0-1 0,1 1 0,-1-1 0,0 1 0,0-1 0,1 1 0,-1-1 0,0 1 0,0-1 0,0 1 0,0-2 0,2-5 0,0 0 0,-1-1 0,0 0 0,-1 1 0,0-13 0,1-17 0,4 26 0,1 21 0,2 21 0,-4 58 0,-4-62 0,1 0 0,1 0 0,7 31 0,-2-25-9,-4-19 89,-3-42-1516,0 9-5390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5:36:37.3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2003 277 24575,'1'2'0,"-1"0"0,1 0 0,0 0 0,0 0 0,0 0 0,0 0 0,0 0 0,0 0 0,0 0 0,1-1 0,-1 1 0,0-1 0,1 1 0,0-1 0,-1 1 0,1-1 0,2 2 0,35 21 0,-33-20 0,-28-40 0,21 35 0,1 0 0,0 0 0,-1 1 0,1-1 0,-1 0 0,1 0 0,-1 1 0,1-1 0,-1 0 0,0 1 0,1-1 0,-1 1 0,0-1 0,0 0 0,1 1 0,-1 0 0,0-1 0,0 1 0,0-1 0,1 1 0,-1 0 0,0 0 0,0-1 0,0 1 0,0 0 0,0 0 0,0 0 0,0 0 0,1 0 0,-1 0 0,0 0 0,0 1 0,0-1 0,0 0 0,0 0 0,0 1 0,1-1 0,-1 0 0,0 1 0,0-1 0,0 1 0,1-1 0,-1 1 0,0-1 0,1 1 0,-1 0 0,0-1 0,1 1 0,-1 0 0,1 0 0,-1-1 0,1 1 0,-1 0 0,1 0 0,0 0 0,-1-1 0,1 3 0,-3 8 0,0 0 0,0 1 0,1 0 0,1-1 0,0 1 0,1 0 0,0 0 0,1 0 0,0-1 0,1 1 0,0 0 0,1-1 0,4 12 0,-7-22 0,0 0 0,0 0 0,1 0 0,-1 0 0,0 0 0,1 0 0,-1 0 0,1 0 0,0 0 0,-1 0 0,1 0 0,0 0 0,-1 0 0,1 0 0,0-1 0,0 1 0,0 0 0,0-1 0,-1 1 0,1-1 0,0 1 0,0-1 0,2 1 0,-2-1 0,0 0 0,0-1 0,-1 0 0,1 1 0,0-1 0,0 1 0,-1-1 0,1 0 0,0 0 0,-1 1 0,1-1 0,-1 0 0,1 0 0,-1 0 0,1 1 0,-1-1 0,0 0 0,1 0 0,-1 0 0,0-1 0,10-57 0,-9 19 0,1 19 0,-1 0 0,-1 0 0,-1 0 0,-1 0 0,-5-25 0,7 46 0,0-1 0,0 0 0,-1 1 0,1-1 0,0 0 0,0 1 0,-1-1 0,1 0 0,0 1 0,0-1 0,-1 0 0,1 1 0,-1-1 0,1 1 0,-1-1 0,1 1 0,-1-1 0,1 1 0,-1-1 0,1 1 0,-1 0 0,1-1 0,-1 1 0,0 0 0,1-1 0,-1 1 0,0 0 0,1 0 0,-1-1 0,0 1 0,0 0 0,-1 1 0,1-1 0,-1 1 0,1-1 0,0 1 0,-1 0 0,1-1 0,0 1 0,-1 0 0,1 0 0,0 0 0,0 0 0,0 0 0,-2 2 0,-1 2 0,0 0 0,1 1 0,-1-1 0,1 1 0,0-1 0,-2 9 0,-4 52 0,8-62 0,1 0 0,0-1 0,0 1 0,1 0 0,-1-1 0,1 1 0,0 0 0,0-1 0,0 1 0,0 0 0,0-1 0,1 0 0,0 1 0,0-1 0,2 4 0,-4-7 0,1 1 0,-1-1 0,1 0 0,-1 1 0,1-1 0,-1 1 0,1-1 0,-1 0 0,1 1 0,-1-1 0,1 0 0,-1 0 0,1 1 0,0-1 0,-1 0 0,1 0 0,-1 0 0,1 0 0,0 0 0,-1 0 0,1 0 0,-1 0 0,1 0 0,0 0 0,-1 0 0,1 0 0,0 0 0,-1 0 0,1-1 0,-1 1 0,1 0 0,-1 0 0,1-1 0,0 1 0,16-23 0,0-31 0,-13 38 0,-2 1 0,0-1 0,-1 0 0,0 0 0,-1 0 0,-1 0 0,-1 0 0,-5-25 0,6 40 0,1-1 0,-1 1 0,1-1 0,-1 1 0,0 0 0,1-1 0,-1 1 0,0 0 0,0-1 0,0 1 0,0 0 0,0 0 0,0 0 0,-1 0 0,1 0 0,0 0 0,0 0 0,-1 0 0,1 0 0,-1 1 0,-1-2 0,1 2 0,1 0 0,0 0 0,-1 1 0,1-1 0,-1 0 0,1 0 0,-1 1 0,1-1 0,0 1 0,-1-1 0,1 1 0,0 0 0,-1 0 0,1-1 0,0 1 0,0 0 0,0 0 0,-2 2 0,-5 6 0,1 0 0,-1 1 0,1 0 0,-7 14 0,9-16 0,-5 9 0,0-2 0,1 1 0,0 0 0,-11 30 0,19-42 0,-1 0 0,1-1 0,0 1 0,0 0 0,1 0 0,-1 0 0,1 0 0,0 0 0,0 0 0,0 0 0,1 0 0,-1 0 0,1-1 0,0 1 0,0 0 0,0 0 0,1 0 0,0-1 0,-1 1 0,1-1 0,0 1 0,0-1 0,4 4 0,-4-5 0,-1 0 0,0-1 0,1 1 0,-1-1 0,1 0 0,0 0 0,-1 1 0,1-1 0,0 0 0,0 0 0,0 0 0,-1-1 0,1 1 0,0 0 0,0-1 0,0 0 0,0 1 0,1-1 0,-1 0 0,0 0 0,0 0 0,0 0 0,0 0 0,0 0 0,0-1 0,0 1 0,0-1 0,0 1 0,0-1 0,0 0 0,0 0 0,3-2 0,-2 1 0,0 0 0,-1-1 0,1 1 0,0-1 0,-1 0 0,1 0 0,-1 0 0,0 0 0,0 0 0,0-1 0,0 1 0,-1 0 0,1-1 0,-1 0 0,0 1 0,0-1 0,0-4 0,2-9 0,-1 1 0,-1-1 0,-1 0 0,0 0 0,-1 0 0,-1 0 0,0 0 0,-9-30 0,10 45 0,0 0 0,0 0 0,-1 0 0,1 0 0,0 0 0,-1 0 0,1 0 0,-1 0 0,0 0 0,1 1 0,-1-1 0,0 1 0,0-1 0,0 1 0,0 0 0,0 0 0,-1 0 0,1 0 0,0 0 0,0 0 0,-1 1 0,1-1 0,0 1 0,-1 0 0,1-1 0,-1 1 0,1 0 0,0 0 0,-1 1 0,1-1 0,-5 1 0,2 1 0,0-1 0,1 1 0,-1 0 0,1 0 0,-1 0 0,1 0 0,0 1 0,-1 0 0,1 0 0,1 0 0,-1 0 0,0 1 0,1 0 0,-4 5 0,-12 17 0,5-6 0,0 1 0,-16 35 0,26-47 0,1 0 0,0 0 0,1 1 0,-1-1 0,2 1 0,0-1 0,0 1 0,0-1 0,1 1 0,2 10 0,-3-18 0,1 0 0,0-1 0,0 1 0,0-1 0,1 1 0,-1 0 0,0-1 0,1 1 0,-1-1 0,1 1 0,-1-1 0,1 1 0,-1-1 0,1 1 0,0-1 0,0 0 0,0 1 0,0-1 0,0 0 0,0 0 0,0 0 0,0 0 0,1 0 0,-1 0 0,0 0 0,1 0 0,-1 0 0,0 0 0,1-1 0,-1 1 0,1-1 0,-1 1 0,1-1 0,0 0 0,-1 1 0,1-1 0,-1 0 0,1 0 0,1 0 0,0-1 0,0 0 0,0 0 0,-1 0 0,1 0 0,0 0 0,-1-1 0,1 1 0,-1-1 0,0 0 0,0 1 0,1-1 0,-1 0 0,0-1 0,-1 1 0,1 0 0,0 0 0,0-1 0,-1 1 0,0-1 0,1 1 0,0-5 0,2-8 0,0 1 0,-1-1 0,-1 0 0,-1 0 0,0-26 0,-8-77 0,7 116 0,-1 0 0,1 0 0,0-1 0,-1 1 0,0 0 0,1 0 0,-1 0 0,0 0 0,0-1 0,0 1 0,-2-3 0,2 5 0,1-1 0,-1 0 0,0 1 0,1-1 0,-1 1 0,0-1 0,1 1 0,-1-1 0,0 1 0,0 0 0,0-1 0,1 1 0,-1 0 0,0 0 0,0-1 0,0 1 0,0 0 0,1 0 0,-1 0 0,0 0 0,-1 0 0,-1 1 0,0 0 0,0 0 0,1 0 0,-1 1 0,0-1 0,1 1 0,-1-1 0,1 1 0,0 0 0,-1 0 0,1 0 0,0 0 0,0 0 0,0 1 0,-2 3 0,-47 84 0,24-37 0,26-52 0,0-1 0,1 1 0,-1 0 0,0 0 0,1 0 0,-1 0 0,1 0 0,-1 0 0,1 0 0,-1 0 0,1 0 0,0 0 0,0 0 0,-1 0 0,1 1 0,0-1 0,0 0 0,0 0 0,0 0 0,0 0 0,0 0 0,1 0 0,-1 0 0,0 0 0,0 1 0,1-1 0,-1 0 0,1 0 0,-1 0 0,1 0 0,-1 0 0,1-1 0,0 1 0,-1 0 0,2 1 0,-1-2 0,1 0 0,-1 0 0,1 0 0,-1 0 0,0 0 0,1 0 0,-1 0 0,0-1 0,1 1 0,-1 0 0,0-1 0,1 1 0,-1-1 0,0 0 0,0 1 0,0-1 0,0 0 0,1 0 0,-1 1 0,0-1 0,0 0 0,-1 0 0,1 0 0,0 0 0,0-1 0,0 1 0,-1 0 0,1 0 0,0-2 0,3-4 0,-1 0 0,0 0 0,0 0 0,0-1 0,-1 1 0,-1-1 0,1 1 0,-1-1 0,0-9 0,-3-77 0,0 45 0,2 46 0,0-1 0,0 0 0,0 1 0,-1-1 0,0 0 0,0 1 0,0-1 0,0 1 0,0-1 0,-1 1 0,-2-6 0,3 9 0,1-1 0,-1 1 0,1-1 0,0 1 0,-1-1 0,1 1 0,-1 0 0,1-1 0,-1 1 0,1 0 0,-1-1 0,0 1 0,1 0 0,-1 0 0,1 0 0,-1-1 0,0 1 0,1 0 0,-1 0 0,1 0 0,-1 0 0,0 0 0,1 0 0,-1 0 0,1 0 0,-2 1 0,0 0 0,0 0 0,0 0 0,0 0 0,1 0 0,-1 1 0,0-1 0,1 1 0,-1-1 0,1 1 0,-1-1 0,1 1 0,-2 2 0,0 3 0,-1 1 0,1-1 0,0 1 0,0 0 0,1 0 0,0 0 0,0 0 0,1 0 0,0 1 0,1-1 0,-1 0 0,3 15 0,-2-18 0,0-1 0,0 1 0,1-1 0,0 1 0,0-1 0,0 1 0,0-1 0,1 0 0,-1 0 0,1 1 0,0-1 0,0 0 0,1-1 0,-1 1 0,1 0 0,0-1 0,0 1 0,0-1 0,1 0 0,-1 0 0,1 0 0,-1 0 0,1-1 0,5 3 0,-7-4 0,-1-1 0,0 0 0,1 0 0,-1 0 0,0 0 0,1 0 0,-1 0 0,0 0 0,1 0 0,-1-1 0,0 1 0,1 0 0,-1-1 0,0 1 0,0-1 0,1 1 0,-1-1 0,0 0 0,0 0 0,0 1 0,0-1 0,0 0 0,0 0 0,0 0 0,0 0 0,0 0 0,0 0 0,-1 0 0,1-1 0,0 1 0,-1 0 0,1 0 0,-1 0 0,1-1 0,-1 1 0,0 0 0,1-1 0,-1 1 0,0 0 0,0-1 0,0-1 0,2-10 0,-1 0 0,0 0 0,-1-16 0,0 23 0,0-21 0,1 14 0,-1 1 0,0-1 0,-1 1 0,-1-1 0,-3-14 0,5 26 0,0 0 0,0 1 0,-1-1 0,1 0 0,0 1 0,-1-1 0,1 0 0,0 1 0,-1-1 0,1 0 0,-1 1 0,1-1 0,-1 1 0,1-1 0,-1 1 0,1-1 0,-1 1 0,1 0 0,-1-1 0,0 1 0,1-1 0,-1 1 0,0 0 0,1 0 0,-1-1 0,0 1 0,0 0 0,1 0 0,-1 0 0,0 0 0,1 0 0,-2 0 0,-25 13 0,-17 30 0,33-27 0,0 1 0,1 0 0,-8 19 0,14-28 0,1 1 0,-1-1 0,2 1 0,-1 0 0,1 0 0,0 0 0,1 0 0,-1 15 0,7-16 0,2-19 0,3-19 0,-6-4 0,-2 0 0,-2 1 0,-3-36 0,3 66 0,0 1 0,-1 0 0,1-1 0,-1 1 0,1 0 0,-1 0 0,0 0 0,0-1 0,0 1 0,0 0 0,-2-3 0,2 4 0,0 1 0,1-1 0,-1 1 0,1-1 0,-1 0 0,0 1 0,0-1 0,1 1 0,-1 0 0,0-1 0,0 1 0,0 0 0,0-1 0,1 1 0,-1 0 0,0 0 0,0 0 0,0 0 0,0 0 0,0 0 0,-1 0 0,-1 1 0,1 0 0,-1 0 0,0 0 0,1 0 0,-1 0 0,1 1 0,-1-1 0,1 1 0,-1 0 0,1 0 0,0 0 0,0 0 0,0 0 0,0 0 0,0 1 0,-1 2 0,-45 81 0,19-29 0,26-51 0,0 0 0,0 1 0,1-1 0,0 1 0,-1 11 0,2-17 0,1 0 0,0 0 0,-1 0 0,1 1 0,0-1 0,0 0 0,-1 0 0,1 0 0,0 0 0,0 1 0,1-1 0,-1 0 0,0 0 0,0 0 0,0 1 0,1-1 0,-1 0 0,1 0 0,-1 0 0,1 0 0,-1 0 0,1 0 0,0 0 0,-1 0 0,1 0 0,0 0 0,0 0 0,0 0 0,0-1 0,0 1 0,0 0 0,0-1 0,0 1 0,0 0 0,0-1 0,0 1 0,0-1 0,0 0 0,2 1 0,-2-1 0,0-1 0,0 1 0,0-1 0,1 1 0,-1-1 0,0 0 0,0 1 0,0-1 0,0 0 0,0 0 0,0 0 0,0 0 0,-1 0 0,1 0 0,0 0 0,0 0 0,-1 0 0,1 0 0,-1 0 0,1 0 0,-1 0 0,1-3 0,12-34 0,-10 30 0,2-17 0,0 0 0,-2 0 0,0-1 0,-2 1 0,-4-45 0,2 15 0,-2 40 0,-4 12 0,-14 27 0,-15 44 0,27-45 0,2 0 0,-7 32 0,13-47 0,0 0 0,0 1 0,0-1 0,1 0 0,0 1 0,1-1 0,0 0 0,0 0 0,0 0 0,5 13 0,-5-19 0,-1-1 0,1 1 0,0 0 0,0-1 0,-1 1 0,1 0 0,0-1 0,1 1 0,-1-1 0,0 0 0,0 1 0,1-1 0,-1 0 0,0 0 0,1 0 0,-1 0 0,1 0 0,0 0 0,-1 0 0,1 0 0,0-1 0,0 1 0,-1-1 0,1 1 0,0-1 0,0 1 0,0-1 0,-1 0 0,1 0 0,0 0 0,0 0 0,0-1 0,0 1 0,-1 0 0,1-1 0,0 1 0,0-1 0,-1 0 0,1 1 0,0-1 0,-1 0 0,1 0 0,-1 0 0,1 0 0,2-3 0,2 0 0,-1 0 0,1-1 0,-1 0 0,0 0 0,0 0 0,0-1 0,-1 0 0,0 0 0,0 0 0,5-11 0,19-88 0,-27 118 0,1-1 0,0 0 0,1 0 0,4 13 0,-5-20 0,1 1 0,0-1 0,1 0 0,-1 0 0,1 0 0,0 0 0,0-1 0,1 0 0,-1 0 0,1 0 0,0 0 0,0 0 0,0-1 0,1 0 0,-1 0 0,1-1 0,-1 0 0,1 0 0,0 0 0,0 0 0,0-1 0,7 1 0,-9-2 0,-1 0 0,0 0 0,1 0 0,-1 0 0,0 0 0,1-1 0,-1 1 0,0-1 0,0 0 0,0 0 0,1 0 0,-1 0 0,0-1 0,0 1 0,0-1 0,-1 0 0,1 0 0,0 0 0,-1 0 0,1 0 0,-1-1 0,0 1 0,0-1 0,0 0 0,0 1 0,0-1 0,0 0 0,-1 0 0,0 0 0,1 0 0,-1 0 0,0-1 0,0 1 0,-1 0 0,1 0 0,-1-1 0,1 1 0,-1 0 0,0-1 0,-1-6 0,1 8 0,-1 0 0,1 0 0,0 1 0,0-1 0,-1 0 0,1 0 0,-1 0 0,0 0 0,1 0 0,-1 0 0,0 1 0,0-1 0,0 0 0,0 1 0,-1-1 0,1 1 0,0-1 0,-1 1 0,1-1 0,-1 1 0,-3-2 0,1 0 0,-1 1 0,1 0 0,-1 1 0,0-1 0,1 1 0,-1-1 0,0 1 0,-9 0 0,3 0 0,1 1 0,-1 1 0,0-1 0,1 1 0,-1 1 0,1 0 0,0 1 0,-12 4 0,-148 79 0,40-23 0,120-59 0,1 0 0,0 0 0,0 1 0,1 1 0,-14 9 0,21-14 0,-1 1 0,1-1 0,0 0 0,-1 0 0,1 1 0,0-1 0,0 1 0,0-1 0,0 1 0,0-1 0,0 1 0,1-1 0,-1 1 0,0 0 0,1 0 0,0-1 0,-1 1 0,1 0 0,0 0 0,0 0 0,0-1 0,0 1 0,0 0 0,0 0 0,0 0 0,1-1 0,-1 1 0,1 0 0,-1-1 0,1 1 0,0 0 0,-1-1 0,1 1 0,0 0 0,0-1 0,0 0 0,0 1 0,1-1 0,1 3 0,2 0 0,0-1 0,0 1 0,0-1 0,1 0 0,0 0 0,-1-1 0,1 0 0,0 1 0,0-2 0,10 3 0,64 7 0,-68-10 0,0-1 0,-1 0 0,1-1 0,-1 0 0,1 0 0,-1-2 0,1 1 0,-1-2 0,0 1 0,0-1 0,0-1 0,18-10 0,-24 11 0,1 0 0,-1 0 0,0-1 0,0 1 0,-1-1 0,1 0 0,-1 0 0,0-1 0,-1 1 0,1-1 0,-1 0 0,0 0 0,0 0 0,-1 0 0,0 0 0,0 0 0,0-1 0,-1 1 0,0-1 0,0 0 0,-1 1 0,0-1 0,-1-12 0,1 17 0,0 0 0,0 0 0,0-1 0,-1 1 0,1 0 0,-1 0 0,0 0 0,1 0 0,-1 0 0,0 0 0,0 0 0,0 0 0,-1 0 0,1 0 0,0 0 0,-1 0 0,1 1 0,-1-1 0,1 1 0,-1-1 0,0 1 0,0 0 0,0-1 0,0 1 0,0 0 0,0 0 0,0 0 0,0 1 0,0-1 0,0 0 0,0 1 0,0-1 0,-1 1 0,1 0 0,0 0 0,0 0 0,-1 0 0,1 0 0,0 0 0,-3 1 0,-2 1 0,0-1 0,0 1 0,0 0 0,1 0 0,-1 1 0,0 0 0,1 0 0,0 1 0,0 0 0,0 0 0,-8 7 0,10-8 0,1 1 0,0-1 0,0 1 0,0-1 0,0 1 0,0 0 0,1 0 0,0 0 0,0 1 0,0-1 0,0 0 0,1 1 0,0-1 0,-1 1 0,2-1 0,-2 10 0,3-11 0,-1 1 0,1-1 0,0 0 0,0 1 0,0-1 0,0 0 0,0 0 0,1 0 0,-1 0 0,1 0 0,0 0 0,0 0 0,0 0 0,1-1 0,-1 1 0,0-1 0,1 0 0,0 1 0,0-1 0,-1 0 0,1-1 0,0 1 0,5 1 0,11 5 0,0-2 0,1 0 0,0-1 0,0-1 0,0-1 0,0-1 0,0-1 0,1 0 0,-1-2 0,35-5 0,-53 6 0,0 0 0,-1 0 0,1 0 0,0 0 0,-1-1 0,1 1 0,0 0 0,-1-1 0,1 0 0,0 1 0,-1-1 0,1 0 0,-1 0 0,1 1 0,-1-1 0,1-1 0,-1 1 0,0 0 0,0 0 0,0 0 0,1-1 0,-1 1 0,0 0 0,0-1 0,-1 1 0,1-1 0,0 1 0,0-1 0,-1 0 0,1 1 0,0-3 0,-2 2 0,1 1 0,0-1 0,-1 0 0,1 1 0,-1-1 0,1 0 0,-1 1 0,0-1 0,0 1 0,1-1 0,-1 1 0,0-1 0,0 1 0,-1 0 0,1-1 0,0 1 0,0 0 0,-1 0 0,1 0 0,0 0 0,-1 0 0,1 0 0,-1 0 0,0 1 0,1-1 0,-1 1 0,1-1 0,-1 1 0,0-1 0,-3 1 0,-28-5 0,-1 2 0,1 1 0,-65 6 0,8-1 0,21-3 0,-4-1 0,0 3 0,-80 12 0,39-4 0,82-10 0,2 3 0,-47 8 0,35-4 0,33-6 0,0 0 0,0 0 0,0 1 0,1 0 0,-1 1 0,1 0 0,-1 0 0,-9 6 0,17-8 0,0-1 0,0 0 0,1 0 0,-1 1 0,0-1 0,1 1 0,-1-1 0,1 1 0,-1-1 0,1 1 0,-1-1 0,0 1 0,1-1 0,0 1 0,-1 0 0,1-1 0,-1 1 0,1 0 0,0-1 0,0 1 0,-1 0 0,1-1 0,0 1 0,0 0 0,0 0 0,0-1 0,0 1 0,0 0 0,0 0 0,0-1 0,0 1 0,0 1 0,1-1 0,0 1 0,0-1 0,0 0 0,1 0 0,-1 0 0,0 0 0,1 0 0,-1 0 0,1 0 0,-1 0 0,1 0 0,-1-1 0,3 2 0,53 10 0,-21-10 0,0-2 0,-1-2 0,1-1 0,0-2 0,-1-1 0,40-13 0,234-90 0,-262 90 0,-21 9 0,44-23 0,-63 29 0,-1 0 0,1 0 0,-1-1 0,0 1 0,-1-1 0,1-1 0,-1 1 0,0-1 0,-1 0 0,1 0 0,4-9 0,-8 14 0,-1 0 0,1 1 0,-1-1 0,0 0 0,0 1 0,1-1 0,-1 0 0,0 0 0,0 1 0,0-1 0,0 0 0,0 1 0,0-1 0,0 0 0,0 0 0,0 1 0,0-1 0,0 0 0,0 1 0,0-1 0,-1 0 0,1 0 0,0 1 0,-1-1 0,1 0 0,0 1 0,-1-1 0,1 1 0,-1-1 0,0 0 0,-24-9 0,-39 7 0,57 3 0,-43 2 0,0 2 0,0 2 0,1 2 0,0 2 0,0 3 0,-59 23 0,69-24 0,-74 15 0,-14 3 0,123-29 0,0 1 0,0-1 0,1 1 0,-1 0 0,0 0 0,1 0 0,0 0 0,0 1 0,-1-1 0,1 1 0,1 0 0,-1 0 0,0 0 0,-2 4 0,4-6 0,1 0 0,-1 0 0,1 0 0,-1 0 0,1 0 0,0 0 0,0 0 0,0 0 0,-1 0 0,1 0 0,0 0 0,0 0 0,0 0 0,1 0 0,-1 0 0,0 0 0,0 0 0,0 0 0,1 0 0,-1 0 0,0 0 0,2 1 0,-1 0 0,1 0 0,-1 0 0,1-1 0,0 1 0,0-1 0,0 1 0,0-1 0,0 0 0,0 0 0,0 0 0,0 0 0,0 0 0,4 1 0,17 3 0,-1-1 0,0-1 0,1-1 0,0-1 0,-1-1 0,30-4 0,18 1 0,-41 2 0,0-2 0,0 0 0,-1-2 0,1-2 0,-1 0 0,0-2 0,-1-1 0,32-16 0,22-7 0,-48 21 0,-1-1 0,-1-2 0,0-1 0,31-22 0,-60 37 0,0-1 0,0 1 0,0-1 0,0 1 0,0-1 0,0 0 0,0 0 0,-1 0 0,1 0 0,-1 0 0,1 0 0,-1 0 0,0 0 0,0-1 0,0 1 0,0 0 0,0-1 0,0 1 0,-1-1 0,1 1 0,-1-1 0,0 1 0,0-1 0,0 1 0,0-1 0,0 1 0,0-1 0,-1 1 0,-1-5 0,1 4 0,-1 0 0,1 1 0,-1-1 0,0 0 0,0 1 0,0 0 0,0-1 0,-1 1 0,1 0 0,-1 0 0,1 0 0,-1 1 0,0-1 0,1 1 0,-1-1 0,0 1 0,0 0 0,0 0 0,0 0 0,0 0 0,0 1 0,0-1 0,-4 1 0,-9-2 0,0 0 0,0 2 0,0-1 0,0 2 0,0 0 0,0 1 0,0 1 0,0 1 0,1 0 0,0 0 0,-24 12 0,2 3 0,-63 23 0,16-8 0,-5-4 0,72-26 0,1 0 0,0 1 0,0 1 0,0 1 0,1 0 0,0 1 0,-15 11 0,29-19 0,0 0 0,0 0 0,1 1 0,-1-1 0,0 1 0,0-1 0,1 1 0,-1-1 0,0 1 0,1-1 0,-1 1 0,0 0 0,1-1 0,-1 1 0,1 0 0,-1-1 0,1 1 0,0 0 0,-1 0 0,1-1 0,0 1 0,-1 0 0,1 0 0,0 0 0,0 0 0,0-1 0,0 1 0,0 0 0,0 0 0,0 0 0,0 0 0,0 0 0,0 0 0,0-1 0,0 1 0,1 0 0,-1 0 0,0 0 0,1-1 0,-1 1 0,0 0 0,1 0 0,-1-1 0,1 1 0,-1 0 0,1-1 0,0 1 0,-1 0 0,1-1 0,0 1 0,-1-1 0,1 1 0,0-1 0,0 0 0,-1 1 0,1-1 0,0 0 0,0 1 0,0-1 0,0 0 0,-1 0 0,1 0 0,1 0 0,6 3 0,0-1 0,0-1 0,0 0 0,0 0 0,13 0 0,-13-2 0,-1 0 0,1 0 0,-1 0 0,0-1 0,1 0 0,-1-1 0,0 1 0,0-1 0,-1-1 0,1 1 0,-1-1 0,1-1 0,8-6 0,-2-3 0,0 0 0,0 0 0,-2-1 0,12-19 0,4-2 0,-16 23 0,-1 0 0,-1-1 0,10-19 0,-17 29 0,0 0 0,0 0 0,-1 0 0,0-1 0,0 1 0,0 0 0,0-1 0,-1 1 0,1-1 0,-1 1 0,0 0 0,-1-1 0,1 1 0,-1-1 0,0 1 0,0 0 0,-2-5 0,2 7 0,0 0 0,0 0 0,0 0 0,0 0 0,0 0 0,-1 0 0,1 0 0,-1 0 0,1 1 0,-1-1 0,0 1 0,0-1 0,0 1 0,0 0 0,0 0 0,0-1 0,0 1 0,0 1 0,0-1 0,0 0 0,-1 1 0,1-1 0,0 1 0,-1-1 0,1 1 0,0 0 0,-1 0 0,1 0 0,0 0 0,0 1 0,-1-1 0,-3 2 0,-8 1 0,0 1 0,1 1 0,-1 0 0,-13 8 0,11-6 0,-382 139 0,368-135 0,0 1 0,0 1 0,2 2 0,-35 22 0,62-36 0,0-1 0,-1 1 0,1 0 0,0-1 0,0 1 0,0 0 0,0 0 0,0 0 0,0 0 0,0 0 0,0 0 0,0 1 0,0-1 0,0 0 0,1 0 0,-1 1 0,1-1 0,-1 0 0,1 1 0,-1-1 0,0 3 0,2-3 0,-1 0 0,0 0 0,1 0 0,-1 0 0,1 0 0,-1 0 0,1 0 0,0 0 0,-1 0 0,1 0 0,0 0 0,0 0 0,0 0 0,0 0 0,-1-1 0,1 1 0,0 0 0,0-1 0,0 1 0,2 0 0,4 2 0,0 0 0,0-1 0,0 0 0,0 0 0,1 0 0,12 1 0,-8-2 0,-1-1 0,1 1 0,0-2 0,-1 0 0,1 0 0,0-1 0,-1 0 0,0-1 0,1-1 0,-1 1 0,-1-2 0,1 1 0,0-2 0,-1 1 0,0-2 0,-1 1 0,1-1 0,-1-1 0,-1 1 0,1-1 0,-1-1 0,10-14 0,-12 16 0,0 0 0,0 1 0,0 0 0,12-9 0,24-25 0,-26 20 0,-9 12 0,1-1 0,-1 0 0,-1-1 0,0 0 0,7-13 0,-13 21 0,1 1 0,-1-1 0,1 1 0,-1-1 0,0 1 0,1-1 0,-1 1 0,0-1 0,0 1 0,0-1 0,0 0 0,-1 1 0,1-1 0,0 1 0,-1-1 0,1 1 0,-1-1 0,0-1 0,-1 1 0,1 0 0,-1 1 0,1-1 0,-1 1 0,0-1 0,0 1 0,0 0 0,1 0 0,-1 0 0,0 0 0,0 0 0,-1 0 0,1 0 0,0 1 0,0-1 0,-4 0 0,1 1 0,0 0 0,1 0 0,-1 0 0,0 0 0,1 1 0,-1 0 0,1 0 0,-1 0 0,1 0 0,-1 1 0,1 0 0,0 0 0,-6 3 0,-56 40 0,41-26 0,12-9 0,-54 42 0,62-48 0,2 0 0,-1 0 0,0 0 0,1 0 0,0 0 0,0 1 0,0 0 0,1 0 0,-1-1 0,1 1 0,0 1 0,-2 9 0,4-14 0,0 1 0,0 0 0,0 0 0,0 0 0,0 0 0,1 0 0,-1 0 0,1 0 0,-1 0 0,1 0 0,-1 0 0,1 0 0,0-1 0,0 1 0,0 0 0,0-1 0,0 1 0,1 0 0,-1-1 0,0 0 0,1 1 0,-1-1 0,1 0 0,0 0 0,-1 1 0,1-1 0,0 0 0,-1-1 0,1 1 0,0 0 0,0 0 0,0-1 0,0 1 0,0-1 0,0 0 0,0 0 0,3 0 0,12 2 0,0-1 0,-1 0 0,27-4 0,-23 2 0,30 1 0,-36 1 0,0 0 0,0-1 0,0-1 0,0-1 0,0 0 0,0 0 0,-1-1 0,25-10 0,-12 2 0,43-12 0,-53 18 0,1 0 0,-1 0 0,0-2 0,0 0 0,-1 0 0,0-2 0,23-17 0,-37 26 0,0-1 0,0 1 0,0-1 0,-1 0 0,1 1 0,0-1 0,0 0 0,0 0 0,-1 1 0,1-1 0,0 0 0,-1 0 0,1 0 0,-1 0 0,1 0 0,-1 0 0,0 0 0,1 0 0,-1 0 0,0 0 0,0 0 0,0 0 0,0 0 0,0-1 0,0 1 0,0-1 0,-1 0 0,0 1 0,0 0 0,1 0 0,-2 0 0,1 1 0,0-1 0,0 0 0,0 0 0,0 1 0,0-1 0,-1 0 0,1 1 0,0-1 0,-1 1 0,1 0 0,0-1 0,-3 1 0,-67-5 0,67 5 0,-12 1 0,4-2 0,0 0 0,0 2 0,0-1 0,0 2 0,0 0 0,0 0 0,0 1 0,1 0 0,-1 1 0,-20 10 0,7-2 0,0 0 0,0-2 0,-1-1 0,-45 10 0,32-9 0,-186 71 0,169-62 0,54-18 0,-1 0 0,1 0 0,0 0 0,0 0 0,-1 0 0,1 1 0,0-1 0,0 1 0,0-1 0,1 1 0,-1 0 0,0-1 0,1 1 0,-1 0 0,1 0 0,-1 0 0,1 1 0,0-1 0,0 0 0,0 0 0,-1 3 0,3-3 0,-1-1 0,0 0 0,1 0 0,-1 0 0,1 0 0,0 0 0,-1 0 0,1-1 0,0 1 0,-1 0 0,1 0 0,0 0 0,0-1 0,0 1 0,0 0 0,0-1 0,0 1 0,0-1 0,0 1 0,0-1 0,0 1 0,0-1 0,0 0 0,0 1 0,0-1 0,0 0 0,0 0 0,0 0 0,3 0 0,39 2 0,-38-1 0,8 0 0,1-1 0,-1 0 0,0 0 0,0-1 0,1-1 0,-1 0 0,0-1 0,-1-1 0,1 0 0,-1 0 0,1-1 0,-1-1 0,16-10 0,7-6 0,-15 10 0,38-30 0,-54 39 0,0-1 0,0 1 0,-1-1 0,1 0 0,-1-1 0,1 1 0,-1-1 0,-1 1 0,1-1 0,-1 0 0,0 0 0,0 0 0,0 0 0,1-6 0,-3 9 0,1 1 0,-1 0 0,0 0 0,0 0 0,1-1 0,-1 1 0,0 0 0,0 0 0,0-1 0,-1 1 0,1 0 0,0 0 0,0 0 0,-1-1 0,1 1 0,-1 0 0,1 0 0,-1 0 0,1 0 0,-1 0 0,0 0 0,1 0 0,-2-2 0,0 3 0,1-1 0,0 1 0,0 0 0,0-1 0,0 1 0,-1 0 0,1 0 0,0 0 0,0 0 0,-1 0 0,1 0 0,0 0 0,0 0 0,0 1 0,-1-1 0,1 0 0,0 1 0,-2 0 0,-4 2 0,0 1 0,0-1 0,1 1 0,0 1 0,-1-1 0,-5 7 0,-201 206 0,199-202 0,9-9 0,0 0 0,0-1 0,0 0 0,-1 0 0,0 0 0,-10 6 0,15-10 0,-1-1 0,1 1 0,-1-1 0,1 1 0,-1-1 0,1 0 0,-1 0 0,0 0 0,1 0 0,-1 0 0,1 0 0,-1 0 0,0 0 0,1 0 0,-1-1 0,1 1 0,-1-1 0,1 1 0,-1-1 0,1 0 0,0 1 0,-1-1 0,1 0 0,0 0 0,-1 0 0,1 0 0,0 0 0,0 0 0,0-1 0,0 1 0,0 0 0,0 0 0,0-1 0,0 1 0,1-1 0,-1 1 0,0-1 0,0-1 0,-2-5 0,0 0 0,0-1 0,1 1 0,0-1 0,1 1 0,0-1 0,0 0 0,1 0 0,1-14 0,-1 10 0,0 0 0,-1 0 0,-3-21 0,-2 1 0,-7-27 0,12 56 0,0 1 0,-1 0 0,1 0 0,0 0 0,-1-1 0,0 2 0,0-1 0,1 0 0,-2 0 0,1 0 0,0 1 0,-1-1 0,-4-3 0,6 6 0,0-1 0,0 1 0,0-1 0,0 1 0,0 0 0,0 0 0,0-1 0,0 1 0,-1 0 0,1 0 0,0 0 0,0 0 0,0 0 0,0 0 0,0 0 0,0 1 0,0-1 0,-1 0 0,1 1 0,0-1 0,0 1 0,0-1 0,0 1 0,0-1 0,0 1 0,0 0 0,1-1 0,-1 1 0,0 0 0,0 0 0,0 0 0,1-1 0,-1 1 0,0 0 0,1 0 0,-1 0 0,1 0 0,-1 2 0,-20 46 0,17-37 0,-22 44 0,19-44 0,1 0 0,0 0 0,1 1 0,1 0 0,0 0 0,0 0 0,-1 14 0,-6 48 0,6-49 0,-3 52 0,8-78 0,0 0 0,0 0 0,0 0 0,0 0 0,0 0 0,0 0 0,0 0 0,0 0 0,0 0 0,0 0 0,1 0 0,-1 0 0,0 0 0,0 0 0,0 0 0,0 0 0,0 0 0,0 0 0,0 0 0,0 0 0,0 0 0,0 0 0,0 0 0,1 0 0,-1 0 0,0 0 0,0 0 0,0 0 0,0 0 0,0 0 0,0 0 0,0 0 0,0 0 0,0 0 0,0 0 0,0 0 0,0 0 0,0 1 0,0-1 0,0 0 0,0 0 0,0 0 0,0 0 0,0 0 0,0 0 0,0 0 0,0 0 0,0 0 0,0 0 0,0 0 0,0 1 0,0-1 0,0 0 0,0 0 0,0 0 0,7-11 0,3-15 0,11-33 0,-14 44 0,-2 0 0,0-1 0,0 1 0,-2-1 0,4-30 0,-6 67 0,-1 42 0,0-58 0,0-1 0,0 0 0,-1 0 0,0 0 0,0 1 0,0-1 0,0 0 0,-1 0 0,1 0 0,-1-1 0,-4 7 0,6-9 0,0-1 0,-1 1 0,1-1 0,0 0 0,0 1 0,-1-1 0,1 1 0,0-1 0,-1 0 0,1 1 0,0-1 0,-1 0 0,1 0 0,-1 1 0,1-1 0,-1 0 0,1 0 0,0 0 0,-1 1 0,1-1 0,-1 0 0,1 0 0,-1 0 0,1 0 0,-1 0 0,1 0 0,-1 0 0,1 0 0,-1 0 0,1 0 0,-1 0 0,1 0 0,-1-1 0,1 1 0,-1 0 0,1 0 0,0 0 0,-1-1 0,1 1 0,-1 0 0,-10-24 0,4-28 0,8-39 0,-2 98 0,0 0 0,0-1 0,-1 1 0,0 0 0,0-1 0,-1 0 0,0 1 0,0-1 0,-4 6 0,-43 61 0,27-42 0,21-29 0,0 1 0,0-1 0,1 1 0,-1-1 0,1 1 0,0 0 0,0-1 0,0 1 0,0 0 0,0 0 0,1 0 0,-1 0 0,1 0 0,0 0 0,-1 0 0,2 3 0,2-8 0,0-1 0,-1 1 0,1-1 0,0 0 0,-1 0 0,0 0 0,0 0 0,0 0 0,3-5 0,10-21 0,-1-1 0,-1 0 0,-2-1 0,0 0 0,-3-1 0,8-49 0,-21 86 0,0-1 0,1 1 0,0 0 0,0 1 0,0-1 0,-5 9 0,2 14 0,-5 16 0,12-42 0,-1-1 0,1 1 0,-1-1 0,0 1 0,1-1 0,-1 1 0,0-1 0,0 1 0,0-1 0,0 0 0,0 1 0,-1-1 0,1 0 0,0 0 0,0 0 0,-1 0 0,1 0 0,-1 0 0,-1 0 0,2-1 0,0 0 0,1 0 0,-1 0 0,0 0 0,1-1 0,-1 1 0,0 0 0,1 0 0,-1-1 0,0 1 0,1 0 0,-1-1 0,1 1 0,-1-1 0,1 1 0,-1-1 0,1 1 0,-1-1 0,1 1 0,-1-1 0,1 0 0,0 1 0,-1-1 0,1 0 0,0 1 0,-1-1 0,1 0 0,0 1 0,0-1 0,0 0 0,0 1 0,0-1 0,0 0 0,0 0 0,-4-30 0,4 29 0,0-65 0,2 54 0,-1 0 0,-1 0 0,0 0 0,-1-1 0,-1 1 0,0 0 0,0 1 0,-1-1 0,-8-18 0,5 92 0,8-21 0,-1-26 0,0 1 0,-1-1 0,-1 0 0,0 1 0,-4 16 0,5-30 0,0 0 0,0-1 0,0 1 0,0 0 0,-1 0 0,1-1 0,0 1 0,0 0 0,-1-1 0,1 1 0,0 0 0,-1-1 0,1 1 0,-1 0 0,1-1 0,-1 1 0,1-1 0,-1 1 0,1-1 0,-1 1 0,1-1 0,-1 1 0,0-1 0,1 0 0,-1 1 0,0-1 0,0 0 0,-12-11 0,-3-31 0,13 13 0,-7-39 0,9 64 0,0-1 0,0 1 0,-1 0 0,0 0 0,0-1 0,0 1 0,0 0 0,0 1 0,-1-1 0,0 0 0,-6-6 0,8 10 0,0 0 0,0-1 0,0 1 0,0 0 0,0 0 0,0 0 0,0-1 0,0 1 0,0 0 0,0 1 0,1-1 0,-1 0 0,0 0 0,0 0 0,0 0 0,0 1 0,0-1 0,0 1 0,0-1 0,0 0 0,0 1 0,1-1 0,-1 1 0,0 0 0,0-1 0,1 1 0,-1 0 0,0-1 0,1 1 0,-1 0 0,1 0 0,-1-1 0,1 1 0,-1 0 0,1 0 0,-1 2 0,-24 41 0,21-36 0,-1 6 0,0-1 0,0 1 0,2 0 0,-5 28 0,1-3 0,3-22 0,1 0 0,1 0 0,0 1 0,1-1 0,1 1 0,1-1 0,1 0 0,3 19 0,-5-35 0,0 0 0,0-1 0,0 1 0,1 0 0,-1 0 0,0-1 0,0 1 0,1 0 0,-1-1 0,0 1 0,1 0 0,-1-1 0,0 1 0,1 0 0,-1-1 0,1 1 0,-1-1 0,1 1 0,0-1 0,-1 1 0,1-1 0,-1 1 0,1-1 0,0 0 0,-1 1 0,1-1 0,1 0 0,11-12 0,3-29 0,43-143 0,-45 146 0,-9 26 0,-1 0 0,0 1 0,-1-1 0,0 0 0,1-19 0,-3 25 0,-1-1 0,2 1 0,-1-1 0,1 1 0,0 0 0,0-1 0,0 1 0,1 0 0,0 0 0,5-7 0,-7 11 0,1 1 0,-1-1 0,0 1 0,0-1 0,1 1 0,-1 0 0,0 0 0,1 0 0,-1 0 0,1 0 0,-1 0 0,1 0 0,0 0 0,0 1 0,-1-1 0,1 1 0,0-1 0,0 1 0,-1 0 0,1 0 0,0-1 0,0 1 0,0 0 0,-1 1 0,1-1 0,0 0 0,0 0 0,0 1 0,-1-1 0,1 1 0,0 0 0,-1-1 0,1 1 0,0 0 0,-1 0 0,1 0 0,-1 0 0,1 0 0,-1 1 0,0-1 0,1 0 0,1 3 0,0 0 0,0 0 0,0 0 0,-1 0 0,1 0 0,-1 0 0,0 1 0,0-1 0,-1 1 0,1-1 0,-1 1 0,0-1 0,0 1 0,-1 0 0,1 8 0,-4 75 0,1-62 0,2-116 0,0 63 0,-1 74 0,1-39 0,0 0 0,0 1 0,1-1 0,0 0 0,0 0 0,5 15 0,-5-21 0,0 1 0,1-1 0,-1 0 0,1 0 0,0 0 0,-1 0 0,1 0 0,0 0 0,0 0 0,0 0 0,1-1 0,-1 1 0,0-1 0,0 0 0,1 0 0,-1 0 0,1 0 0,-1 0 0,1 0 0,0-1 0,-1 1 0,1-1 0,0 1 0,-1-1 0,4 0 0,2 0 0,0-1 0,0 1 0,0-1 0,0 0 0,0-1 0,-1 0 0,1 0 0,12-6 0,61-34 0,-22 9 0,-28 21-24,-23 10-143,-1-1-1,1 0 0,-1 0 1,0-1-1,0 0 0,0 0 1,7-6-1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github.com/en/get-started/getting-started-with-git/setting-your-username-in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22.png"/><Relationship Id="rId18" Type="http://schemas.openxmlformats.org/officeDocument/2006/relationships/customXml" Target="../ink/ink16.xml"/><Relationship Id="rId3" Type="http://schemas.openxmlformats.org/officeDocument/2006/relationships/image" Target="../media/image2.jpg"/><Relationship Id="rId7" Type="http://schemas.openxmlformats.org/officeDocument/2006/relationships/image" Target="../media/image19.png"/><Relationship Id="rId12" Type="http://schemas.openxmlformats.org/officeDocument/2006/relationships/customXml" Target="../ink/ink13.xml"/><Relationship Id="rId17" Type="http://schemas.openxmlformats.org/officeDocument/2006/relationships/image" Target="../media/image24.png"/><Relationship Id="rId2" Type="http://schemas.openxmlformats.org/officeDocument/2006/relationships/image" Target="../media/image17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12.xml"/><Relationship Id="rId19" Type="http://schemas.openxmlformats.org/officeDocument/2006/relationships/image" Target="../media/image25.png"/><Relationship Id="rId4" Type="http://schemas.openxmlformats.org/officeDocument/2006/relationships/customXml" Target="../ink/ink9.xml"/><Relationship Id="rId9" Type="http://schemas.openxmlformats.org/officeDocument/2006/relationships/image" Target="../media/image20.png"/><Relationship Id="rId1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0B64-37C2-FD7D-F8EB-66B6F5C3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Hypertextmarkuplanguage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C5FA0-EE16-89AB-11D2-0DD5463A6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CCBBD-9ADD-3F78-AB99-4BA82357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580813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1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5A28-1E90-EE88-94FB-D6B34650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19" y="252060"/>
            <a:ext cx="9784080" cy="1508760"/>
          </a:xfrm>
        </p:spPr>
        <p:txBody>
          <a:bodyPr/>
          <a:lstStyle/>
          <a:p>
            <a:r>
              <a:rPr lang="en-US" dirty="0"/>
              <a:t>SETUP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2E73C-F5AC-5CC7-DF6C-61569D4297BC}"/>
              </a:ext>
            </a:extLst>
          </p:cNvPr>
          <p:cNvSpPr txBox="1"/>
          <p:nvPr/>
        </p:nvSpPr>
        <p:spPr>
          <a:xfrm>
            <a:off x="279400" y="2050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Setting your username in Git - GitHub Docs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50E51-73E1-1DD6-3835-9213D6E8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92" y="2610533"/>
            <a:ext cx="7407282" cy="3787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866752-3E44-2F72-AC13-6DE5E073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" y="580813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8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5A28-1E90-EE88-94FB-D6B34650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19" y="252060"/>
            <a:ext cx="9784080" cy="1508760"/>
          </a:xfrm>
        </p:spPr>
        <p:txBody>
          <a:bodyPr/>
          <a:lstStyle/>
          <a:p>
            <a:r>
              <a:rPr lang="en-US" dirty="0"/>
              <a:t>Clone your first repository!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1842C-A710-2FEB-BB9A-29C7ACB6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59" y="2368339"/>
            <a:ext cx="9525000" cy="3668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1866E4-2B5A-2B29-9034-A841E1C6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580813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2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5A28-1E90-EE88-94FB-D6B34650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19" y="252060"/>
            <a:ext cx="9784080" cy="1508760"/>
          </a:xfrm>
        </p:spPr>
        <p:txBody>
          <a:bodyPr/>
          <a:lstStyle/>
          <a:p>
            <a:r>
              <a:rPr lang="en-US" dirty="0"/>
              <a:t>Open your vs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BAF1C-DE4E-FBD8-27EF-80C95C50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18" y="2085094"/>
            <a:ext cx="5987963" cy="4396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6D882-76AA-47E2-01FA-242DDB3E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5808134"/>
            <a:ext cx="812800" cy="8128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ACFA666-E761-175E-A64B-6B70820AA02C}"/>
              </a:ext>
            </a:extLst>
          </p:cNvPr>
          <p:cNvSpPr/>
          <p:nvPr/>
        </p:nvSpPr>
        <p:spPr>
          <a:xfrm>
            <a:off x="6096000" y="3649133"/>
            <a:ext cx="2167467" cy="173566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6FC4-58F5-7BA7-F79F-55F9321B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Prettier and live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E5451-7797-4591-9154-C93B113E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091" y="2175741"/>
            <a:ext cx="6052836" cy="3641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70431-1962-067C-2876-B5B1EE9DC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3" y="2175741"/>
            <a:ext cx="5617528" cy="36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7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0623-11C3-DD13-F66F-2B43EF40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91" y="2161171"/>
            <a:ext cx="10515600" cy="1676400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6D353-EBD2-BC3E-B40E-AB69855B3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65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4E3B-BFDB-7C5B-F10D-5BA5B3D9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82A97-7BB5-8F2A-1193-64FF29B40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030" y="2578678"/>
            <a:ext cx="7425857" cy="39951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1594A-C001-E618-8519-2CC51493B3F6}"/>
              </a:ext>
            </a:extLst>
          </p:cNvPr>
          <p:cNvSpPr txBox="1"/>
          <p:nvPr/>
        </p:nvSpPr>
        <p:spPr>
          <a:xfrm>
            <a:off x="245532" y="1926256"/>
            <a:ext cx="8593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HTML For Beginners The Easy Way: Start Learning HTML &amp; CSS Today 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7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77DE-6883-3A3F-BF07-AE6D9A6A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118CD-D7F8-5C52-67BC-17D368FB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90" y="2264291"/>
            <a:ext cx="5699138" cy="43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2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D12A-DD65-B922-2C34-E72F6470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ADA82-DB63-C230-D29E-C53441269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067" y="2278115"/>
            <a:ext cx="5739866" cy="42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7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4C4D-091E-335D-CD8B-6B78AFB6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and explain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5FA02-C7F9-4BA4-515E-52DF766F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312" y="2139563"/>
            <a:ext cx="7929375" cy="4434261"/>
          </a:xfrm>
        </p:spPr>
      </p:pic>
    </p:spTree>
    <p:extLst>
      <p:ext uri="{BB962C8B-B14F-4D97-AF65-F5344CB8AC3E}">
        <p14:creationId xmlns:p14="http://schemas.microsoft.com/office/powerpoint/2010/main" val="2859101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EEE-961E-2850-109E-C62EA6F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F3B5F-C10D-D7D7-EE49-3E93C3FF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Beautiful Free Images &amp; Pictures | </a:t>
            </a:r>
            <a:r>
              <a:rPr lang="en-US" dirty="0" err="1">
                <a:hlinkClick r:id="rId2"/>
              </a:rPr>
              <a:t>Unsplash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69D89-182E-0A8B-7424-78B4E08D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169" y="2569920"/>
            <a:ext cx="8195580" cy="38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5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9951-EBE0-EFD7-A672-270960E7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Danger!</a:t>
            </a:r>
          </a:p>
        </p:txBody>
      </p:sp>
      <p:pic>
        <p:nvPicPr>
          <p:cNvPr id="4098" name="Picture 2" descr="4 Reasons Why Working From Home Can be Unproductive | Corporate Suites">
            <a:extLst>
              <a:ext uri="{FF2B5EF4-FFF2-40B4-BE49-F238E27FC236}">
                <a16:creationId xmlns:a16="http://schemas.microsoft.com/office/drawing/2014/main" id="{84773B6F-4C53-DDFA-1704-49CD66CF3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81" y="2379509"/>
            <a:ext cx="5730038" cy="38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40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1EF-9A44-56FB-7165-3CED5AF4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4146"/>
            <a:ext cx="10515600" cy="1676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&lt;DIV&gt;How do you annoy a web developer?&lt;/SPAN&gt;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12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E120-196E-F043-6033-A5C63BBC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endParaRPr lang="en-US" dirty="0"/>
          </a:p>
        </p:txBody>
      </p:sp>
      <p:pic>
        <p:nvPicPr>
          <p:cNvPr id="1028" name="Picture 4" descr="The Building Blocks of Web Development: HTML, CSS, and JavaScript">
            <a:extLst>
              <a:ext uri="{FF2B5EF4-FFF2-40B4-BE49-F238E27FC236}">
                <a16:creationId xmlns:a16="http://schemas.microsoft.com/office/drawing/2014/main" id="{26DD3754-2E9B-3D49-AE3D-2995BBB9F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48" y="2277533"/>
            <a:ext cx="4575104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81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1286-C445-4223-6F71-5C1F78F0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52" y="597442"/>
            <a:ext cx="6106557" cy="950833"/>
          </a:xfrm>
        </p:spPr>
        <p:txBody>
          <a:bodyPr/>
          <a:lstStyle/>
          <a:p>
            <a:r>
              <a:rPr lang="en-US" dirty="0"/>
              <a:t>Js frameworks</a:t>
            </a:r>
          </a:p>
        </p:txBody>
      </p:sp>
      <p:pic>
        <p:nvPicPr>
          <p:cNvPr id="2050" name="Picture 2" descr="Angular vs Vue vs React: Choose the best framework">
            <a:extLst>
              <a:ext uri="{FF2B5EF4-FFF2-40B4-BE49-F238E27FC236}">
                <a16:creationId xmlns:a16="http://schemas.microsoft.com/office/drawing/2014/main" id="{98AB50B3-2980-DDF3-0053-37C3650BA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777066"/>
            <a:ext cx="61468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54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5926-02AE-DFD6-11A4-50FE2D6B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0A640-9567-E94A-B8CB-E1D9C71B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84" y="2338760"/>
            <a:ext cx="6104149" cy="36198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6D3577-0724-DA5A-FA9F-37BE70057B0C}"/>
                  </a:ext>
                </a:extLst>
              </p14:cNvPr>
              <p14:cNvContentPartPr/>
              <p14:nvPr/>
            </p14:nvContentPartPr>
            <p14:xfrm>
              <a:off x="3382173" y="3056093"/>
              <a:ext cx="1061640" cy="162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6D3577-0724-DA5A-FA9F-37BE70057B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4173" y="3038093"/>
                <a:ext cx="1097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5566C0-AC73-A6F8-BE3D-2320EA4C542F}"/>
                  </a:ext>
                </a:extLst>
              </p14:cNvPr>
              <p14:cNvContentPartPr/>
              <p14:nvPr/>
            </p14:nvContentPartPr>
            <p14:xfrm>
              <a:off x="4838733" y="3030893"/>
              <a:ext cx="590040" cy="16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5566C0-AC73-A6F8-BE3D-2320EA4C54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1093" y="3013253"/>
                <a:ext cx="6256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6DCF31-AFF2-5A24-1935-AAB344F3764F}"/>
                  </a:ext>
                </a:extLst>
              </p14:cNvPr>
              <p14:cNvContentPartPr/>
              <p14:nvPr/>
            </p14:nvContentPartPr>
            <p14:xfrm>
              <a:off x="5833053" y="3013253"/>
              <a:ext cx="611280" cy="229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6DCF31-AFF2-5A24-1935-AAB344F376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5413" y="2995613"/>
                <a:ext cx="6469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02F74D-BF0F-2B16-C597-17ACED14EFC5}"/>
                  </a:ext>
                </a:extLst>
              </p14:cNvPr>
              <p14:cNvContentPartPr/>
              <p14:nvPr/>
            </p14:nvContentPartPr>
            <p14:xfrm>
              <a:off x="6779133" y="3054653"/>
              <a:ext cx="461520" cy="146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02F74D-BF0F-2B16-C597-17ACED14EF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61493" y="3036653"/>
                <a:ext cx="49716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CE1CC0B-A0F3-C0F5-9916-89112666F418}"/>
              </a:ext>
            </a:extLst>
          </p:cNvPr>
          <p:cNvGrpSpPr/>
          <p:nvPr/>
        </p:nvGrpSpPr>
        <p:grpSpPr>
          <a:xfrm>
            <a:off x="7622613" y="3080933"/>
            <a:ext cx="302400" cy="89280"/>
            <a:chOff x="7622613" y="3080933"/>
            <a:chExt cx="302400" cy="8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C1C8817-07E1-304C-C66E-4DD79D94C59F}"/>
                    </a:ext>
                  </a:extLst>
                </p14:cNvPr>
                <p14:cNvContentPartPr/>
                <p14:nvPr/>
              </p14:nvContentPartPr>
              <p14:xfrm>
                <a:off x="7662933" y="3080933"/>
                <a:ext cx="75240" cy="89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C1C8817-07E1-304C-C66E-4DD79D94C59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45293" y="3062933"/>
                  <a:ext cx="110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753880-1780-6ECE-AC8D-0B77F7412D88}"/>
                    </a:ext>
                  </a:extLst>
                </p14:cNvPr>
                <p14:cNvContentPartPr/>
                <p14:nvPr/>
              </p14:nvContentPartPr>
              <p14:xfrm>
                <a:off x="7622613" y="3080933"/>
                <a:ext cx="302400" cy="78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753880-1780-6ECE-AC8D-0B77F7412D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04973" y="3062933"/>
                  <a:ext cx="33804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4AED9C-57FC-F76B-0C2D-7B2CFC66F44D}"/>
              </a:ext>
            </a:extLst>
          </p:cNvPr>
          <p:cNvGrpSpPr/>
          <p:nvPr/>
        </p:nvGrpSpPr>
        <p:grpSpPr>
          <a:xfrm>
            <a:off x="8280693" y="3047813"/>
            <a:ext cx="829800" cy="140040"/>
            <a:chOff x="8280693" y="3047813"/>
            <a:chExt cx="8298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61AB08-57F1-F03F-4C66-6510B642311E}"/>
                    </a:ext>
                  </a:extLst>
                </p14:cNvPr>
                <p14:cNvContentPartPr/>
                <p14:nvPr/>
              </p14:nvContentPartPr>
              <p14:xfrm>
                <a:off x="8280693" y="3047813"/>
                <a:ext cx="426960" cy="120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61AB08-57F1-F03F-4C66-6510B642311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63053" y="3029813"/>
                  <a:ext cx="462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3970F7-8913-B731-7555-94AEFCC212F7}"/>
                    </a:ext>
                  </a:extLst>
                </p14:cNvPr>
                <p14:cNvContentPartPr/>
                <p14:nvPr/>
              </p14:nvContentPartPr>
              <p14:xfrm>
                <a:off x="9075573" y="3073733"/>
                <a:ext cx="34920" cy="114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3970F7-8913-B731-7555-94AEFCC212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57933" y="3055733"/>
                  <a:ext cx="70560" cy="149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C6F5D63-4E1E-2D5C-5260-4FDDF56FA713}"/>
              </a:ext>
            </a:extLst>
          </p:cNvPr>
          <p:cNvSpPr/>
          <p:nvPr/>
        </p:nvSpPr>
        <p:spPr>
          <a:xfrm>
            <a:off x="3124200" y="3013253"/>
            <a:ext cx="5914833" cy="2296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C171B-2261-AC7B-C4C2-951721C8E68D}"/>
              </a:ext>
            </a:extLst>
          </p:cNvPr>
          <p:cNvSpPr txBox="1"/>
          <p:nvPr/>
        </p:nvSpPr>
        <p:spPr>
          <a:xfrm>
            <a:off x="5196153" y="2937763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Uniform Resource Locator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9055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9696-BB07-9F17-E6AF-B8AE0A19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593040"/>
            <a:ext cx="5252148" cy="886629"/>
          </a:xfrm>
        </p:spPr>
        <p:txBody>
          <a:bodyPr/>
          <a:lstStyle/>
          <a:p>
            <a:r>
              <a:rPr lang="en-US" dirty="0"/>
              <a:t>DOM</a:t>
            </a:r>
          </a:p>
        </p:txBody>
      </p:sp>
      <p:pic>
        <p:nvPicPr>
          <p:cNvPr id="3074" name="Picture 2" descr="What is the DOM? Document Object Model Meaning in JavaScript">
            <a:extLst>
              <a:ext uri="{FF2B5EF4-FFF2-40B4-BE49-F238E27FC236}">
                <a16:creationId xmlns:a16="http://schemas.microsoft.com/office/drawing/2014/main" id="{003F3DFD-3FFD-6954-3C0C-318FAF212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726" y="2506132"/>
            <a:ext cx="7164681" cy="403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8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4C2B-21C8-35BA-531C-6AB08AED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 in the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083C7-C3EA-8B37-5492-84F7E6D9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05" y="2235015"/>
            <a:ext cx="6088908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1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5A28-1E90-EE88-94FB-D6B34650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1CA3C-7B62-2039-200E-CBEA10530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86"/>
          <a:stretch/>
        </p:blipFill>
        <p:spPr>
          <a:xfrm>
            <a:off x="3586225" y="2011680"/>
            <a:ext cx="4465575" cy="3432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882A29-7E6A-9B21-37A5-840C1383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5808134"/>
            <a:ext cx="812800" cy="812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8115EB-F6FC-CFD8-9EFE-6616214191FD}"/>
                  </a:ext>
                </a:extLst>
              </p14:cNvPr>
              <p14:cNvContentPartPr/>
              <p14:nvPr/>
            </p14:nvContentPartPr>
            <p14:xfrm>
              <a:off x="4409613" y="2101733"/>
              <a:ext cx="746280" cy="198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8115EB-F6FC-CFD8-9EFE-6616214191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1613" y="2083733"/>
                <a:ext cx="78192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34AB041-7FBF-1070-E93E-9A66F9D2B4F3}"/>
              </a:ext>
            </a:extLst>
          </p:cNvPr>
          <p:cNvGrpSpPr/>
          <p:nvPr/>
        </p:nvGrpSpPr>
        <p:grpSpPr>
          <a:xfrm>
            <a:off x="4173813" y="3986693"/>
            <a:ext cx="565920" cy="185400"/>
            <a:chOff x="4173813" y="3986693"/>
            <a:chExt cx="56592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D60BFB-8AA9-85D8-9359-4A063F86B193}"/>
                    </a:ext>
                  </a:extLst>
                </p14:cNvPr>
                <p14:cNvContentPartPr/>
                <p14:nvPr/>
              </p14:nvContentPartPr>
              <p14:xfrm>
                <a:off x="4346613" y="3986693"/>
                <a:ext cx="393120" cy="136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D60BFB-8AA9-85D8-9359-4A063F86B1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28973" y="3969053"/>
                  <a:ext cx="428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838C1B-A6A0-F02E-13A5-AB0FB0DDF453}"/>
                    </a:ext>
                  </a:extLst>
                </p14:cNvPr>
                <p14:cNvContentPartPr/>
                <p14:nvPr/>
              </p14:nvContentPartPr>
              <p14:xfrm>
                <a:off x="4173813" y="4011533"/>
                <a:ext cx="334080" cy="160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838C1B-A6A0-F02E-13A5-AB0FB0DDF4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56173" y="3993893"/>
                  <a:ext cx="36972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7B060E-35F2-F9CB-F74E-260B3BF44204}"/>
                  </a:ext>
                </a:extLst>
              </p14:cNvPr>
              <p14:cNvContentPartPr/>
              <p14:nvPr/>
            </p14:nvContentPartPr>
            <p14:xfrm>
              <a:off x="4523733" y="3291533"/>
              <a:ext cx="242280" cy="210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7B060E-35F2-F9CB-F74E-260B3BF442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05733" y="3273893"/>
                <a:ext cx="27792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A046639-B2A5-A826-172D-1750C529BDF1}"/>
              </a:ext>
            </a:extLst>
          </p:cNvPr>
          <p:cNvGrpSpPr/>
          <p:nvPr/>
        </p:nvGrpSpPr>
        <p:grpSpPr>
          <a:xfrm>
            <a:off x="4309533" y="3242213"/>
            <a:ext cx="593280" cy="315360"/>
            <a:chOff x="4309533" y="3242213"/>
            <a:chExt cx="59328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6C3DCE-1A74-4278-1FA5-D61E807B439A}"/>
                    </a:ext>
                  </a:extLst>
                </p14:cNvPr>
                <p14:cNvContentPartPr/>
                <p14:nvPr/>
              </p14:nvContentPartPr>
              <p14:xfrm>
                <a:off x="4309533" y="3250133"/>
                <a:ext cx="593280" cy="25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6C3DCE-1A74-4278-1FA5-D61E807B43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1893" y="3232133"/>
                  <a:ext cx="628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5B5213-DCD7-8DB8-7E58-FC771B48C40D}"/>
                    </a:ext>
                  </a:extLst>
                </p14:cNvPr>
                <p14:cNvContentPartPr/>
                <p14:nvPr/>
              </p14:nvContentPartPr>
              <p14:xfrm>
                <a:off x="4537773" y="3454253"/>
                <a:ext cx="83880" cy="10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5B5213-DCD7-8DB8-7E58-FC771B48C4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20133" y="3436253"/>
                  <a:ext cx="119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9BC389-AE3E-546B-1E92-F826941B5212}"/>
                    </a:ext>
                  </a:extLst>
                </p14:cNvPr>
                <p14:cNvContentPartPr/>
                <p14:nvPr/>
              </p14:nvContentPartPr>
              <p14:xfrm>
                <a:off x="4530933" y="3242213"/>
                <a:ext cx="297000" cy="241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9BC389-AE3E-546B-1E92-F826941B52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12933" y="3224213"/>
                  <a:ext cx="332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86FFC9-D411-B8D6-DE66-0FFAD2D4DAE0}"/>
                    </a:ext>
                  </a:extLst>
                </p14:cNvPr>
                <p14:cNvContentPartPr/>
                <p14:nvPr/>
              </p14:nvContentPartPr>
              <p14:xfrm>
                <a:off x="4424013" y="3397733"/>
                <a:ext cx="81360" cy="74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86FFC9-D411-B8D6-DE66-0FFAD2D4DA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06373" y="3380093"/>
                  <a:ext cx="117000" cy="11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028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5A28-1E90-EE88-94FB-D6B34650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82064-0C44-BFAC-F15F-BC338EBD299C}"/>
              </a:ext>
            </a:extLst>
          </p:cNvPr>
          <p:cNvSpPr txBox="1"/>
          <p:nvPr/>
        </p:nvSpPr>
        <p:spPr>
          <a:xfrm>
            <a:off x="897467" y="2075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Git - Downloads (git-scm.com)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D89A2-6579-9E8B-7F55-F5A9C31A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20" y="1963216"/>
            <a:ext cx="6607113" cy="4709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D9A0A-937D-C2D2-4343-84889C54F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" y="580813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01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976</TotalTime>
  <Words>105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</vt:lpstr>
      <vt:lpstr>Corbel</vt:lpstr>
      <vt:lpstr>Wingdings</vt:lpstr>
      <vt:lpstr>Banded</vt:lpstr>
      <vt:lpstr>Hypertextmarkuplanguage</vt:lpstr>
      <vt:lpstr>Danger!</vt:lpstr>
      <vt:lpstr>Html, css, js</vt:lpstr>
      <vt:lpstr>Js frameworks</vt:lpstr>
      <vt:lpstr>URL</vt:lpstr>
      <vt:lpstr>DOM</vt:lpstr>
      <vt:lpstr>Dev tool in the browser</vt:lpstr>
      <vt:lpstr>Before we start…</vt:lpstr>
      <vt:lpstr>Install git</vt:lpstr>
      <vt:lpstr>SETUP git</vt:lpstr>
      <vt:lpstr>Clone your first repository!</vt:lpstr>
      <vt:lpstr>Open your vs code</vt:lpstr>
      <vt:lpstr>Prettier and live server</vt:lpstr>
      <vt:lpstr>HTML</vt:lpstr>
      <vt:lpstr>Let’s start!</vt:lpstr>
      <vt:lpstr>HTML</vt:lpstr>
      <vt:lpstr>Tags</vt:lpstr>
      <vt:lpstr>Example and explain</vt:lpstr>
      <vt:lpstr>Images!</vt:lpstr>
      <vt:lpstr>&lt;DIV&gt;How do you annoy a web developer?&lt;/SPAN&gt;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Hypertextmarkuplanguage</dc:title>
  <dc:creator>Parna Asadi</dc:creator>
  <cp:lastModifiedBy>Parna Asadi</cp:lastModifiedBy>
  <cp:revision>2</cp:revision>
  <dcterms:created xsi:type="dcterms:W3CDTF">2023-07-29T16:17:25Z</dcterms:created>
  <dcterms:modified xsi:type="dcterms:W3CDTF">2023-07-30T08:34:24Z</dcterms:modified>
</cp:coreProperties>
</file>