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61" r:id="rId3"/>
    <p:sldId id="269" r:id="rId4"/>
    <p:sldId id="260" r:id="rId5"/>
    <p:sldId id="259" r:id="rId6"/>
    <p:sldId id="257" r:id="rId7"/>
    <p:sldId id="263" r:id="rId8"/>
    <p:sldId id="270" r:id="rId9"/>
    <p:sldId id="264" r:id="rId10"/>
    <p:sldId id="262" r:id="rId11"/>
    <p:sldId id="265" r:id="rId12"/>
    <p:sldId id="258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10" d="100"/>
          <a:sy n="110" d="100"/>
        </p:scale>
        <p:origin x="13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1BEC1-ACBE-49DE-BC60-51E9952648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31E57-DCC6-4D8F-8EDA-AF483A0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hyperlink" Target="https://medium.com/codex/what-is-semantic-markup-and-why-you-should-use-it-44777543c29c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2C60-BA81-561A-ECD7-9A9B9869C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993F-DB89-CAF8-C670-57BFADF46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Useful example!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456EF-B84F-892B-5331-EEABFA2B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4B65-E526-51B3-C39B-033BBB50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Overall,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0EAE0-FE29-8528-8B20-98A4C3C31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994677"/>
            <a:ext cx="8793787" cy="11131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E3604-AEA5-2849-462A-4F4B2C6F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BDF5-52B8-EC9E-7F5A-3C028FC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81902-41B7-0F0F-561F-6C375C94E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45B76-C65B-A581-9D3A-E8B8DC61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C473-65CE-F27E-8BB1-4DF30639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72AD1-6E99-B051-190F-AEE3681A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992" y="1820334"/>
            <a:ext cx="4533132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1CB1B-C9B4-AA49-0887-18B9996E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CD96-F0EA-4855-02BD-CE31274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49E75-2F8C-0419-E765-D473F19A8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669" y="1972734"/>
            <a:ext cx="8428662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676931-E619-9F94-DD0E-22F4E9B7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2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692A-8EF0-9DB2-42C7-0954BFCC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9E50-B7DF-E780-4A53-C676230B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 branch in your repo.</a:t>
            </a:r>
          </a:p>
          <a:p>
            <a:r>
              <a:rPr lang="en-US" dirty="0"/>
              <a:t>Add the code to your branch</a:t>
            </a:r>
          </a:p>
          <a:p>
            <a:r>
              <a:rPr lang="en-US" dirty="0"/>
              <a:t>Complete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C32E3-FBF4-0006-BA71-E719987A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1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op 40 Nerd Jokes for Programmers to Liven Up Your Day [Golden Collection]  - Flatlogic Blog">
            <a:extLst>
              <a:ext uri="{FF2B5EF4-FFF2-40B4-BE49-F238E27FC236}">
                <a16:creationId xmlns:a16="http://schemas.microsoft.com/office/drawing/2014/main" id="{E95458BA-9978-F576-8242-CFBFA291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0"/>
            <a:ext cx="7043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9731EA-33C6-6392-19D8-41561C75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2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E4E9-6987-17BC-133B-5ECB84DA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Notes!</a:t>
            </a:r>
          </a:p>
        </p:txBody>
      </p:sp>
      <p:pic>
        <p:nvPicPr>
          <p:cNvPr id="3074" name="Picture 2" descr="Clock On Fire Images - Free Download on Freepik">
            <a:extLst>
              <a:ext uri="{FF2B5EF4-FFF2-40B4-BE49-F238E27FC236}">
                <a16:creationId xmlns:a16="http://schemas.microsoft.com/office/drawing/2014/main" id="{7A5D7102-69DD-EE16-6089-A86F975C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225" y="2209799"/>
            <a:ext cx="4207933" cy="42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C2D72A-1555-E085-C9B7-17B95D9F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9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7342-5FC1-EE17-0754-B6897B08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pic>
        <p:nvPicPr>
          <p:cNvPr id="5122" name="Picture 2" descr="What Does QA Stand For in Software? - QA Meaning - TestLodge Blog">
            <a:extLst>
              <a:ext uri="{FF2B5EF4-FFF2-40B4-BE49-F238E27FC236}">
                <a16:creationId xmlns:a16="http://schemas.microsoft.com/office/drawing/2014/main" id="{4B8435AF-A2C4-0A71-C500-4DFDC4EC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36" y="2226733"/>
            <a:ext cx="7763128" cy="407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84559D-89A1-0C7D-D92D-4B8181ADC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F5A2-0A01-D970-F8DF-C0ED9611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79A1-5C32-820C-9882-E8EF4B91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Square Head!</a:t>
            </a:r>
          </a:p>
        </p:txBody>
      </p:sp>
      <p:pic>
        <p:nvPicPr>
          <p:cNvPr id="2050" name="Picture 2" descr="HTML CSS JavaScript - Free Online Editors and Tools">
            <a:extLst>
              <a:ext uri="{FF2B5EF4-FFF2-40B4-BE49-F238E27FC236}">
                <a16:creationId xmlns:a16="http://schemas.microsoft.com/office/drawing/2014/main" id="{F8214693-4388-8F25-FEC7-343F9E16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84" y="1293284"/>
            <a:ext cx="6667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1E6D8-C56F-3DB9-2BEC-E94FEAFF3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6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8E9F-CD71-3616-39D7-426830C1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markup?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4E0C6-8F35-90D2-1D64-ED27F58E8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discuss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0A3B9-EB5B-C901-EE36-B7C4F833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1D22-6CE0-F677-C594-8D40CCC6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Sections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9F82F-513A-44C5-D4E4-C319C0E7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Semantic tags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4B194-65F5-E9FD-6014-002C6AE035CA}"/>
              </a:ext>
            </a:extLst>
          </p:cNvPr>
          <p:cNvSpPr txBox="1"/>
          <p:nvPr/>
        </p:nvSpPr>
        <p:spPr>
          <a:xfrm>
            <a:off x="6684433" y="6605572"/>
            <a:ext cx="48471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hlinkClick r:id="rId2"/>
              </a:rPr>
              <a:t>What Is Semantic Markup and Why You Should Use It | by Sumudu </a:t>
            </a:r>
            <a:r>
              <a:rPr lang="en-US" sz="700" dirty="0" err="1">
                <a:hlinkClick r:id="rId2"/>
              </a:rPr>
              <a:t>Siriwardana</a:t>
            </a:r>
            <a:r>
              <a:rPr lang="en-US" sz="700" dirty="0">
                <a:hlinkClick r:id="rId2"/>
              </a:rPr>
              <a:t> | </a:t>
            </a:r>
            <a:r>
              <a:rPr lang="en-US" sz="700" dirty="0" err="1">
                <a:hlinkClick r:id="rId2"/>
              </a:rPr>
              <a:t>CodeX</a:t>
            </a:r>
            <a:r>
              <a:rPr lang="en-US" sz="700" dirty="0">
                <a:hlinkClick r:id="rId2"/>
              </a:rPr>
              <a:t> | Medium</a:t>
            </a:r>
            <a:endParaRPr lang="en-US" sz="700" dirty="0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4D81340-3E11-860C-251A-DDF3E8DCEA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2250" y="1357313"/>
            <a:ext cx="66675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1532B-C691-55AF-4DA6-708F267C3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33" y="627344"/>
            <a:ext cx="6747933" cy="4197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4B4EC-1A71-0ECC-E6C1-36E036232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EEEA-38FE-B95F-0915-A5FD8E6C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Div!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9623-9D4A-AEA4-8B48-D6571D14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&lt;header&gt;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&lt;nav&gt;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&lt;main&gt;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&lt;article&gt;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&lt;section&gt;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&lt;aside&gt;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&lt;footer&gt;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2BDF2-9282-0C07-EBC3-C766CEF5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F982-62D2-F860-798B-A6313B1C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use them?</a:t>
            </a:r>
          </a:p>
        </p:txBody>
      </p:sp>
      <p:pic>
        <p:nvPicPr>
          <p:cNvPr id="6146" name="Picture 2" descr="7 Toxic Thinking Mistakes That Will Keep You From Being Mentally Strong |  Inc.com">
            <a:extLst>
              <a:ext uri="{FF2B5EF4-FFF2-40B4-BE49-F238E27FC236}">
                <a16:creationId xmlns:a16="http://schemas.microsoft.com/office/drawing/2014/main" id="{E124635D-7F36-AFB0-07FE-3DA81AA5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39" y="2806700"/>
            <a:ext cx="3787321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5B34-8BFE-6410-E308-2FD8EF54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semantic markup?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827F54-1FFA-8A4F-4558-D8438F022748}"/>
              </a:ext>
            </a:extLst>
          </p:cNvPr>
          <p:cNvSpPr txBox="1">
            <a:spLocks/>
          </p:cNvSpPr>
          <p:nvPr/>
        </p:nvSpPr>
        <p:spPr>
          <a:xfrm>
            <a:off x="389805" y="3556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3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Accessibility</a:t>
            </a:r>
          </a:p>
          <a:p>
            <a:pPr>
              <a:buFont typeface="Arial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Search Engine Optimization</a:t>
            </a:r>
          </a:p>
          <a:p>
            <a:pPr>
              <a:buFont typeface="Arial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Maintainability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F10B6-4AC8-013A-57D7-76818F88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141" y="67236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732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738</TotalTime>
  <Words>115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source-serif-pro</vt:lpstr>
      <vt:lpstr>Wingdings 2</vt:lpstr>
      <vt:lpstr>View</vt:lpstr>
      <vt:lpstr>HTML</vt:lpstr>
      <vt:lpstr>Notes!</vt:lpstr>
      <vt:lpstr>QA</vt:lpstr>
      <vt:lpstr>Where we are.</vt:lpstr>
      <vt:lpstr>What is semantic markup?</vt:lpstr>
      <vt:lpstr>Clear Sections</vt:lpstr>
      <vt:lpstr>Instead of Div!</vt:lpstr>
      <vt:lpstr>Why should we use them?</vt:lpstr>
      <vt:lpstr>Why use semantic markup?</vt:lpstr>
      <vt:lpstr>Overall,</vt:lpstr>
      <vt:lpstr>Enough!</vt:lpstr>
      <vt:lpstr>Calculator</vt:lpstr>
      <vt:lpstr>What we did.</vt:lpstr>
      <vt:lpstr>Practice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Parna Asadi</dc:creator>
  <cp:lastModifiedBy>Parna Asadi</cp:lastModifiedBy>
  <cp:revision>3</cp:revision>
  <dcterms:created xsi:type="dcterms:W3CDTF">2023-08-01T11:45:01Z</dcterms:created>
  <dcterms:modified xsi:type="dcterms:W3CDTF">2023-08-02T08:09:02Z</dcterms:modified>
</cp:coreProperties>
</file>