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9T18:58:54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0,'2456'0,"-2437"1,0 1,27 6,38 3,1017-12,-1083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hyperlink" Target="https://javascript.inf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D6FF379-61C5-0B4D-266D-A60E1A92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07" y="1608666"/>
            <a:ext cx="9116785" cy="3832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8C04F-7289-28ED-87EB-23AFDC1AB6E4}"/>
              </a:ext>
            </a:extLst>
          </p:cNvPr>
          <p:cNvSpPr txBox="1"/>
          <p:nvPr/>
        </p:nvSpPr>
        <p:spPr>
          <a:xfrm>
            <a:off x="7831667" y="5520267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Calendar has been modified!</a:t>
            </a:r>
          </a:p>
        </p:txBody>
      </p:sp>
    </p:spTree>
    <p:extLst>
      <p:ext uri="{BB962C8B-B14F-4D97-AF65-F5344CB8AC3E}">
        <p14:creationId xmlns:p14="http://schemas.microsoft.com/office/powerpoint/2010/main" val="410684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58F7-2932-7BCA-A5E8-97F6BF099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532BE-FBB5-375B-2252-353F65924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3067" y="3996267"/>
            <a:ext cx="1359955" cy="474133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C40BE-9C74-D4CE-B4D9-8BFCDC77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5400"/>
            <a:ext cx="660400" cy="66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8059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avascript vs memes - DEV Community">
            <a:extLst>
              <a:ext uri="{FF2B5EF4-FFF2-40B4-BE49-F238E27FC236}">
                <a16:creationId xmlns:a16="http://schemas.microsoft.com/office/drawing/2014/main" id="{1C36CDFA-B900-A615-FE6E-D48F2FF9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23" y="1211791"/>
            <a:ext cx="5496553" cy="443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D2B57-8BF2-7F45-005D-5AF5A487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5400"/>
            <a:ext cx="660400" cy="66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4303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C64AE3-5E70-1188-2470-905F2015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5400"/>
            <a:ext cx="660400" cy="66040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CBE3D-F011-9DCB-73E9-55EFF564F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88" y="836268"/>
            <a:ext cx="7948424" cy="4946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38189-98CA-4243-C9B5-D6E365FC836E}"/>
              </a:ext>
            </a:extLst>
          </p:cNvPr>
          <p:cNvSpPr txBox="1"/>
          <p:nvPr/>
        </p:nvSpPr>
        <p:spPr>
          <a:xfrm>
            <a:off x="2650067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The Modern JavaScript Tutorial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3D8445-9DCA-EC5D-7385-9AF459963A49}"/>
                  </a:ext>
                </a:extLst>
              </p14:cNvPr>
              <p14:cNvContentPartPr/>
              <p14:nvPr/>
            </p14:nvContentPartPr>
            <p14:xfrm>
              <a:off x="3543300" y="1737240"/>
              <a:ext cx="1348200" cy="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3D8445-9DCA-EC5D-7385-9AF459963A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9660" y="1629240"/>
                <a:ext cx="145584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50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Best JavaScript Meme I've Ever Seen, Explained in detail">
            <a:extLst>
              <a:ext uri="{FF2B5EF4-FFF2-40B4-BE49-F238E27FC236}">
                <a16:creationId xmlns:a16="http://schemas.microsoft.com/office/drawing/2014/main" id="{E20493A8-8553-E382-BB77-08BBED6A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0"/>
            <a:ext cx="451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8AA586-78A3-C0B6-F801-16392BD0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5400"/>
            <a:ext cx="660400" cy="66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5402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Javascript vs memes - DEV Community">
            <a:extLst>
              <a:ext uri="{FF2B5EF4-FFF2-40B4-BE49-F238E27FC236}">
                <a16:creationId xmlns:a16="http://schemas.microsoft.com/office/drawing/2014/main" id="{154654EE-B3B3-2BA0-D12E-AFC525EE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49" y="0"/>
            <a:ext cx="6059091" cy="68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51886-C931-041B-D1FE-414016CD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5400"/>
            <a:ext cx="660400" cy="66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2965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structive JavaScript Memes.">
            <a:extLst>
              <a:ext uri="{FF2B5EF4-FFF2-40B4-BE49-F238E27FC236}">
                <a16:creationId xmlns:a16="http://schemas.microsoft.com/office/drawing/2014/main" id="{01F07F2D-B282-A169-0DA1-1F0E7461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0"/>
            <a:ext cx="649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64310-2065-9512-6F48-140E82AA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5400"/>
            <a:ext cx="660400" cy="66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1367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1005</TotalTime>
  <Words>12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PowerPoint Presentation</vt:lpstr>
      <vt:lpstr>Advanced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Parna Asadi</dc:creator>
  <cp:lastModifiedBy>Parna Asadi</cp:lastModifiedBy>
  <cp:revision>2</cp:revision>
  <dcterms:created xsi:type="dcterms:W3CDTF">2023-08-19T15:27:11Z</dcterms:created>
  <dcterms:modified xsi:type="dcterms:W3CDTF">2023-08-20T08:12:19Z</dcterms:modified>
</cp:coreProperties>
</file>