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ithub.com/en/get-started/getting-started-with-git/setting-your-username-in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0B64-37C2-FD7D-F8EB-66B6F5C3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Hypertextmarkuplanguage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C5FA0-EE16-89AB-11D2-0DD5463A6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CCBBD-9ADD-3F78-AB99-4BA82357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1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12A-DD65-B922-2C34-E72F6470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ADA82-DB63-C230-D29E-C5344126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67" y="2278115"/>
            <a:ext cx="5739866" cy="42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7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C4D-091E-335D-CD8B-6B78AFB6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and explain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5FA02-C7F9-4BA4-515E-52DF766F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312" y="2139563"/>
            <a:ext cx="7929375" cy="4434261"/>
          </a:xfrm>
        </p:spPr>
      </p:pic>
    </p:spTree>
    <p:extLst>
      <p:ext uri="{BB962C8B-B14F-4D97-AF65-F5344CB8AC3E}">
        <p14:creationId xmlns:p14="http://schemas.microsoft.com/office/powerpoint/2010/main" val="285910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1EF-9A44-56FB-7165-3CED5AF4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&lt;DIV&gt;How do you annoy a web developer?&lt;/SPAN&gt;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27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A28-1E90-EE88-94FB-D6B34650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1CA3C-7B62-2039-200E-CBEA1053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25" y="2011680"/>
            <a:ext cx="4465575" cy="4263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82A29-7E6A-9B21-37A5-840C1383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8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A28-1E90-EE88-94FB-D6B34650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82064-0C44-BFAC-F15F-BC338EBD299C}"/>
              </a:ext>
            </a:extLst>
          </p:cNvPr>
          <p:cNvSpPr txBox="1"/>
          <p:nvPr/>
        </p:nvSpPr>
        <p:spPr>
          <a:xfrm>
            <a:off x="897467" y="207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Git - Downloads (git-scm.com)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D89A2-6579-9E8B-7F55-F5A9C31A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20" y="1963216"/>
            <a:ext cx="6607113" cy="470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D9A0A-937D-C2D2-4343-84889C54F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0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A28-1E90-EE88-94FB-D6B34650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19" y="252060"/>
            <a:ext cx="9784080" cy="1508760"/>
          </a:xfrm>
        </p:spPr>
        <p:txBody>
          <a:bodyPr/>
          <a:lstStyle/>
          <a:p>
            <a:r>
              <a:rPr lang="en-US" dirty="0"/>
              <a:t>SETUP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2E73C-F5AC-5CC7-DF6C-61569D4297BC}"/>
              </a:ext>
            </a:extLst>
          </p:cNvPr>
          <p:cNvSpPr txBox="1"/>
          <p:nvPr/>
        </p:nvSpPr>
        <p:spPr>
          <a:xfrm>
            <a:off x="279400" y="2050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Setting your username in Git - GitHub Docs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50E51-73E1-1DD6-3835-9213D6E8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92" y="2610533"/>
            <a:ext cx="7407282" cy="3787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66752-3E44-2F72-AC13-6DE5E073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A28-1E90-EE88-94FB-D6B34650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19" y="252060"/>
            <a:ext cx="9784080" cy="1508760"/>
          </a:xfrm>
        </p:spPr>
        <p:txBody>
          <a:bodyPr/>
          <a:lstStyle/>
          <a:p>
            <a:r>
              <a:rPr lang="en-US" dirty="0"/>
              <a:t>Clone your first repository!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1842C-A710-2FEB-BB9A-29C7ACB6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59" y="2368339"/>
            <a:ext cx="9525000" cy="3668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866E4-2B5A-2B29-9034-A841E1C6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5A28-1E90-EE88-94FB-D6B34650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19" y="252060"/>
            <a:ext cx="9784080" cy="1508760"/>
          </a:xfrm>
        </p:spPr>
        <p:txBody>
          <a:bodyPr/>
          <a:lstStyle/>
          <a:p>
            <a:r>
              <a:rPr lang="en-US" dirty="0"/>
              <a:t>Open your vs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BAF1C-DE4E-FBD8-27EF-80C95C503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18" y="2085094"/>
            <a:ext cx="5987963" cy="4396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6D882-76AA-47E2-01FA-242DDB3E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580813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9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0623-11C3-DD13-F66F-2B43EF40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6D353-EBD2-BC3E-B40E-AB69855B3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65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4E3B-BFDB-7C5B-F10D-5BA5B3D9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82A97-7BB5-8F2A-1193-64FF29B40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030" y="2578678"/>
            <a:ext cx="7425857" cy="39951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1594A-C001-E618-8519-2CC51493B3F6}"/>
              </a:ext>
            </a:extLst>
          </p:cNvPr>
          <p:cNvSpPr txBox="1"/>
          <p:nvPr/>
        </p:nvSpPr>
        <p:spPr>
          <a:xfrm>
            <a:off x="245532" y="1926256"/>
            <a:ext cx="8593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HTML For Beginners The Easy Way: Start Learning HTML &amp; CSS Today 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7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77DE-6883-3A3F-BF07-AE6D9A6A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118CD-D7F8-5C52-67BC-17D368FB3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90" y="2264291"/>
            <a:ext cx="5699138" cy="43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122</TotalTime>
  <Words>73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Banded</vt:lpstr>
      <vt:lpstr>Hypertextmarkuplanguage</vt:lpstr>
      <vt:lpstr>Before we start…</vt:lpstr>
      <vt:lpstr>Install git</vt:lpstr>
      <vt:lpstr>SETUP git</vt:lpstr>
      <vt:lpstr>Clone your first repository!</vt:lpstr>
      <vt:lpstr>Open your vs code</vt:lpstr>
      <vt:lpstr>HTML</vt:lpstr>
      <vt:lpstr>Let’s start!</vt:lpstr>
      <vt:lpstr>HTML</vt:lpstr>
      <vt:lpstr>Tags</vt:lpstr>
      <vt:lpstr>Example and explain</vt:lpstr>
      <vt:lpstr>&lt;DIV&gt;How do you annoy a web developer?&lt;/SPAN&gt;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Hypertextmarkuplanguage</dc:title>
  <dc:creator>Parna Asadi</dc:creator>
  <cp:lastModifiedBy>Parna Asadi</cp:lastModifiedBy>
  <cp:revision>1</cp:revision>
  <dcterms:created xsi:type="dcterms:W3CDTF">2023-07-29T16:17:25Z</dcterms:created>
  <dcterms:modified xsi:type="dcterms:W3CDTF">2023-07-29T18:19:30Z</dcterms:modified>
</cp:coreProperties>
</file>