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4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398E-C4CC-802A-2463-67D0915CE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2F22B-6827-A153-ADF6-A4B0C625B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&amp;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B476E-067F-6564-9392-9E78B0B96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353" y="118468"/>
            <a:ext cx="730774" cy="73077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4522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D93E-3FDB-AF5B-9DCF-FED766F9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0051-2ACF-AECE-3A9A-A3E931CB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  <a:p>
            <a:r>
              <a:rPr lang="en-US" dirty="0"/>
              <a:t>Where can we use git?</a:t>
            </a:r>
          </a:p>
          <a:p>
            <a:r>
              <a:rPr lang="en-US" dirty="0"/>
              <a:t>Who to install?</a:t>
            </a:r>
          </a:p>
          <a:p>
            <a:r>
              <a:rPr lang="en-US" dirty="0"/>
              <a:t>How to learn config?(or any command)</a:t>
            </a:r>
          </a:p>
          <a:p>
            <a:r>
              <a:rPr lang="en-US" dirty="0"/>
              <a:t>Is it github?</a:t>
            </a:r>
          </a:p>
          <a:p>
            <a:r>
              <a:rPr lang="en-US" dirty="0"/>
              <a:t>How to use git?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65ACC-7624-7939-75CE-03FB69FB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353" y="118468"/>
            <a:ext cx="730774" cy="73077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2703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16C3-BF21-2874-8681-C92E80D2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D11D-F3EB-498B-C55C-17BB36508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72" y="2180496"/>
            <a:ext cx="11029615" cy="3678303"/>
          </a:xfrm>
        </p:spPr>
        <p:txBody>
          <a:bodyPr/>
          <a:lstStyle/>
          <a:p>
            <a:r>
              <a:rPr lang="en-US" dirty="0"/>
              <a:t>Working directory</a:t>
            </a:r>
          </a:p>
          <a:p>
            <a:r>
              <a:rPr lang="en-US" dirty="0"/>
              <a:t>Index (stage)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Repository (github)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17E73EB-65F0-2DAA-B619-8796A20AF0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96440" y="3467102"/>
            <a:ext cx="495300" cy="388618"/>
          </a:xfrm>
          <a:prstGeom prst="curvedConnector3">
            <a:avLst>
              <a:gd name="adj1" fmla="val -15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D9A10-C942-32AF-A115-681B1C2737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03021" y="3931642"/>
            <a:ext cx="693419" cy="366038"/>
          </a:xfrm>
          <a:prstGeom prst="curvedConnector3">
            <a:avLst>
              <a:gd name="adj1" fmla="val -91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6E56D4-1D90-FCC6-AED8-549CEB96AF7E}"/>
              </a:ext>
            </a:extLst>
          </p:cNvPr>
          <p:cNvSpPr txBox="1"/>
          <p:nvPr/>
        </p:nvSpPr>
        <p:spPr>
          <a:xfrm>
            <a:off x="3275511" y="3398520"/>
            <a:ext cx="80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91FFCC-D10C-F150-AF04-6F04553BB0C3}"/>
              </a:ext>
            </a:extLst>
          </p:cNvPr>
          <p:cNvSpPr txBox="1"/>
          <p:nvPr/>
        </p:nvSpPr>
        <p:spPr>
          <a:xfrm>
            <a:off x="2682240" y="392045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7512185-67FD-3B5A-579B-C085CCD6B755}"/>
              </a:ext>
            </a:extLst>
          </p:cNvPr>
          <p:cNvCxnSpPr>
            <a:cxnSpLocks/>
          </p:cNvCxnSpPr>
          <p:nvPr/>
        </p:nvCxnSpPr>
        <p:spPr>
          <a:xfrm>
            <a:off x="1409700" y="4369341"/>
            <a:ext cx="1172393" cy="301718"/>
          </a:xfrm>
          <a:prstGeom prst="curvedConnector3">
            <a:avLst>
              <a:gd name="adj1" fmla="val 20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10A951-89A3-5152-956A-F6780C1F4150}"/>
              </a:ext>
            </a:extLst>
          </p:cNvPr>
          <p:cNvSpPr txBox="1"/>
          <p:nvPr/>
        </p:nvSpPr>
        <p:spPr>
          <a:xfrm>
            <a:off x="3868783" y="429768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7E98A1-B0FC-FBDD-2755-92F945CE140F}"/>
              </a:ext>
            </a:extLst>
          </p:cNvPr>
          <p:cNvSpPr txBox="1"/>
          <p:nvPr/>
        </p:nvSpPr>
        <p:spPr>
          <a:xfrm>
            <a:off x="5111530" y="4159180"/>
            <a:ext cx="307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used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remote add origin </a:t>
            </a:r>
            <a:r>
              <a:rPr lang="en-US" dirty="0" err="1"/>
              <a:t>https_url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5BBED72-2982-3111-760C-04211D9D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353" y="118468"/>
            <a:ext cx="730774" cy="730774"/>
          </a:xfrm>
          <a:prstGeom prst="ellipse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A29FE9-5802-E880-8D00-0CC20A2828A3}"/>
              </a:ext>
            </a:extLst>
          </p:cNvPr>
          <p:cNvCxnSpPr/>
          <p:nvPr/>
        </p:nvCxnSpPr>
        <p:spPr>
          <a:xfrm>
            <a:off x="8252460" y="284988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miley Face 27">
            <a:extLst>
              <a:ext uri="{FF2B5EF4-FFF2-40B4-BE49-F238E27FC236}">
                <a16:creationId xmlns:a16="http://schemas.microsoft.com/office/drawing/2014/main" id="{39451CC3-149E-83EC-332C-C082D1E51993}"/>
              </a:ext>
            </a:extLst>
          </p:cNvPr>
          <p:cNvSpPr/>
          <p:nvPr/>
        </p:nvSpPr>
        <p:spPr>
          <a:xfrm>
            <a:off x="3311944" y="2117814"/>
            <a:ext cx="617220" cy="621773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E8D34-A108-7764-D3BB-912D79B74DF7}"/>
              </a:ext>
            </a:extLst>
          </p:cNvPr>
          <p:cNvSpPr txBox="1"/>
          <p:nvPr/>
        </p:nvSpPr>
        <p:spPr>
          <a:xfrm>
            <a:off x="3929164" y="2245784"/>
            <a:ext cx="5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</a:t>
            </a:r>
          </a:p>
        </p:txBody>
      </p:sp>
      <p:sp>
        <p:nvSpPr>
          <p:cNvPr id="32" name="Smiley Face 31">
            <a:extLst>
              <a:ext uri="{FF2B5EF4-FFF2-40B4-BE49-F238E27FC236}">
                <a16:creationId xmlns:a16="http://schemas.microsoft.com/office/drawing/2014/main" id="{519393DC-5132-949A-4FAB-2B95B1558F3E}"/>
              </a:ext>
            </a:extLst>
          </p:cNvPr>
          <p:cNvSpPr/>
          <p:nvPr/>
        </p:nvSpPr>
        <p:spPr>
          <a:xfrm>
            <a:off x="9613684" y="2117814"/>
            <a:ext cx="617220" cy="621773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4494B-1F30-C664-72B9-4E4778524D0A}"/>
              </a:ext>
            </a:extLst>
          </p:cNvPr>
          <p:cNvSpPr txBox="1"/>
          <p:nvPr/>
        </p:nvSpPr>
        <p:spPr>
          <a:xfrm>
            <a:off x="10230904" y="224578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2DA84D-F417-4E20-5D3A-7CD0FED00491}"/>
              </a:ext>
            </a:extLst>
          </p:cNvPr>
          <p:cNvSpPr txBox="1"/>
          <p:nvPr/>
        </p:nvSpPr>
        <p:spPr>
          <a:xfrm>
            <a:off x="8316588" y="3121521"/>
            <a:ext cx="3817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copy from remove repository?</a:t>
            </a:r>
          </a:p>
          <a:p>
            <a:endParaRPr lang="en-US" dirty="0"/>
          </a:p>
          <a:p>
            <a:r>
              <a:rPr lang="en-US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03049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  <p:bldP spid="24" grpId="0"/>
      <p:bldP spid="29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0B56-F8BB-CB91-20B3-2A95F1AD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A31730-835A-226B-EE86-AF9D1031B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231" y="2181225"/>
            <a:ext cx="6521537" cy="36782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DF451C-3207-37AB-03B0-7CC24D459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53" y="118468"/>
            <a:ext cx="730774" cy="73077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5173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0B56-F8BB-CB91-20B3-2A95F1AD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99540-5782-78E2-95E0-C552FB7D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353" y="118468"/>
            <a:ext cx="730774" cy="730774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F5E25B-1F7B-3808-D0FF-94DE7F5F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67" y="2026704"/>
            <a:ext cx="8108065" cy="45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4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0B56-F8BB-CB91-20B3-2A95F1AD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99540-5782-78E2-95E0-C552FB7D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353" y="118468"/>
            <a:ext cx="730774" cy="730774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10D9C7-3E05-9B54-668D-FFACF3D8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37" y="1980985"/>
            <a:ext cx="8130925" cy="454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179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146</TotalTime>
  <Words>83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git</vt:lpstr>
      <vt:lpstr>Git</vt:lpstr>
      <vt:lpstr>Git Structure</vt:lpstr>
      <vt:lpstr>Git branches</vt:lpstr>
      <vt:lpstr>Git branches</vt:lpstr>
      <vt:lpstr>Git branches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Parna Asadi</dc:creator>
  <cp:lastModifiedBy>Parna Asadi</cp:lastModifiedBy>
  <cp:revision>1</cp:revision>
  <dcterms:created xsi:type="dcterms:W3CDTF">2023-09-18T13:42:37Z</dcterms:created>
  <dcterms:modified xsi:type="dcterms:W3CDTF">2023-09-18T16:09:07Z</dcterms:modified>
</cp:coreProperties>
</file>