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076" autoAdjust="0"/>
    <p:restoredTop sz="94660"/>
  </p:normalViewPr>
  <p:slideViewPr>
    <p:cSldViewPr snapToGrid="0">
      <p:cViewPr>
        <p:scale>
          <a:sx n="125" d="100"/>
          <a:sy n="125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ecolas.github.io/normalize.cs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BE65-10A1-1849-EC57-B044FF3FC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012A2-0CB3-7AF7-43ED-A3F339156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code in CSS?</a:t>
            </a:r>
          </a:p>
        </p:txBody>
      </p:sp>
    </p:spTree>
    <p:extLst>
      <p:ext uri="{BB962C8B-B14F-4D97-AF65-F5344CB8AC3E}">
        <p14:creationId xmlns:p14="http://schemas.microsoft.com/office/powerpoint/2010/main" val="226147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FAB6-9898-E16E-7E79-1FC2EEA1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Infinity…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58E8E-0078-3DF7-B2B1-EBA40E07A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Learn more, then you know less!</a:t>
            </a:r>
          </a:p>
        </p:txBody>
      </p:sp>
      <p:pic>
        <p:nvPicPr>
          <p:cNvPr id="3074" name="Picture 2" descr="CSS Is, In Fact, Awesome | CSS-Tricks - CSS-Tricks">
            <a:extLst>
              <a:ext uri="{FF2B5EF4-FFF2-40B4-BE49-F238E27FC236}">
                <a16:creationId xmlns:a16="http://schemas.microsoft.com/office/drawing/2014/main" id="{691874E9-C79E-E6CB-EB4A-8FC352C7F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93" y="1488141"/>
            <a:ext cx="5360686" cy="406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AF04D5-4F31-8274-2112-44CB9F39B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834" y="5907834"/>
            <a:ext cx="950166" cy="9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2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F5CD-DB40-DA77-CA8A-9FB9203E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session: examples!</a:t>
            </a:r>
          </a:p>
        </p:txBody>
      </p:sp>
      <p:sp>
        <p:nvSpPr>
          <p:cNvPr id="3" name="AutoShape 2" descr="Family Guy Css GIF - Family Guy Css Open Window - Discover &amp; Share GIFs">
            <a:extLst>
              <a:ext uri="{FF2B5EF4-FFF2-40B4-BE49-F238E27FC236}">
                <a16:creationId xmlns:a16="http://schemas.microsoft.com/office/drawing/2014/main" id="{CEAE5CD0-CF4C-3747-BD8D-D45207AEF6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BB32F-269D-C2F0-7D5A-F95B11216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004" y="2621118"/>
            <a:ext cx="3833192" cy="3749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A7AC1E-754C-15EB-8DBF-C1145E174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834" y="5907834"/>
            <a:ext cx="950166" cy="9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3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7CE0-8147-D7EA-9313-1D8B9FA6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Q?</a:t>
            </a:r>
          </a:p>
        </p:txBody>
      </p:sp>
      <p:pic>
        <p:nvPicPr>
          <p:cNvPr id="5122" name="Picture 2" descr="How to Use Open-Ended Survey Questions | SurveyLegend">
            <a:extLst>
              <a:ext uri="{FF2B5EF4-FFF2-40B4-BE49-F238E27FC236}">
                <a16:creationId xmlns:a16="http://schemas.microsoft.com/office/drawing/2014/main" id="{C752B082-4950-888F-CB16-5D920AE28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669" y="1782445"/>
            <a:ext cx="5645331" cy="329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EAC5EB-E5D5-8A73-577C-95F2073A0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834" y="5907834"/>
            <a:ext cx="950166" cy="9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0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0804-3016-27C6-DF92-3914A5CB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CC1B5-D6D9-C421-76FA-4E69B3782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is a styling language!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A6E03-D428-0313-44C1-2790AF3964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Used for presentation.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CA409-BD6D-D4EF-BC79-598DDA6A3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 spite of HTML.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001FB-45D6-E102-0EFF-99AC3E81D66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You can implement thing in different ways.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B8F0B-3E30-7E8A-60B2-21256AAE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834" y="5907834"/>
            <a:ext cx="950166" cy="950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FFDDF5-5FD9-012C-DAD9-47111CF72E56}"/>
              </a:ext>
            </a:extLst>
          </p:cNvPr>
          <p:cNvSpPr txBox="1"/>
          <p:nvPr/>
        </p:nvSpPr>
        <p:spPr>
          <a:xfrm>
            <a:off x="1864659" y="15530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“Cascading Style Sheets”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9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EEE9-D997-2DCF-1FCF-838C60D9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C2F9A-BBDE-A4D7-65E8-C19BE83D2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Selector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Property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C3E1FF-18E7-FF83-AE95-233203FD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62" y="2656335"/>
            <a:ext cx="4931614" cy="1545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4C3FD0-4088-6D10-95E9-25D93A647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834" y="5907834"/>
            <a:ext cx="950166" cy="9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9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38BA-70E0-D45D-597F-0225F512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C5041-A558-EF1E-2D1C-D0063D3CE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Elements in HTML</a:t>
            </a:r>
          </a:p>
          <a:p>
            <a:pPr marL="285750" indent="-285750">
              <a:buFontTx/>
              <a:buChar char="-"/>
            </a:pPr>
            <a:r>
              <a:rPr lang="en-US" dirty="0"/>
              <a:t>Class name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ID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Combination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F8DC57-69C1-EE54-7809-6F976EA7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099" y="920289"/>
            <a:ext cx="2970028" cy="3723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F6C97B-3087-5E9E-3719-B9163E014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834" y="5907834"/>
            <a:ext cx="950166" cy="9501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9DA5F7-B961-986C-1FE6-7CF00FCDA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099" y="4405746"/>
            <a:ext cx="2987959" cy="12469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FA8BD7-C1CC-4B85-74FB-FC61D6A63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127" y="4405746"/>
            <a:ext cx="2572738" cy="12469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65D86B-6FC1-FA4F-5914-4EDA7DEBD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9647" y="3510412"/>
            <a:ext cx="2569218" cy="9067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D8CBF9-B9A0-1FDD-D2C1-F6F1A7DAF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6127" y="2358157"/>
            <a:ext cx="2569218" cy="115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456A-CD56-026C-A924-0C1F8D36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B9AD-67AE-5250-8263-D2A54613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605" y="1302124"/>
            <a:ext cx="5460595" cy="793376"/>
          </a:xfrm>
        </p:spPr>
        <p:txBody>
          <a:bodyPr/>
          <a:lstStyle/>
          <a:p>
            <a:r>
              <a:rPr lang="en-US" dirty="0"/>
              <a:t>Why is it horrible to use these options?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EFE4B-F145-8901-C2F1-284DC3EF2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Inline style</a:t>
            </a:r>
          </a:p>
          <a:p>
            <a:pPr marL="285750" indent="-285750">
              <a:buFontTx/>
              <a:buChar char="-"/>
            </a:pPr>
            <a:r>
              <a:rPr lang="en-US" dirty="0"/>
              <a:t>Style element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CSS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9DBFDB-ACE3-6B51-40C8-774B8BF24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041" y="2248750"/>
            <a:ext cx="4075304" cy="2179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AB64C0-F5A2-D699-F777-A26EC7ACE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200" y="4428564"/>
            <a:ext cx="4009845" cy="1250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6CBE01-704E-F2A4-D15D-6C6483940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1834" y="5907834"/>
            <a:ext cx="950166" cy="9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t's do Studio">
            <a:extLst>
              <a:ext uri="{FF2B5EF4-FFF2-40B4-BE49-F238E27FC236}">
                <a16:creationId xmlns:a16="http://schemas.microsoft.com/office/drawing/2014/main" id="{56EDC48D-6457-43FE-9942-34388F004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857375"/>
            <a:ext cx="113157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431907-B4CE-8541-B848-5A1C05E0F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834" y="5907834"/>
            <a:ext cx="950166" cy="9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9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61DF-FFF2-5061-1EC1-0C9B84EA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</a:t>
            </a:r>
            <a:r>
              <a:rPr lang="en-US" dirty="0" err="1"/>
              <a:t>css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35921-E2C2-5F06-3339-2F5F17726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934" y="2612465"/>
            <a:ext cx="3414383" cy="39086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77FC1D-005C-3994-0E9B-C056C3E1D829}"/>
              </a:ext>
            </a:extLst>
          </p:cNvPr>
          <p:cNvSpPr txBox="1"/>
          <p:nvPr/>
        </p:nvSpPr>
        <p:spPr>
          <a:xfrm>
            <a:off x="5325035" y="41726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Normalize.css: Make browsers render all elements more consistently. (necolas.github.io)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2B3AC7-080C-1961-B27C-4072769A5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1834" y="5907834"/>
            <a:ext cx="950166" cy="9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07AB-3A53-088D-B196-6BFE457A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is not good for multiple items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D0AC7E-31CC-F838-8A88-14E376161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804" y="2558676"/>
            <a:ext cx="3081368" cy="34163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B9AB61-B6AE-DA5E-D2A4-37954F0783FB}"/>
              </a:ext>
            </a:extLst>
          </p:cNvPr>
          <p:cNvSpPr txBox="1"/>
          <p:nvPr/>
        </p:nvSpPr>
        <p:spPr>
          <a:xfrm>
            <a:off x="80682" y="6360023"/>
            <a:ext cx="709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https://youtu.be/Qhaz36TZG5Y?si=1mWdJ17n-yA1v83W</a:t>
            </a:r>
          </a:p>
        </p:txBody>
      </p:sp>
      <p:sp>
        <p:nvSpPr>
          <p:cNvPr id="8" name="AutoShape 2" descr="Grid by Example - Usage examples of CSS Grid Layout">
            <a:extLst>
              <a:ext uri="{FF2B5EF4-FFF2-40B4-BE49-F238E27FC236}">
                <a16:creationId xmlns:a16="http://schemas.microsoft.com/office/drawing/2014/main" id="{13C2614D-25BA-EE9B-09D5-B51DEA8172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803949-3B7A-9A26-4A78-A43A808B5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74130"/>
            <a:ext cx="4999153" cy="2126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71E8F5-E797-6CAC-CE8D-64A42993A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1834" y="5907834"/>
            <a:ext cx="950166" cy="9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2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7963-305B-88A4-5DC7-0B2DD989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to the rescue!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D9469-6A6A-D472-C3D0-FFEE14C0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836" y="2458336"/>
            <a:ext cx="8204328" cy="3924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A778E8-D86A-9A70-5775-75D9D8F18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834" y="5907834"/>
            <a:ext cx="950166" cy="9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6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986</TotalTime>
  <Words>127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Google Sans</vt:lpstr>
      <vt:lpstr>Wingdings 3</vt:lpstr>
      <vt:lpstr>Ion Boardroom</vt:lpstr>
      <vt:lpstr>CSS</vt:lpstr>
      <vt:lpstr>CSS</vt:lpstr>
      <vt:lpstr>Syntax</vt:lpstr>
      <vt:lpstr>Selectors</vt:lpstr>
      <vt:lpstr>Load CSS</vt:lpstr>
      <vt:lpstr>PowerPoint Presentation</vt:lpstr>
      <vt:lpstr>Normalize css</vt:lpstr>
      <vt:lpstr>Flex is not good for multiple items </vt:lpstr>
      <vt:lpstr>Grid to the rescue!</vt:lpstr>
      <vt:lpstr>Infinity…</vt:lpstr>
      <vt:lpstr>Next session: examples!</vt:lpstr>
      <vt:lpstr>Q?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Parna Asadi</dc:creator>
  <cp:lastModifiedBy>Parna Asadi</cp:lastModifiedBy>
  <cp:revision>2</cp:revision>
  <dcterms:created xsi:type="dcterms:W3CDTF">2023-08-05T15:35:02Z</dcterms:created>
  <dcterms:modified xsi:type="dcterms:W3CDTF">2023-08-06T08:01:46Z</dcterms:modified>
</cp:coreProperties>
</file>