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Common Diagnoses by Age (Men)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🔹 What is this showing?</a:t>
            </a:r>
          </a:p>
          <a:p>
            <a:r>
              <a:t>This visualization maps the most frequently recorded diagnoses across different age groups for men. The **size of each bubble** represents how common a given diagnosis is, with larger bubbles highlighting more prevalent conditions. Trends emerge—early diagnoses are diverse, but as age increases, we see a dominance of conditions like **Atrial Fibrillation, CHF (Congestive Heart Failure), and Hypertension**. This chart tells a story of how chronic conditions take hold with age.</a:t>
            </a:r>
          </a:p>
          <a:p>
            <a:r>
              <a:t>🔹 How did you make this?</a:t>
            </a:r>
          </a:p>
          <a:p>
            <a:r>
              <a:t>Using **pandas**, I grouped the dataset by age and diagnosis, summing up the occurrence of each condition. To visualize it effectively, I used a **bubble chart with Matplotlib**, where the **x-axis represents age**, the **y-axis represents diagnosis count**, and the **bubble size reflects the frequency** of each diagnosis. The text was adjusted dynamically based on bubble size to highlight key patterns.</a:t>
            </a:r>
          </a:p>
        </p:txBody>
      </p:sp>
      <p:pic>
        <p:nvPicPr>
          <p:cNvPr id="4" name="Picture 3" descr="common-diagnoses-age-m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657600"/>
            <a:ext cx="5486400" cy="29553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Frequent Medical Admission Types (Women)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🔹 What is this showing?</a:t>
            </a:r>
          </a:p>
          <a:p>
            <a:r>
              <a:t>This donut chart breaks down the most common types of hospital admissions for women. It’s clear that **emergency admissions dominate**, making up over 70% of cases, followed by **newborn, elective, and urgent** admissions. This highlights the significant role of emergency care in women’s health, while also showing the proportion of planned (elective) procedures and births that require hospitalization.</a:t>
            </a:r>
          </a:p>
          <a:p>
            <a:r>
              <a:t>🔹 How did you make this?</a:t>
            </a:r>
          </a:p>
          <a:p>
            <a:r>
              <a:t>Using **pandas**, I aggregated admission types from the dataset, calculating the percentage share for each category. The visualization was created using **Plotly**, which allows for an interactive donut chart format. Labels and colors were adjusted to enhance clarity, and the legend provides an easy reference for the different admission types.</a:t>
            </a:r>
          </a:p>
        </p:txBody>
      </p:sp>
      <p:pic>
        <p:nvPicPr>
          <p:cNvPr id="4" name="Picture 3" descr="medical-admission-type-wom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657600"/>
            <a:ext cx="5486400" cy="37238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