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21BA4-8CAE-4A30-A16C-C7E8184B3F6C}" v="32" dt="2022-10-24T02:19:58.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ith Vattikuti" userId="93646386-096c-4ca1-83c9-ca4aa680fc5b" providerId="ADAL" clId="{00E21BA4-8CAE-4A30-A16C-C7E8184B3F6C}"/>
    <pc:docChg chg="undo custSel addSld delSld modSld">
      <pc:chgData name="Hasith Vattikuti" userId="93646386-096c-4ca1-83c9-ca4aa680fc5b" providerId="ADAL" clId="{00E21BA4-8CAE-4A30-A16C-C7E8184B3F6C}" dt="2022-10-24T02:25:49.860" v="169" actId="478"/>
      <pc:docMkLst>
        <pc:docMk/>
      </pc:docMkLst>
      <pc:sldChg chg="addSp delSp modSp mod modTransition delAnim modAnim">
        <pc:chgData name="Hasith Vattikuti" userId="93646386-096c-4ca1-83c9-ca4aa680fc5b" providerId="ADAL" clId="{00E21BA4-8CAE-4A30-A16C-C7E8184B3F6C}" dt="2022-10-24T02:25:49.860" v="169" actId="478"/>
        <pc:sldMkLst>
          <pc:docMk/>
          <pc:sldMk cId="1094013796" sldId="256"/>
        </pc:sldMkLst>
        <pc:spChg chg="add mod">
          <ac:chgData name="Hasith Vattikuti" userId="93646386-096c-4ca1-83c9-ca4aa680fc5b" providerId="ADAL" clId="{00E21BA4-8CAE-4A30-A16C-C7E8184B3F6C}" dt="2022-10-24T01:19:38.751" v="150" actId="20577"/>
          <ac:spMkLst>
            <pc:docMk/>
            <pc:sldMk cId="1094013796" sldId="256"/>
            <ac:spMk id="6" creationId="{0839F391-C7DF-1AED-2665-F935F428DBE1}"/>
          </ac:spMkLst>
        </pc:spChg>
        <pc:picChg chg="add del mod">
          <ac:chgData name="Hasith Vattikuti" userId="93646386-096c-4ca1-83c9-ca4aa680fc5b" providerId="ADAL" clId="{00E21BA4-8CAE-4A30-A16C-C7E8184B3F6C}" dt="2022-10-24T01:25:11.367" v="154" actId="478"/>
          <ac:picMkLst>
            <pc:docMk/>
            <pc:sldMk cId="1094013796" sldId="256"/>
            <ac:picMk id="9" creationId="{18D4CFA7-72A6-57D3-9ECD-DDE21C1FF317}"/>
          </ac:picMkLst>
        </pc:picChg>
        <pc:picChg chg="add del mod">
          <ac:chgData name="Hasith Vattikuti" userId="93646386-096c-4ca1-83c9-ca4aa680fc5b" providerId="ADAL" clId="{00E21BA4-8CAE-4A30-A16C-C7E8184B3F6C}" dt="2022-10-24T02:25:49.860" v="169" actId="478"/>
          <ac:picMkLst>
            <pc:docMk/>
            <pc:sldMk cId="1094013796" sldId="256"/>
            <ac:picMk id="11" creationId="{1BEEA89F-12E1-B2CD-A758-9F7223A698E8}"/>
          </ac:picMkLst>
        </pc:picChg>
      </pc:sldChg>
      <pc:sldChg chg="addSp delSp modSp mod modTransition delAnim modAnim">
        <pc:chgData name="Hasith Vattikuti" userId="93646386-096c-4ca1-83c9-ca4aa680fc5b" providerId="ADAL" clId="{00E21BA4-8CAE-4A30-A16C-C7E8184B3F6C}" dt="2022-10-24T02:07:51.433" v="158" actId="21"/>
        <pc:sldMkLst>
          <pc:docMk/>
          <pc:sldMk cId="2376670596" sldId="257"/>
        </pc:sldMkLst>
        <pc:picChg chg="add del mod">
          <ac:chgData name="Hasith Vattikuti" userId="93646386-096c-4ca1-83c9-ca4aa680fc5b" providerId="ADAL" clId="{00E21BA4-8CAE-4A30-A16C-C7E8184B3F6C}" dt="2022-10-24T01:24:20.506" v="152" actId="478"/>
          <ac:picMkLst>
            <pc:docMk/>
            <pc:sldMk cId="2376670596" sldId="257"/>
            <ac:picMk id="8" creationId="{8CDE2C5B-4005-20FB-06F2-9CEF03C311E5}"/>
          </ac:picMkLst>
        </pc:picChg>
        <pc:picChg chg="add del mod">
          <ac:chgData name="Hasith Vattikuti" userId="93646386-096c-4ca1-83c9-ca4aa680fc5b" providerId="ADAL" clId="{00E21BA4-8CAE-4A30-A16C-C7E8184B3F6C}" dt="2022-10-24T02:03:23.865" v="156" actId="478"/>
          <ac:picMkLst>
            <pc:docMk/>
            <pc:sldMk cId="2376670596" sldId="257"/>
            <ac:picMk id="9" creationId="{F935C9B7-CEFE-B701-5997-FBE1D803E66D}"/>
          </ac:picMkLst>
        </pc:picChg>
        <pc:picChg chg="add del mod">
          <ac:chgData name="Hasith Vattikuti" userId="93646386-096c-4ca1-83c9-ca4aa680fc5b" providerId="ADAL" clId="{00E21BA4-8CAE-4A30-A16C-C7E8184B3F6C}" dt="2022-10-24T02:07:51.433" v="158" actId="21"/>
          <ac:picMkLst>
            <pc:docMk/>
            <pc:sldMk cId="2376670596" sldId="257"/>
            <ac:picMk id="11" creationId="{F892FF0C-3ED5-3E0C-C048-C29E1852ED58}"/>
          </ac:picMkLst>
        </pc:picChg>
      </pc:sldChg>
      <pc:sldChg chg="addSp delSp modSp mod modTransition delAnim modAnim">
        <pc:chgData name="Hasith Vattikuti" userId="93646386-096c-4ca1-83c9-ca4aa680fc5b" providerId="ADAL" clId="{00E21BA4-8CAE-4A30-A16C-C7E8184B3F6C}" dt="2022-10-24T02:15:55.884" v="167" actId="478"/>
        <pc:sldMkLst>
          <pc:docMk/>
          <pc:sldMk cId="3067556298" sldId="258"/>
        </pc:sldMkLst>
        <pc:picChg chg="add del mod">
          <ac:chgData name="Hasith Vattikuti" userId="93646386-096c-4ca1-83c9-ca4aa680fc5b" providerId="ADAL" clId="{00E21BA4-8CAE-4A30-A16C-C7E8184B3F6C}" dt="2022-10-24T02:10:31.225" v="165" actId="478"/>
          <ac:picMkLst>
            <pc:docMk/>
            <pc:sldMk cId="3067556298" sldId="258"/>
            <ac:picMk id="8" creationId="{808B6017-2E7F-71A0-CBED-F212C55E32BC}"/>
          </ac:picMkLst>
        </pc:picChg>
        <pc:picChg chg="add del mod">
          <ac:chgData name="Hasith Vattikuti" userId="93646386-096c-4ca1-83c9-ca4aa680fc5b" providerId="ADAL" clId="{00E21BA4-8CAE-4A30-A16C-C7E8184B3F6C}" dt="2022-10-24T02:15:55.884" v="167" actId="478"/>
          <ac:picMkLst>
            <pc:docMk/>
            <pc:sldMk cId="3067556298" sldId="258"/>
            <ac:picMk id="10" creationId="{EDA9CA85-3F4D-35BC-3384-5C29918CDC5F}"/>
          </ac:picMkLst>
        </pc:picChg>
      </pc:sldChg>
      <pc:sldChg chg="addSp modSp new mod">
        <pc:chgData name="Hasith Vattikuti" userId="93646386-096c-4ca1-83c9-ca4aa680fc5b" providerId="ADAL" clId="{00E21BA4-8CAE-4A30-A16C-C7E8184B3F6C}" dt="2022-10-24T01:16:39.963" v="137" actId="20577"/>
        <pc:sldMkLst>
          <pc:docMk/>
          <pc:sldMk cId="3634124539" sldId="260"/>
        </pc:sldMkLst>
        <pc:spChg chg="add mod">
          <ac:chgData name="Hasith Vattikuti" userId="93646386-096c-4ca1-83c9-ca4aa680fc5b" providerId="ADAL" clId="{00E21BA4-8CAE-4A30-A16C-C7E8184B3F6C}" dt="2022-10-24T01:14:19.705" v="12" actId="1076"/>
          <ac:spMkLst>
            <pc:docMk/>
            <pc:sldMk cId="3634124539" sldId="260"/>
            <ac:spMk id="3" creationId="{B3C09305-897A-E228-023E-4B019D7E87EA}"/>
          </ac:spMkLst>
        </pc:spChg>
        <pc:spChg chg="add mod">
          <ac:chgData name="Hasith Vattikuti" userId="93646386-096c-4ca1-83c9-ca4aa680fc5b" providerId="ADAL" clId="{00E21BA4-8CAE-4A30-A16C-C7E8184B3F6C}" dt="2022-10-24T01:15:40.380" v="45" actId="20577"/>
          <ac:spMkLst>
            <pc:docMk/>
            <pc:sldMk cId="3634124539" sldId="260"/>
            <ac:spMk id="4" creationId="{9C05A2DB-E046-DB3F-DCD1-D47A9BCA7A42}"/>
          </ac:spMkLst>
        </pc:spChg>
        <pc:spChg chg="add mod">
          <ac:chgData name="Hasith Vattikuti" userId="93646386-096c-4ca1-83c9-ca4aa680fc5b" providerId="ADAL" clId="{00E21BA4-8CAE-4A30-A16C-C7E8184B3F6C}" dt="2022-10-24T01:15:51.876" v="57" actId="20577"/>
          <ac:spMkLst>
            <pc:docMk/>
            <pc:sldMk cId="3634124539" sldId="260"/>
            <ac:spMk id="5" creationId="{A987C010-B9FC-B9BE-934B-E01189A2117C}"/>
          </ac:spMkLst>
        </pc:spChg>
        <pc:spChg chg="add mod">
          <ac:chgData name="Hasith Vattikuti" userId="93646386-096c-4ca1-83c9-ca4aa680fc5b" providerId="ADAL" clId="{00E21BA4-8CAE-4A30-A16C-C7E8184B3F6C}" dt="2022-10-24T01:16:10.905" v="93" actId="20577"/>
          <ac:spMkLst>
            <pc:docMk/>
            <pc:sldMk cId="3634124539" sldId="260"/>
            <ac:spMk id="6" creationId="{FC9BFD79-0540-A83F-CC58-BE532331D92D}"/>
          </ac:spMkLst>
        </pc:spChg>
        <pc:spChg chg="add mod">
          <ac:chgData name="Hasith Vattikuti" userId="93646386-096c-4ca1-83c9-ca4aa680fc5b" providerId="ADAL" clId="{00E21BA4-8CAE-4A30-A16C-C7E8184B3F6C}" dt="2022-10-24T01:16:39.963" v="137" actId="20577"/>
          <ac:spMkLst>
            <pc:docMk/>
            <pc:sldMk cId="3634124539" sldId="260"/>
            <ac:spMk id="7" creationId="{03D134A9-40FA-C3E3-B5F2-6F30AB03CE61}"/>
          </ac:spMkLst>
        </pc:spChg>
        <pc:picChg chg="add mod">
          <ac:chgData name="Hasith Vattikuti" userId="93646386-096c-4ca1-83c9-ca4aa680fc5b" providerId="ADAL" clId="{00E21BA4-8CAE-4A30-A16C-C7E8184B3F6C}" dt="2022-10-24T01:13:51.151" v="8" actId="1076"/>
          <ac:picMkLst>
            <pc:docMk/>
            <pc:sldMk cId="3634124539" sldId="260"/>
            <ac:picMk id="2" creationId="{8C57ED15-7265-A4E3-706F-81EF7E5A8331}"/>
          </ac:picMkLst>
        </pc:picChg>
        <pc:picChg chg="add mod">
          <ac:chgData name="Hasith Vattikuti" userId="93646386-096c-4ca1-83c9-ca4aa680fc5b" providerId="ADAL" clId="{00E21BA4-8CAE-4A30-A16C-C7E8184B3F6C}" dt="2022-10-24T01:14:51.900" v="17" actId="1076"/>
          <ac:picMkLst>
            <pc:docMk/>
            <pc:sldMk cId="3634124539" sldId="260"/>
            <ac:picMk id="1026" creationId="{2B9DBD61-E921-424A-1A29-2642CC89D94A}"/>
          </ac:picMkLst>
        </pc:picChg>
        <pc:picChg chg="add mod">
          <ac:chgData name="Hasith Vattikuti" userId="93646386-096c-4ca1-83c9-ca4aa680fc5b" providerId="ADAL" clId="{00E21BA4-8CAE-4A30-A16C-C7E8184B3F6C}" dt="2022-10-24T01:14:49.674" v="16" actId="1076"/>
          <ac:picMkLst>
            <pc:docMk/>
            <pc:sldMk cId="3634124539" sldId="260"/>
            <ac:picMk id="1028" creationId="{3EF451A7-5E2C-C08F-AFFD-FE81AF2BE50E}"/>
          </ac:picMkLst>
        </pc:picChg>
      </pc:sldChg>
      <pc:sldChg chg="addSp delSp modSp new del modAnim">
        <pc:chgData name="Hasith Vattikuti" userId="93646386-096c-4ca1-83c9-ca4aa680fc5b" providerId="ADAL" clId="{00E21BA4-8CAE-4A30-A16C-C7E8184B3F6C}" dt="2022-10-24T02:09:50.481" v="162" actId="47"/>
        <pc:sldMkLst>
          <pc:docMk/>
          <pc:sldMk cId="3222788886" sldId="261"/>
        </pc:sldMkLst>
        <pc:spChg chg="del">
          <ac:chgData name="Hasith Vattikuti" userId="93646386-096c-4ca1-83c9-ca4aa680fc5b" providerId="ADAL" clId="{00E21BA4-8CAE-4A30-A16C-C7E8184B3F6C}" dt="2022-10-24T02:08:01.995" v="160"/>
          <ac:spMkLst>
            <pc:docMk/>
            <pc:sldMk cId="3222788886" sldId="261"/>
            <ac:spMk id="3" creationId="{B212E436-9CC4-9CB3-0AEB-594C5957D61E}"/>
          </ac:spMkLst>
        </pc:spChg>
        <pc:picChg chg="add mod">
          <ac:chgData name="Hasith Vattikuti" userId="93646386-096c-4ca1-83c9-ca4aa680fc5b" providerId="ADAL" clId="{00E21BA4-8CAE-4A30-A16C-C7E8184B3F6C}" dt="2022-10-24T02:08:01.995" v="160"/>
          <ac:picMkLst>
            <pc:docMk/>
            <pc:sldMk cId="3222788886" sldId="261"/>
            <ac:picMk id="4" creationId="{218C0B8C-C327-4CC3-4FB8-203E96D8A76C}"/>
          </ac:picMkLst>
        </pc:picChg>
      </pc:sldChg>
      <pc:sldChg chg="new del">
        <pc:chgData name="Hasith Vattikuti" userId="93646386-096c-4ca1-83c9-ca4aa680fc5b" providerId="ADAL" clId="{00E21BA4-8CAE-4A30-A16C-C7E8184B3F6C}" dt="2022-10-24T02:09:51.926" v="163" actId="47"/>
        <pc:sldMkLst>
          <pc:docMk/>
          <pc:sldMk cId="1778577658"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BCD8-4921-9F2F-F3B0-1D76A16E8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C480E9-F617-9A29-3779-ADB1C0BC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888B34-E1DB-D04A-B78F-0B6FE9CFB4D4}"/>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5" name="Footer Placeholder 4">
            <a:extLst>
              <a:ext uri="{FF2B5EF4-FFF2-40B4-BE49-F238E27FC236}">
                <a16:creationId xmlns:a16="http://schemas.microsoft.com/office/drawing/2014/main" id="{98BAD210-C621-C830-F288-49150787E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98C62-00B9-A5B0-B294-111E64328045}"/>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145346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9886-C7C7-9F9E-3971-56214CEC9C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DF747-4F8F-3A7A-4B18-377386964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BCC06-127B-E716-D082-5D8186E81A70}"/>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5" name="Footer Placeholder 4">
            <a:extLst>
              <a:ext uri="{FF2B5EF4-FFF2-40B4-BE49-F238E27FC236}">
                <a16:creationId xmlns:a16="http://schemas.microsoft.com/office/drawing/2014/main" id="{28131A8E-0C54-0A8B-FAB6-D2678C90A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F74AE-0C0D-C459-60E6-646FE2990A6F}"/>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235096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553DF-02D4-14F3-828D-8B65BA2B1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E880A-5208-5F29-BE55-C856C053E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2AD0D-4EAC-A3CC-130A-8F3EB9787105}"/>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5" name="Footer Placeholder 4">
            <a:extLst>
              <a:ext uri="{FF2B5EF4-FFF2-40B4-BE49-F238E27FC236}">
                <a16:creationId xmlns:a16="http://schemas.microsoft.com/office/drawing/2014/main" id="{35F726D5-6173-A2E5-72DB-D67FB7A6E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56EFB-297F-EB91-7804-92A4F6351E56}"/>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386226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54CC-48AC-93A4-FAF4-5C1292E02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2988B-5147-C89E-A930-5532DD369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9D770-BF0E-241D-3D91-C26794FCB783}"/>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5" name="Footer Placeholder 4">
            <a:extLst>
              <a:ext uri="{FF2B5EF4-FFF2-40B4-BE49-F238E27FC236}">
                <a16:creationId xmlns:a16="http://schemas.microsoft.com/office/drawing/2014/main" id="{63AC178C-36EA-E6B3-D4C8-5554FACF1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13792-D138-0A9C-C2AD-039BD6FC5568}"/>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340788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03CB-C86C-73E4-CD5D-3BC52F033C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49E90C-438E-1118-FFD4-B693C0538E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092109-4DDE-664B-D2B3-280D2743316E}"/>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5" name="Footer Placeholder 4">
            <a:extLst>
              <a:ext uri="{FF2B5EF4-FFF2-40B4-BE49-F238E27FC236}">
                <a16:creationId xmlns:a16="http://schemas.microsoft.com/office/drawing/2014/main" id="{AF180BCB-F52D-A17D-7347-46DD4B007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84E16-A022-BCA2-F36C-FADC461B35D0}"/>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382579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E648-3EDE-1A74-73AD-1B8EF50727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3D54A-E0BF-C6DE-ECA0-5119CEAC34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317C66-DD67-E2EA-CA57-B349C8D72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C15B77-0040-8FCC-6B3C-48968720856F}"/>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6" name="Footer Placeholder 5">
            <a:extLst>
              <a:ext uri="{FF2B5EF4-FFF2-40B4-BE49-F238E27FC236}">
                <a16:creationId xmlns:a16="http://schemas.microsoft.com/office/drawing/2014/main" id="{0CBB60BE-8EED-0A41-CC03-1ABC03D8B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62675-E5E6-F29A-2DC6-77BE4E007F72}"/>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419315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7F16-BF33-3235-207D-831B734427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CD786-7105-B71C-74BE-B18A5AFF2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302EA-5534-D66A-4A32-ABE4B1932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2D1EE4-3ED7-40C4-1303-E78011F76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28526-646D-090E-4A14-ABBC98810C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5DA9D-5163-7727-F290-84CAD05DB8D3}"/>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8" name="Footer Placeholder 7">
            <a:extLst>
              <a:ext uri="{FF2B5EF4-FFF2-40B4-BE49-F238E27FC236}">
                <a16:creationId xmlns:a16="http://schemas.microsoft.com/office/drawing/2014/main" id="{7C5A63E6-A645-B1A0-FBB7-761A055418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3A1045-922A-DF03-E7C6-56C29A3D9C98}"/>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22203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21BF-F30F-81BC-87D0-2DE69B8EE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B618C-AB35-9653-7F7A-F95EAED4F1DA}"/>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4" name="Footer Placeholder 3">
            <a:extLst>
              <a:ext uri="{FF2B5EF4-FFF2-40B4-BE49-F238E27FC236}">
                <a16:creationId xmlns:a16="http://schemas.microsoft.com/office/drawing/2014/main" id="{715D69D8-D9C3-52AE-6037-89941805BD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E50D9-E0B0-4D31-2ACA-FBBD4E6787F9}"/>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360016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55F8D-5E52-46ED-4DDB-762A64BF9112}"/>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3" name="Footer Placeholder 2">
            <a:extLst>
              <a:ext uri="{FF2B5EF4-FFF2-40B4-BE49-F238E27FC236}">
                <a16:creationId xmlns:a16="http://schemas.microsoft.com/office/drawing/2014/main" id="{CA3E1E1A-2DE4-C30F-2F43-7AEFF0FA53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541486-F1AE-B92B-F9FA-5F59E30BC3FC}"/>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228570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ABFB-D8D6-28CA-0EE3-8630603E9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64BDAA-928F-BEA3-D09B-2C84A2AD7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0A1FBF-723E-EDC5-C31B-D001BAA7F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BF92C-F8DA-AC6D-FFA8-21B3029C9F83}"/>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6" name="Footer Placeholder 5">
            <a:extLst>
              <a:ext uri="{FF2B5EF4-FFF2-40B4-BE49-F238E27FC236}">
                <a16:creationId xmlns:a16="http://schemas.microsoft.com/office/drawing/2014/main" id="{BE73AC6B-BA07-8327-D014-9205A1CEF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C41DF-07AC-D0FC-069F-57DD801702CC}"/>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141737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AB92-EB23-9B3C-E97F-23D906736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950F2-9E02-5560-7113-3C4831D15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2DA6AE-F630-4040-4225-7AD71160F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A89F6-A894-CCC9-24B2-42335788F4C1}"/>
              </a:ext>
            </a:extLst>
          </p:cNvPr>
          <p:cNvSpPr>
            <a:spLocks noGrp="1"/>
          </p:cNvSpPr>
          <p:nvPr>
            <p:ph type="dt" sz="half" idx="10"/>
          </p:nvPr>
        </p:nvSpPr>
        <p:spPr/>
        <p:txBody>
          <a:bodyPr/>
          <a:lstStyle/>
          <a:p>
            <a:fld id="{4E332808-C707-487E-BD10-5F70674B7216}" type="datetimeFigureOut">
              <a:rPr lang="en-US" smtClean="0"/>
              <a:t>10/23/2022</a:t>
            </a:fld>
            <a:endParaRPr lang="en-US"/>
          </a:p>
        </p:txBody>
      </p:sp>
      <p:sp>
        <p:nvSpPr>
          <p:cNvPr id="6" name="Footer Placeholder 5">
            <a:extLst>
              <a:ext uri="{FF2B5EF4-FFF2-40B4-BE49-F238E27FC236}">
                <a16:creationId xmlns:a16="http://schemas.microsoft.com/office/drawing/2014/main" id="{8A58EFDC-21F6-6A1D-5230-A5FC6D0B1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12B4A-BFCC-50B1-1721-9E89D9E94F36}"/>
              </a:ext>
            </a:extLst>
          </p:cNvPr>
          <p:cNvSpPr>
            <a:spLocks noGrp="1"/>
          </p:cNvSpPr>
          <p:nvPr>
            <p:ph type="sldNum" sz="quarter" idx="12"/>
          </p:nvPr>
        </p:nvSpPr>
        <p:spPr/>
        <p:txBody>
          <a:bodyPr/>
          <a:lstStyle/>
          <a:p>
            <a:fld id="{B4B7C56F-26A8-4329-9793-B0BCF1A28A61}" type="slidenum">
              <a:rPr lang="en-US" smtClean="0"/>
              <a:t>‹#›</a:t>
            </a:fld>
            <a:endParaRPr lang="en-US"/>
          </a:p>
        </p:txBody>
      </p:sp>
    </p:spTree>
    <p:extLst>
      <p:ext uri="{BB962C8B-B14F-4D97-AF65-F5344CB8AC3E}">
        <p14:creationId xmlns:p14="http://schemas.microsoft.com/office/powerpoint/2010/main" val="328505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CEADC-2BFB-7D35-43A8-E341FFF8D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D4979-4968-1C8E-49F0-A39F80973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0E3F7-DF12-2313-6D75-360D33F700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32808-C707-487E-BD10-5F70674B7216}" type="datetimeFigureOut">
              <a:rPr lang="en-US" smtClean="0"/>
              <a:t>10/23/2022</a:t>
            </a:fld>
            <a:endParaRPr lang="en-US"/>
          </a:p>
        </p:txBody>
      </p:sp>
      <p:sp>
        <p:nvSpPr>
          <p:cNvPr id="5" name="Footer Placeholder 4">
            <a:extLst>
              <a:ext uri="{FF2B5EF4-FFF2-40B4-BE49-F238E27FC236}">
                <a16:creationId xmlns:a16="http://schemas.microsoft.com/office/drawing/2014/main" id="{63F12AE6-50DA-CD18-8AF3-1DD611376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395C86-DC55-36CD-5B77-46ABADE55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7C56F-26A8-4329-9793-B0BCF1A28A61}" type="slidenum">
              <a:rPr lang="en-US" smtClean="0"/>
              <a:t>‹#›</a:t>
            </a:fld>
            <a:endParaRPr lang="en-US"/>
          </a:p>
        </p:txBody>
      </p:sp>
    </p:spTree>
    <p:extLst>
      <p:ext uri="{BB962C8B-B14F-4D97-AF65-F5344CB8AC3E}">
        <p14:creationId xmlns:p14="http://schemas.microsoft.com/office/powerpoint/2010/main" val="2300536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oi.org/10.1098/rspa.2018.0543"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049CB-440E-1FE9-1396-2F9D85DEA03F}"/>
              </a:ext>
            </a:extLst>
          </p:cNvPr>
          <p:cNvSpPr>
            <a:spLocks noGrp="1"/>
          </p:cNvSpPr>
          <p:nvPr>
            <p:ph type="ctrTitle"/>
          </p:nvPr>
        </p:nvSpPr>
        <p:spPr>
          <a:xfrm>
            <a:off x="1285241" y="1008993"/>
            <a:ext cx="9231410" cy="3542045"/>
          </a:xfrm>
        </p:spPr>
        <p:txBody>
          <a:bodyPr anchor="b">
            <a:normAutofit/>
          </a:bodyPr>
          <a:lstStyle/>
          <a:p>
            <a:pPr algn="l"/>
            <a:r>
              <a:rPr lang="en-US" sz="8100" dirty="0"/>
              <a:t>Unconditionally Secure Quantum Bit Commitment</a:t>
            </a:r>
          </a:p>
        </p:txBody>
      </p:sp>
      <p:sp>
        <p:nvSpPr>
          <p:cNvPr id="6" name="TextBox 5">
            <a:extLst>
              <a:ext uri="{FF2B5EF4-FFF2-40B4-BE49-F238E27FC236}">
                <a16:creationId xmlns:a16="http://schemas.microsoft.com/office/drawing/2014/main" id="{0839F391-C7DF-1AED-2665-F935F428DBE1}"/>
              </a:ext>
            </a:extLst>
          </p:cNvPr>
          <p:cNvSpPr txBox="1"/>
          <p:nvPr/>
        </p:nvSpPr>
        <p:spPr>
          <a:xfrm>
            <a:off x="1357745" y="4719781"/>
            <a:ext cx="7758546" cy="1200329"/>
          </a:xfrm>
          <a:prstGeom prst="rect">
            <a:avLst/>
          </a:prstGeom>
          <a:noFill/>
        </p:spPr>
        <p:txBody>
          <a:bodyPr wrap="square" rtlCol="0">
            <a:spAutoFit/>
          </a:bodyPr>
          <a:lstStyle/>
          <a:p>
            <a:r>
              <a:rPr lang="en-US" dirty="0"/>
              <a:t>Ping He </a:t>
            </a:r>
            <a:r>
              <a:rPr lang="en-US" dirty="0" err="1"/>
              <a:t>Guang</a:t>
            </a:r>
            <a:r>
              <a:rPr lang="en-US" dirty="0"/>
              <a:t>. (2019) Unconditionally secure quantum bit commitment based on the uncertainty principle </a:t>
            </a:r>
            <a:r>
              <a:rPr lang="en-US" i="1" dirty="0"/>
              <a:t>Proc. R. Soc. A. </a:t>
            </a:r>
            <a:r>
              <a:rPr lang="en-US" dirty="0"/>
              <a:t>4752018054320180543</a:t>
            </a:r>
          </a:p>
          <a:p>
            <a:r>
              <a:rPr lang="en-US" dirty="0">
                <a:hlinkClick r:id="rId2"/>
              </a:rPr>
              <a:t>http://doi.org/10.1098/rspa.2018.0543</a:t>
            </a:r>
            <a:endParaRPr lang="en-US" dirty="0"/>
          </a:p>
          <a:p>
            <a:endParaRPr lang="en-US" dirty="0"/>
          </a:p>
        </p:txBody>
      </p:sp>
    </p:spTree>
    <p:extLst>
      <p:ext uri="{BB962C8B-B14F-4D97-AF65-F5344CB8AC3E}">
        <p14:creationId xmlns:p14="http://schemas.microsoft.com/office/powerpoint/2010/main" val="1094013796"/>
      </p:ext>
    </p:extLst>
  </p:cSld>
  <p:clrMapOvr>
    <a:masterClrMapping/>
  </p:clrMapOvr>
  <mc:AlternateContent xmlns:mc="http://schemas.openxmlformats.org/markup-compatibility/2006">
    <mc:Choice xmlns:p14="http://schemas.microsoft.com/office/powerpoint/2010/main" Requires="p14">
      <p:transition spd="slow" p14:dur="2000" advTm="7705"/>
    </mc:Choice>
    <mc:Fallback>
      <p:transition spd="slow" advTm="770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ice and Bob">
            <a:extLst>
              <a:ext uri="{FF2B5EF4-FFF2-40B4-BE49-F238E27FC236}">
                <a16:creationId xmlns:a16="http://schemas.microsoft.com/office/drawing/2014/main" id="{2B9DBD61-E921-424A-1A29-2642CC89D9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032"/>
          <a:stretch/>
        </p:blipFill>
        <p:spPr bwMode="auto">
          <a:xfrm>
            <a:off x="9070218" y="1490698"/>
            <a:ext cx="247003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lice and Bob">
            <a:extLst>
              <a:ext uri="{FF2B5EF4-FFF2-40B4-BE49-F238E27FC236}">
                <a16:creationId xmlns:a16="http://schemas.microsoft.com/office/drawing/2014/main" id="{8C57ED15-7265-A4E3-706F-81EF7E5A83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46"/>
          <a:stretch/>
        </p:blipFill>
        <p:spPr bwMode="auto">
          <a:xfrm>
            <a:off x="1177047" y="1407572"/>
            <a:ext cx="2355294" cy="3686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3C09305-897A-E228-023E-4B019D7E87EA}"/>
              </a:ext>
            </a:extLst>
          </p:cNvPr>
          <p:cNvSpPr/>
          <p:nvPr/>
        </p:nvSpPr>
        <p:spPr>
          <a:xfrm>
            <a:off x="6890327" y="428949"/>
            <a:ext cx="212437" cy="564341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36 Inch Roulette Wheel - Spinning Designs">
            <a:extLst>
              <a:ext uri="{FF2B5EF4-FFF2-40B4-BE49-F238E27FC236}">
                <a16:creationId xmlns:a16="http://schemas.microsoft.com/office/drawing/2014/main" id="{3EF451A7-5E2C-C08F-AFFD-FE81AF2BE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1983" y="2378624"/>
            <a:ext cx="1973957" cy="2355011"/>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Oval 3">
            <a:extLst>
              <a:ext uri="{FF2B5EF4-FFF2-40B4-BE49-F238E27FC236}">
                <a16:creationId xmlns:a16="http://schemas.microsoft.com/office/drawing/2014/main" id="{9C05A2DB-E046-DB3F-DCD1-D47A9BCA7A42}"/>
              </a:ext>
            </a:extLst>
          </p:cNvPr>
          <p:cNvSpPr/>
          <p:nvPr/>
        </p:nvSpPr>
        <p:spPr>
          <a:xfrm>
            <a:off x="2710305" y="542150"/>
            <a:ext cx="2733963" cy="116378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think it will be green</a:t>
            </a:r>
          </a:p>
        </p:txBody>
      </p:sp>
      <p:sp>
        <p:nvSpPr>
          <p:cNvPr id="5" name="Speech Bubble: Oval 4">
            <a:extLst>
              <a:ext uri="{FF2B5EF4-FFF2-40B4-BE49-F238E27FC236}">
                <a16:creationId xmlns:a16="http://schemas.microsoft.com/office/drawing/2014/main" id="{A987C010-B9FC-B9BE-934B-E01189A2117C}"/>
              </a:ext>
            </a:extLst>
          </p:cNvPr>
          <p:cNvSpPr/>
          <p:nvPr/>
        </p:nvSpPr>
        <p:spPr>
          <a:xfrm>
            <a:off x="7841105" y="428949"/>
            <a:ext cx="2733963" cy="1163782"/>
          </a:xfrm>
          <a:prstGeom prst="wedgeEllipseCallout">
            <a:avLst>
              <a:gd name="adj1" fmla="val 20045"/>
              <a:gd name="adj2" fmla="val 640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Nope, red</a:t>
            </a:r>
          </a:p>
        </p:txBody>
      </p:sp>
      <p:sp>
        <p:nvSpPr>
          <p:cNvPr id="6" name="Speech Bubble: Oval 5">
            <a:extLst>
              <a:ext uri="{FF2B5EF4-FFF2-40B4-BE49-F238E27FC236}">
                <a16:creationId xmlns:a16="http://schemas.microsoft.com/office/drawing/2014/main" id="{FC9BFD79-0540-A83F-CC58-BE532331D92D}"/>
              </a:ext>
            </a:extLst>
          </p:cNvPr>
          <p:cNvSpPr/>
          <p:nvPr/>
        </p:nvSpPr>
        <p:spPr>
          <a:xfrm>
            <a:off x="3111429" y="1796733"/>
            <a:ext cx="2733963" cy="1163782"/>
          </a:xfrm>
          <a:prstGeom prst="wedgeEllipseCallout">
            <a:avLst>
              <a:gd name="adj1" fmla="val -48874"/>
              <a:gd name="adj2" fmla="val 56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Okay, now it’ll be red</a:t>
            </a:r>
          </a:p>
        </p:txBody>
      </p:sp>
      <p:sp>
        <p:nvSpPr>
          <p:cNvPr id="7" name="Speech Bubble: Oval 6">
            <a:extLst>
              <a:ext uri="{FF2B5EF4-FFF2-40B4-BE49-F238E27FC236}">
                <a16:creationId xmlns:a16="http://schemas.microsoft.com/office/drawing/2014/main" id="{03D134A9-40FA-C3E3-B5F2-6F30AB03CE61}"/>
              </a:ext>
            </a:extLst>
          </p:cNvPr>
          <p:cNvSpPr/>
          <p:nvPr/>
        </p:nvSpPr>
        <p:spPr>
          <a:xfrm>
            <a:off x="7381361" y="4937637"/>
            <a:ext cx="2733963" cy="1163782"/>
          </a:xfrm>
          <a:prstGeom prst="wedgeEllipseCallout">
            <a:avLst>
              <a:gd name="adj1" fmla="val 39640"/>
              <a:gd name="adj2" fmla="val -152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Landed on green, pay up</a:t>
            </a:r>
          </a:p>
        </p:txBody>
      </p:sp>
    </p:spTree>
    <p:extLst>
      <p:ext uri="{BB962C8B-B14F-4D97-AF65-F5344CB8AC3E}">
        <p14:creationId xmlns:p14="http://schemas.microsoft.com/office/powerpoint/2010/main" val="363412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78F35-FD4A-0229-011D-4A7A410BEF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The protocol</a:t>
            </a:r>
          </a:p>
        </p:txBody>
      </p:sp>
      <p:pic>
        <p:nvPicPr>
          <p:cNvPr id="5" name="Content Placeholder 4" descr="Text, letter&#10;&#10;Description automatically generated">
            <a:extLst>
              <a:ext uri="{FF2B5EF4-FFF2-40B4-BE49-F238E27FC236}">
                <a16:creationId xmlns:a16="http://schemas.microsoft.com/office/drawing/2014/main" id="{C51D80C7-C39A-A1E0-227D-F90D7DE9B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018465"/>
            <a:ext cx="10905066" cy="3707722"/>
          </a:xfrm>
          <a:prstGeom prst="rect">
            <a:avLst/>
          </a:prstGeom>
        </p:spPr>
      </p:pic>
    </p:spTree>
    <p:extLst>
      <p:ext uri="{BB962C8B-B14F-4D97-AF65-F5344CB8AC3E}">
        <p14:creationId xmlns:p14="http://schemas.microsoft.com/office/powerpoint/2010/main" val="2376670596"/>
      </p:ext>
    </p:extLst>
  </p:cSld>
  <p:clrMapOvr>
    <a:masterClrMapping/>
  </p:clrMapOvr>
  <mc:AlternateContent xmlns:mc="http://schemas.openxmlformats.org/markup-compatibility/2006">
    <mc:Choice xmlns:p14="http://schemas.microsoft.com/office/powerpoint/2010/main" Requires="p14">
      <p:transition spd="slow" p14:dur="2000" advTm="4231"/>
    </mc:Choice>
    <mc:Fallback>
      <p:transition spd="slow" advTm="42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BB7C51-829B-4243-9A2F-5EA8A29D7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ECE0A17-721D-47DA-B462-427AB9C656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6" name="Freeform 5">
              <a:extLst>
                <a:ext uri="{FF2B5EF4-FFF2-40B4-BE49-F238E27FC236}">
                  <a16:creationId xmlns:a16="http://schemas.microsoft.com/office/drawing/2014/main" id="{07B1C03F-70ED-4BE3-AFBC-CD51D4411F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AE84050F-F367-4A35-93F5-1397E3C66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5D88F3A8-CDAB-4D08-8D47-096D7AA34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A2BEFDF5-BD04-4DD8-9671-13817A4D8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ACA74E73-7B97-43C1-BC3B-89DED3F8AF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C11D94E0-EFF2-4934-97FD-3E424A25F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70D5352A-232D-40A3-8A72-4CB6B8277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9E3B6EC6-9A43-43B8-BE95-D12BD1AF3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7B71BA3B-3BFF-4756-B642-C00DA5F4A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6070AC7F-F9D6-4E73-A95C-9DA3846FD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9DDF2314-3F38-4664-B31D-AEB55882BB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A59AAAEA-0A38-490A-9CBF-F8C79B0A6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
              <a:extLst>
                <a:ext uri="{FF2B5EF4-FFF2-40B4-BE49-F238E27FC236}">
                  <a16:creationId xmlns:a16="http://schemas.microsoft.com/office/drawing/2014/main" id="{9AEF5CD7-59EB-48AC-BB37-3EB70C052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a:extLst>
                <a:ext uri="{FF2B5EF4-FFF2-40B4-BE49-F238E27FC236}">
                  <a16:creationId xmlns:a16="http://schemas.microsoft.com/office/drawing/2014/main" id="{24602B28-B14A-4724-9665-D2CDC19C9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9">
              <a:extLst>
                <a:ext uri="{FF2B5EF4-FFF2-40B4-BE49-F238E27FC236}">
                  <a16:creationId xmlns:a16="http://schemas.microsoft.com/office/drawing/2014/main" id="{541E4D23-8098-43A1-9826-246EBF1BB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0">
              <a:extLst>
                <a:ext uri="{FF2B5EF4-FFF2-40B4-BE49-F238E27FC236}">
                  <a16:creationId xmlns:a16="http://schemas.microsoft.com/office/drawing/2014/main" id="{D164F3ED-DB01-4823-852E-A99B4C264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a:extLst>
                <a:ext uri="{FF2B5EF4-FFF2-40B4-BE49-F238E27FC236}">
                  <a16:creationId xmlns:a16="http://schemas.microsoft.com/office/drawing/2014/main" id="{05C52390-6376-4DB5-B289-6B1C52735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2">
              <a:extLst>
                <a:ext uri="{FF2B5EF4-FFF2-40B4-BE49-F238E27FC236}">
                  <a16:creationId xmlns:a16="http://schemas.microsoft.com/office/drawing/2014/main" id="{40ABB3F2-1D59-4F3E-921C-DD7B8D55B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a:extLst>
                <a:ext uri="{FF2B5EF4-FFF2-40B4-BE49-F238E27FC236}">
                  <a16:creationId xmlns:a16="http://schemas.microsoft.com/office/drawing/2014/main" id="{88E0EE84-E054-424D-A93B-D6D23AFFFF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4">
              <a:extLst>
                <a:ext uri="{FF2B5EF4-FFF2-40B4-BE49-F238E27FC236}">
                  <a16:creationId xmlns:a16="http://schemas.microsoft.com/office/drawing/2014/main" id="{F084CB4C-E741-4E13-AE65-BAB699C6C6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5">
              <a:extLst>
                <a:ext uri="{FF2B5EF4-FFF2-40B4-BE49-F238E27FC236}">
                  <a16:creationId xmlns:a16="http://schemas.microsoft.com/office/drawing/2014/main" id="{AA5D2838-70AA-418B-87DF-83A903E794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a:extLst>
              <a:ext uri="{FF2B5EF4-FFF2-40B4-BE49-F238E27FC236}">
                <a16:creationId xmlns:a16="http://schemas.microsoft.com/office/drawing/2014/main" id="{908DA454-A7F1-451C-B515-495788249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9" name="Rectangle 48">
              <a:extLst>
                <a:ext uri="{FF2B5EF4-FFF2-40B4-BE49-F238E27FC236}">
                  <a16:creationId xmlns:a16="http://schemas.microsoft.com/office/drawing/2014/main" id="{696FE467-34A9-4910-A7C5-6B92891F2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22">
              <a:extLst>
                <a:ext uri="{FF2B5EF4-FFF2-40B4-BE49-F238E27FC236}">
                  <a16:creationId xmlns:a16="http://schemas.microsoft.com/office/drawing/2014/main" id="{01A2AF91-EF78-4611-8AF7-C1B45269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C7115C0-C409-41DC-96F1-B784C5E37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607540-7C4F-8021-CE25-1EDA917D5AC7}"/>
              </a:ext>
            </a:extLst>
          </p:cNvPr>
          <p:cNvSpPr>
            <a:spLocks noGrp="1"/>
          </p:cNvSpPr>
          <p:nvPr>
            <p:ph type="title"/>
          </p:nvPr>
        </p:nvSpPr>
        <p:spPr>
          <a:xfrm>
            <a:off x="888631" y="2358391"/>
            <a:ext cx="3498979" cy="2453676"/>
          </a:xfrm>
        </p:spPr>
        <p:txBody>
          <a:bodyPr>
            <a:normAutofit/>
          </a:bodyPr>
          <a:lstStyle/>
          <a:p>
            <a:pPr algn="ctr"/>
            <a:r>
              <a:rPr lang="en-US" sz="3600">
                <a:solidFill>
                  <a:srgbClr val="FFFFFE"/>
                </a:solidFill>
              </a:rPr>
              <a:t>Bob cheating</a:t>
            </a:r>
          </a:p>
        </p:txBody>
      </p:sp>
      <p:sp>
        <p:nvSpPr>
          <p:cNvPr id="9" name="Content Placeholder 8">
            <a:extLst>
              <a:ext uri="{FF2B5EF4-FFF2-40B4-BE49-F238E27FC236}">
                <a16:creationId xmlns:a16="http://schemas.microsoft.com/office/drawing/2014/main" id="{85FF3DB6-AF4F-E8D6-DC10-A597578E170D}"/>
              </a:ext>
            </a:extLst>
          </p:cNvPr>
          <p:cNvSpPr>
            <a:spLocks noGrp="1"/>
          </p:cNvSpPr>
          <p:nvPr>
            <p:ph idx="1"/>
          </p:nvPr>
        </p:nvSpPr>
        <p:spPr>
          <a:xfrm>
            <a:off x="5118447" y="797594"/>
            <a:ext cx="6281873" cy="2393369"/>
          </a:xfrm>
        </p:spPr>
        <p:txBody>
          <a:bodyPr anchor="ctr">
            <a:normAutofit/>
          </a:bodyPr>
          <a:lstStyle/>
          <a:p>
            <a:r>
              <a:rPr lang="en-US" sz="1800" dirty="0"/>
              <a:t>Bob could only cheat in this scenario by being able to somehow distinguish what state Alice sent her quantum register in. However, the equation below describes the maximum probability that he will be able to distinguish between two quantum states, and it is easy to see that it approaches 0 with sufficiently large n (He 3.1)</a:t>
            </a:r>
          </a:p>
        </p:txBody>
      </p:sp>
      <p:sp>
        <p:nvSpPr>
          <p:cNvPr id="53" name="Rectangle 52">
            <a:extLst>
              <a:ext uri="{FF2B5EF4-FFF2-40B4-BE49-F238E27FC236}">
                <a16:creationId xmlns:a16="http://schemas.microsoft.com/office/drawing/2014/main" id="{DE4A42E0-EF5F-4494-B39B-3DB7D0475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5" y="3667039"/>
            <a:ext cx="6269016" cy="23762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iagram&#10;&#10;Description automatically generated">
            <a:extLst>
              <a:ext uri="{FF2B5EF4-FFF2-40B4-BE49-F238E27FC236}">
                <a16:creationId xmlns:a16="http://schemas.microsoft.com/office/drawing/2014/main" id="{666E8918-0B68-B5CD-42E0-548EA4E54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675" y="4384813"/>
            <a:ext cx="5956764" cy="967803"/>
          </a:xfrm>
          <a:prstGeom prst="rect">
            <a:avLst/>
          </a:prstGeom>
          <a:ln w="9525">
            <a:noFill/>
          </a:ln>
        </p:spPr>
      </p:pic>
    </p:spTree>
    <p:extLst>
      <p:ext uri="{BB962C8B-B14F-4D97-AF65-F5344CB8AC3E}">
        <p14:creationId xmlns:p14="http://schemas.microsoft.com/office/powerpoint/2010/main" val="3067556298"/>
      </p:ext>
    </p:extLst>
  </p:cSld>
  <p:clrMapOvr>
    <a:masterClrMapping/>
  </p:clrMapOvr>
  <mc:AlternateContent xmlns:mc="http://schemas.openxmlformats.org/markup-compatibility/2006">
    <mc:Choice xmlns:p14="http://schemas.microsoft.com/office/powerpoint/2010/main" Requires="p14">
      <p:transition spd="slow" p14:dur="2000" advTm="8905"/>
    </mc:Choice>
    <mc:Fallback>
      <p:transition spd="slow" advTm="890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EFD392-2680-41C6-A661-44456DAA5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015E7-F6FC-420B-80B3-7BC31B511EE3}"/>
              </a:ext>
            </a:extLst>
          </p:cNvPr>
          <p:cNvSpPr>
            <a:spLocks noGrp="1"/>
          </p:cNvSpPr>
          <p:nvPr>
            <p:ph type="title"/>
          </p:nvPr>
        </p:nvSpPr>
        <p:spPr>
          <a:xfrm>
            <a:off x="1252800" y="662399"/>
            <a:ext cx="5995987" cy="1494000"/>
          </a:xfrm>
        </p:spPr>
        <p:txBody>
          <a:bodyPr anchor="t">
            <a:normAutofit/>
          </a:bodyPr>
          <a:lstStyle/>
          <a:p>
            <a:r>
              <a:rPr lang="en-US" dirty="0"/>
              <a:t>Alice cheating</a:t>
            </a:r>
          </a:p>
        </p:txBody>
      </p:sp>
      <p:grpSp>
        <p:nvGrpSpPr>
          <p:cNvPr id="18" name="Group 17">
            <a:extLst>
              <a:ext uri="{FF2B5EF4-FFF2-40B4-BE49-F238E27FC236}">
                <a16:creationId xmlns:a16="http://schemas.microsoft.com/office/drawing/2014/main" id="{DE866941-6974-471B-96DC-E7D4042D8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FDDB1D1D-BDCA-4CA7-ACB7-28E2D624C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91FF3012-8189-40F6-B836-E04371B02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13" name="Content Placeholder 12">
            <a:extLst>
              <a:ext uri="{FF2B5EF4-FFF2-40B4-BE49-F238E27FC236}">
                <a16:creationId xmlns:a16="http://schemas.microsoft.com/office/drawing/2014/main" id="{D64AA6F0-21F5-96AA-0E13-AC168E360E60}"/>
              </a:ext>
            </a:extLst>
          </p:cNvPr>
          <p:cNvSpPr>
            <a:spLocks noGrp="1"/>
          </p:cNvSpPr>
          <p:nvPr>
            <p:ph idx="1"/>
          </p:nvPr>
        </p:nvSpPr>
        <p:spPr>
          <a:xfrm>
            <a:off x="1251678" y="2286001"/>
            <a:ext cx="6015897" cy="3593591"/>
          </a:xfrm>
        </p:spPr>
        <p:txBody>
          <a:bodyPr>
            <a:normAutofit lnSpcReduction="10000"/>
          </a:bodyPr>
          <a:lstStyle/>
          <a:p>
            <a:r>
              <a:rPr lang="en-US" sz="2000" dirty="0">
                <a:solidFill>
                  <a:schemeClr val="tx1">
                    <a:alpha val="60000"/>
                  </a:schemeClr>
                </a:solidFill>
              </a:rPr>
              <a:t>Alice’s ability to cheat is also severely limited by the fact that n must be a finite numbery; else, arbitrarily large n will make the plus and minus states she chooses closer together, but it will eventually reach a point where the uncertainty principle dictates that they will be nearly indistinguishable because of the limit on the precision of measurement devices.</a:t>
            </a:r>
          </a:p>
          <a:p>
            <a:r>
              <a:rPr lang="en-US" sz="2000" dirty="0">
                <a:solidFill>
                  <a:schemeClr val="tx1">
                    <a:alpha val="60000"/>
                  </a:schemeClr>
                </a:solidFill>
              </a:rPr>
              <a:t>The upper limit on n (in equation 2) will give a finite probability that Alice will pass through all of Bob’s checks, and Bob can then use that number to force Alice to repeat the protocol for a sufficiently high s (as indicated in equation 3) to give him enough confidence.</a:t>
            </a:r>
          </a:p>
        </p:txBody>
      </p:sp>
      <p:pic>
        <p:nvPicPr>
          <p:cNvPr id="9" name="Picture 8" descr="A picture containing text&#10;&#10;Description automatically generated">
            <a:extLst>
              <a:ext uri="{FF2B5EF4-FFF2-40B4-BE49-F238E27FC236}">
                <a16:creationId xmlns:a16="http://schemas.microsoft.com/office/drawing/2014/main" id="{6F9A14D7-B0D5-8D24-F60C-97AECA239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327" y="643470"/>
            <a:ext cx="3886276" cy="1681297"/>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8598341D-7E1A-7BAE-7071-9BB1E38B3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902" y="4414691"/>
            <a:ext cx="3894254" cy="1356821"/>
          </a:xfrm>
          <a:prstGeom prst="rect">
            <a:avLst/>
          </a:prstGeom>
        </p:spPr>
      </p:pic>
      <p:pic>
        <p:nvPicPr>
          <p:cNvPr id="5" name="Content Placeholder 4" descr="A picture containing text, watch&#10;&#10;Description automatically generated">
            <a:extLst>
              <a:ext uri="{FF2B5EF4-FFF2-40B4-BE49-F238E27FC236}">
                <a16:creationId xmlns:a16="http://schemas.microsoft.com/office/drawing/2014/main" id="{DD3F30C0-E8DB-C3F7-CAD0-B23BAE604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6048" y="2605908"/>
            <a:ext cx="3748833" cy="1681295"/>
          </a:xfrm>
          <a:prstGeom prst="rect">
            <a:avLst/>
          </a:prstGeom>
        </p:spPr>
      </p:pic>
    </p:spTree>
    <p:extLst>
      <p:ext uri="{BB962C8B-B14F-4D97-AF65-F5344CB8AC3E}">
        <p14:creationId xmlns:p14="http://schemas.microsoft.com/office/powerpoint/2010/main" val="154626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252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Unconditionally Secure Quantum Bit Commitment</vt:lpstr>
      <vt:lpstr>PowerPoint Presentation</vt:lpstr>
      <vt:lpstr>The protocol</vt:lpstr>
      <vt:lpstr>Bob cheating</vt:lpstr>
      <vt:lpstr>Alice cheating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Unconditionally Secure Quantum Bit Commitment</dc:title>
  <dc:creator>Hasith Vattikuti</dc:creator>
  <cp:lastModifiedBy>Hasith Vattikuti</cp:lastModifiedBy>
  <cp:revision>1</cp:revision>
  <dcterms:created xsi:type="dcterms:W3CDTF">2022-10-24T00:32:56Z</dcterms:created>
  <dcterms:modified xsi:type="dcterms:W3CDTF">2022-10-24T02:26:00Z</dcterms:modified>
</cp:coreProperties>
</file>