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 id="2147483717"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Dosis"/>
      <p:regular r:id="rId14"/>
      <p:bold r:id="rId15"/>
    </p:embeddedFont>
    <p:embeddedFont>
      <p:font typeface="Playfair Display"/>
      <p:regular r:id="rId16"/>
      <p:bold r:id="rId17"/>
      <p:italic r:id="rId18"/>
      <p:boldItalic r:id="rId19"/>
    </p:embeddedFont>
    <p:embeddedFont>
      <p:font typeface="Lato"/>
      <p:regular r:id="rId20"/>
      <p:bold r:id="rId21"/>
      <p:italic r:id="rId22"/>
      <p:boldItalic r:id="rId23"/>
    </p:embeddedFont>
    <p:embeddedFont>
      <p:font typeface="Comfortaa Regular"/>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ComfortaaRegular-regular.fntdata"/><Relationship Id="rId23"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omfortaa-regular.fntdata"/><Relationship Id="rId25" Type="http://schemas.openxmlformats.org/officeDocument/2006/relationships/font" Target="fonts/ComfortaaRegular-bold.fntdata"/><Relationship Id="rId27" Type="http://schemas.openxmlformats.org/officeDocument/2006/relationships/font" Target="fonts/Comfortaa-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Dosis-bold.fntdata"/><Relationship Id="rId14" Type="http://schemas.openxmlformats.org/officeDocument/2006/relationships/font" Target="fonts/Dosis-regular.fntdata"/><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2" name="Shape 4922"/>
        <p:cNvGrpSpPr/>
        <p:nvPr/>
      </p:nvGrpSpPr>
      <p:grpSpPr>
        <a:xfrm>
          <a:off x="0" y="0"/>
          <a:ext cx="0" cy="0"/>
          <a:chOff x="0" y="0"/>
          <a:chExt cx="0" cy="0"/>
        </a:xfrm>
      </p:grpSpPr>
      <p:sp>
        <p:nvSpPr>
          <p:cNvPr id="4923" name="Google Shape;4923;gbbbf894460_0_4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4" name="Google Shape;4924;gbbbf894460_0_4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8" name="Shape 4928"/>
        <p:cNvGrpSpPr/>
        <p:nvPr/>
      </p:nvGrpSpPr>
      <p:grpSpPr>
        <a:xfrm>
          <a:off x="0" y="0"/>
          <a:ext cx="0" cy="0"/>
          <a:chOff x="0" y="0"/>
          <a:chExt cx="0" cy="0"/>
        </a:xfrm>
      </p:grpSpPr>
      <p:sp>
        <p:nvSpPr>
          <p:cNvPr id="4929" name="Google Shape;4929;gbbbf894460_0_9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0" name="Google Shape;4930;gbbbf894460_0_9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6" name="Shape 4936"/>
        <p:cNvGrpSpPr/>
        <p:nvPr/>
      </p:nvGrpSpPr>
      <p:grpSpPr>
        <a:xfrm>
          <a:off x="0" y="0"/>
          <a:ext cx="0" cy="0"/>
          <a:chOff x="0" y="0"/>
          <a:chExt cx="0" cy="0"/>
        </a:xfrm>
      </p:grpSpPr>
      <p:sp>
        <p:nvSpPr>
          <p:cNvPr id="4937" name="Google Shape;4937;gbbbf894460_0_7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8" name="Google Shape;4938;gbbbf894460_0_7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2" name="Shape 4942"/>
        <p:cNvGrpSpPr/>
        <p:nvPr/>
      </p:nvGrpSpPr>
      <p:grpSpPr>
        <a:xfrm>
          <a:off x="0" y="0"/>
          <a:ext cx="0" cy="0"/>
          <a:chOff x="0" y="0"/>
          <a:chExt cx="0" cy="0"/>
        </a:xfrm>
      </p:grpSpPr>
      <p:sp>
        <p:nvSpPr>
          <p:cNvPr id="4943" name="Google Shape;4943;gbbbf89446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4" name="Google Shape;4944;gbbbf89446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8" name="Shape 4948"/>
        <p:cNvGrpSpPr/>
        <p:nvPr/>
      </p:nvGrpSpPr>
      <p:grpSpPr>
        <a:xfrm>
          <a:off x="0" y="0"/>
          <a:ext cx="0" cy="0"/>
          <a:chOff x="0" y="0"/>
          <a:chExt cx="0" cy="0"/>
        </a:xfrm>
      </p:grpSpPr>
      <p:sp>
        <p:nvSpPr>
          <p:cNvPr id="4949" name="Google Shape;4949;gbbbf89446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0" name="Google Shape;4950;gbbbf89446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5" name="Shape 4955"/>
        <p:cNvGrpSpPr/>
        <p:nvPr/>
      </p:nvGrpSpPr>
      <p:grpSpPr>
        <a:xfrm>
          <a:off x="0" y="0"/>
          <a:ext cx="0" cy="0"/>
          <a:chOff x="0" y="0"/>
          <a:chExt cx="0" cy="0"/>
        </a:xfrm>
      </p:grpSpPr>
      <p:sp>
        <p:nvSpPr>
          <p:cNvPr id="4956" name="Google Shape;4956;gbbbf8944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7" name="Google Shape;4957;gbbbf8944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858599" y="-1110644"/>
            <a:ext cx="2854451" cy="3392818"/>
            <a:chOff x="-858599" y="-1110644"/>
            <a:chExt cx="2854451" cy="3392818"/>
          </a:xfrm>
        </p:grpSpPr>
        <p:sp>
          <p:nvSpPr>
            <p:cNvPr id="69" name="Google Shape;69;p14"/>
            <p:cNvSpPr/>
            <p:nvPr/>
          </p:nvSpPr>
          <p:spPr>
            <a:xfrm flipH="1" rot="2078231">
              <a:off x="-710934" y="606446"/>
              <a:ext cx="1080942" cy="85378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rot="2078231">
              <a:off x="-724596" y="593154"/>
              <a:ext cx="1243024" cy="841583"/>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rot="2078231">
              <a:off x="-744257" y="492586"/>
              <a:ext cx="1376629" cy="69985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rot="2078231">
              <a:off x="-760603" y="494655"/>
              <a:ext cx="1234198" cy="72967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flipH="1" rot="2078231">
              <a:off x="-737564" y="356102"/>
              <a:ext cx="1462732" cy="200058"/>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2078231">
              <a:off x="-734792" y="355177"/>
              <a:ext cx="1733993" cy="206858"/>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rot="2078231">
              <a:off x="-574877" y="-9500"/>
              <a:ext cx="1465457" cy="406216"/>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2078231">
              <a:off x="-515983" y="-63421"/>
              <a:ext cx="1597688" cy="46589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flipH="1" rot="2078231">
              <a:off x="-21867" y="-658723"/>
              <a:ext cx="1192172" cy="102059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rot="2078231">
              <a:off x="-9788" y="-640708"/>
              <a:ext cx="1421381" cy="1063992"/>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rot="2078231">
              <a:off x="133627" y="-810049"/>
              <a:ext cx="1127744" cy="1074842"/>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flipH="1" rot="2078231">
              <a:off x="348066" y="-860233"/>
              <a:ext cx="965663" cy="1069417"/>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2078231">
              <a:off x="360220" y="-820255"/>
              <a:ext cx="1195547" cy="109994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rot="2078231">
              <a:off x="177183" y="-773300"/>
              <a:ext cx="1196922" cy="108296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flipH="1" rot="2078231">
              <a:off x="885220" y="-1077866"/>
              <a:ext cx="525571" cy="1315602"/>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flipH="1" rot="2078231">
              <a:off x="943312" y="-1030677"/>
              <a:ext cx="582548" cy="1328477"/>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flipH="1" rot="2078231">
              <a:off x="1086343" y="-1056310"/>
              <a:ext cx="366889" cy="1239649"/>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flipH="1" rot="2078231">
              <a:off x="1147314" y="-989095"/>
              <a:ext cx="533721" cy="127420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flipH="1" rot="2078231">
              <a:off x="1199021" y="-764104"/>
              <a:ext cx="184482" cy="868684"/>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rot="2078231">
              <a:off x="1305958" y="-1004058"/>
              <a:ext cx="295687" cy="1164371"/>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rot="2078231">
              <a:off x="1452458" y="-967499"/>
              <a:ext cx="217709" cy="929061"/>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flipH="1" rot="2078231">
              <a:off x="-401896" y="1055292"/>
              <a:ext cx="722228" cy="1120969"/>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flipH="1" rot="2078231">
              <a:off x="1360548" y="-85598"/>
              <a:ext cx="46827" cy="46227"/>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flipH="1" rot="2078231">
              <a:off x="1248957" y="291725"/>
              <a:ext cx="47477" cy="46802"/>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flipH="1" rot="2078231">
              <a:off x="1225107" y="114835"/>
              <a:ext cx="46127" cy="46852"/>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flipH="1" rot="2078231">
              <a:off x="1081998" y="324476"/>
              <a:ext cx="46802" cy="46852"/>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flipH="1" rot="2078231">
              <a:off x="939132" y="534852"/>
              <a:ext cx="46827" cy="46852"/>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flipH="1" rot="2078231">
              <a:off x="813640" y="741591"/>
              <a:ext cx="46802" cy="46827"/>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rot="2078231">
              <a:off x="585744" y="1054764"/>
              <a:ext cx="46827" cy="46852"/>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2078231">
              <a:off x="657830" y="971892"/>
              <a:ext cx="46827" cy="46827"/>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flipH="1" rot="2078231">
              <a:off x="542975" y="1332657"/>
              <a:ext cx="46802" cy="46827"/>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flipH="1" rot="2078231">
              <a:off x="1101229" y="59215"/>
              <a:ext cx="46827" cy="46827"/>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rot="2078231">
              <a:off x="1040144" y="150343"/>
              <a:ext cx="46802" cy="46252"/>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rot="2078231">
              <a:off x="972257" y="249514"/>
              <a:ext cx="46802" cy="46827"/>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2078231">
              <a:off x="897272" y="359248"/>
              <a:ext cx="46802" cy="46827"/>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2078231">
              <a:off x="1107254" y="502674"/>
              <a:ext cx="46827" cy="46827"/>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flipH="1" rot="2078231">
              <a:off x="964480" y="712835"/>
              <a:ext cx="46127" cy="46852"/>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flipH="1" rot="2078231">
              <a:off x="828861" y="912848"/>
              <a:ext cx="46802" cy="46802"/>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flipH="1" rot="2078231">
              <a:off x="828831" y="459522"/>
              <a:ext cx="46802" cy="46802"/>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rot="2078231">
              <a:off x="748013" y="580066"/>
              <a:ext cx="46827" cy="46827"/>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2078231">
              <a:off x="693838" y="659688"/>
              <a:ext cx="46827" cy="46802"/>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2078231">
              <a:off x="618684" y="770044"/>
              <a:ext cx="46802" cy="46127"/>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rot="2078231">
              <a:off x="537565" y="889390"/>
              <a:ext cx="46127" cy="46827"/>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flipH="1" rot="2078231">
              <a:off x="489881" y="959721"/>
              <a:ext cx="46802" cy="46802"/>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4"/>
          <p:cNvGrpSpPr/>
          <p:nvPr/>
        </p:nvGrpSpPr>
        <p:grpSpPr>
          <a:xfrm>
            <a:off x="7264995" y="-901964"/>
            <a:ext cx="3289582" cy="3001857"/>
            <a:chOff x="7264995" y="-901964"/>
            <a:chExt cx="3289582" cy="3001857"/>
          </a:xfrm>
        </p:grpSpPr>
        <p:sp>
          <p:nvSpPr>
            <p:cNvPr id="114" name="Google Shape;114;p14"/>
            <p:cNvSpPr/>
            <p:nvPr/>
          </p:nvSpPr>
          <p:spPr>
            <a:xfrm rot="-3086586">
              <a:off x="9306507" y="446255"/>
              <a:ext cx="1080915" cy="85376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3086586">
              <a:off x="9155363" y="453271"/>
              <a:ext cx="1242992" cy="84156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3086586">
              <a:off x="8993870" y="373657"/>
              <a:ext cx="1376594" cy="699834"/>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3086586">
              <a:off x="9153812" y="349685"/>
              <a:ext cx="1234167" cy="72966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3086586">
              <a:off x="8791488" y="268061"/>
              <a:ext cx="1462695" cy="200053"/>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3086586">
              <a:off x="8524090" y="307046"/>
              <a:ext cx="1733948" cy="20685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rot="-3086586">
              <a:off x="8557186" y="-38889"/>
              <a:ext cx="1465420" cy="40620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3086586">
              <a:off x="8364443" y="-55636"/>
              <a:ext cx="1597646" cy="46588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3086586">
              <a:off x="8196361" y="-553105"/>
              <a:ext cx="1192141" cy="10205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3086586">
              <a:off x="7971972" y="-500159"/>
              <a:ext cx="1421344" cy="10639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3086586">
              <a:off x="8074653" y="-663479"/>
              <a:ext cx="1127715" cy="1074814"/>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3086586">
              <a:off x="8012700" y="-672834"/>
              <a:ext cx="965638" cy="106938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rot="-3086586">
              <a:off x="7792068" y="-598471"/>
              <a:ext cx="1195516" cy="10999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3086586">
              <a:off x="7977059" y="-605882"/>
              <a:ext cx="1196891" cy="1082940"/>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3086586">
              <a:off x="7901851" y="-794741"/>
              <a:ext cx="525557" cy="131556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3086586">
              <a:off x="7805987" y="-724811"/>
              <a:ext cx="582533" cy="1328443"/>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rot="-3086586">
              <a:off x="7859864" y="-737274"/>
              <a:ext cx="366880" cy="1239617"/>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3086586">
              <a:off x="7662662" y="-631924"/>
              <a:ext cx="533707" cy="127416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rot="-3086586">
              <a:off x="7961364" y="-443425"/>
              <a:ext cx="184477" cy="86866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3086586">
              <a:off x="7723539" y="-632445"/>
              <a:ext cx="295679" cy="1164341"/>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3086586">
              <a:off x="7636164" y="-561339"/>
              <a:ext cx="217703" cy="929037"/>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rot="-3086586">
              <a:off x="9530117" y="907707"/>
              <a:ext cx="722210" cy="112094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rot="-3086586">
              <a:off x="8018729" y="250450"/>
              <a:ext cx="46826" cy="46226"/>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rot="-3086586">
              <a:off x="8234091" y="579466"/>
              <a:ext cx="47476" cy="46801"/>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3086586">
              <a:off x="8207106" y="403043"/>
              <a:ext cx="46126" cy="46851"/>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3086586">
              <a:off x="8404052" y="562447"/>
              <a:ext cx="46801" cy="46851"/>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3086586">
              <a:off x="8601612" y="722530"/>
              <a:ext cx="46826" cy="46851"/>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3086586">
              <a:off x="8781535" y="884149"/>
              <a:ext cx="46801" cy="46826"/>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rot="-3086586">
              <a:off x="9090217" y="1118051"/>
              <a:ext cx="46826" cy="46851"/>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rot="-3086586">
              <a:off x="8997248" y="1059563"/>
              <a:ext cx="46826" cy="46826"/>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3086586">
              <a:off x="9211524" y="1371700"/>
              <a:ext cx="46801" cy="46826"/>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rot="-3086586">
              <a:off x="8308921" y="314086"/>
              <a:ext cx="46826" cy="46826"/>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3086586">
              <a:off x="8393684" y="383667"/>
              <a:ext cx="46801" cy="46251"/>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rot="-3086586">
              <a:off x="8487426" y="458961"/>
              <a:ext cx="46801" cy="46826"/>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rot="-3086586">
              <a:off x="8590933" y="542325"/>
              <a:ext cx="46801" cy="46826"/>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rot="-3086586">
              <a:off x="8431368" y="740336"/>
              <a:ext cx="46826" cy="46826"/>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rot="-3086586">
              <a:off x="8629491" y="900135"/>
              <a:ext cx="46126" cy="46851"/>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rot="-3086586">
              <a:off x="8816475" y="1052488"/>
              <a:ext cx="46801" cy="46801"/>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rot="-3086586">
              <a:off x="8685437" y="618526"/>
              <a:ext cx="46801" cy="46801"/>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rot="-3086586">
              <a:off x="8797633" y="710556"/>
              <a:ext cx="46826" cy="46826"/>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rot="-3086586">
              <a:off x="8872509" y="771112"/>
              <a:ext cx="46826" cy="46801"/>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rot="-3086586">
              <a:off x="8976285" y="855034"/>
              <a:ext cx="46801" cy="46126"/>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3086586">
              <a:off x="9089205" y="945714"/>
              <a:ext cx="46126" cy="46826"/>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3086586">
              <a:off x="9154521" y="999351"/>
              <a:ext cx="46801" cy="46801"/>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4"/>
          <p:cNvSpPr txBox="1"/>
          <p:nvPr>
            <p:ph type="ctrTitle"/>
          </p:nvPr>
        </p:nvSpPr>
        <p:spPr>
          <a:xfrm>
            <a:off x="723850" y="1138575"/>
            <a:ext cx="3772200" cy="216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9" name="Google Shape;159;p14"/>
          <p:cNvSpPr txBox="1"/>
          <p:nvPr>
            <p:ph idx="1" type="subTitle"/>
          </p:nvPr>
        </p:nvSpPr>
        <p:spPr>
          <a:xfrm>
            <a:off x="839050" y="3527419"/>
            <a:ext cx="35418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Dosis"/>
              <a:buNone/>
              <a:defRPr sz="1800">
                <a:latin typeface="Comfortaa"/>
                <a:ea typeface="Comfortaa"/>
                <a:cs typeface="Comfortaa"/>
                <a:sym typeface="Comforta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0" name="Shape 160"/>
        <p:cNvGrpSpPr/>
        <p:nvPr/>
      </p:nvGrpSpPr>
      <p:grpSpPr>
        <a:xfrm>
          <a:off x="0" y="0"/>
          <a:ext cx="0" cy="0"/>
          <a:chOff x="0" y="0"/>
          <a:chExt cx="0" cy="0"/>
        </a:xfrm>
      </p:grpSpPr>
      <p:sp>
        <p:nvSpPr>
          <p:cNvPr id="161" name="Google Shape;161;p15"/>
          <p:cNvSpPr txBox="1"/>
          <p:nvPr>
            <p:ph hasCustomPrompt="1" type="title"/>
          </p:nvPr>
        </p:nvSpPr>
        <p:spPr>
          <a:xfrm>
            <a:off x="5028900" y="1262284"/>
            <a:ext cx="905400" cy="45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62" name="Google Shape;162;p15"/>
          <p:cNvGrpSpPr/>
          <p:nvPr/>
        </p:nvGrpSpPr>
        <p:grpSpPr>
          <a:xfrm>
            <a:off x="4750760" y="4599418"/>
            <a:ext cx="3680018" cy="1758903"/>
            <a:chOff x="4750760" y="4599418"/>
            <a:chExt cx="3680018" cy="1758903"/>
          </a:xfrm>
        </p:grpSpPr>
        <p:sp>
          <p:nvSpPr>
            <p:cNvPr id="163" name="Google Shape;163;p15"/>
            <p:cNvSpPr/>
            <p:nvPr/>
          </p:nvSpPr>
          <p:spPr>
            <a:xfrm flipH="1" rot="-5405499">
              <a:off x="6924199" y="49853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flipH="1" rot="-5405499">
              <a:off x="6788839" y="4947164"/>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flipH="1" rot="-5405499">
              <a:off x="6554264" y="507695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flipH="1" rot="-5405499">
              <a:off x="6689314" y="512432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flipH="1" rot="-5405499">
              <a:off x="6165253" y="550612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flipH="1" rot="-5405499">
              <a:off x="5952825" y="5387574"/>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flipH="1" rot="-5405499">
              <a:off x="5854685" y="5417702"/>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flipH="1" rot="-5405499">
              <a:off x="5697576" y="5298829"/>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flipH="1" rot="-5405499">
              <a:off x="5473081" y="4962982"/>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flipH="1" rot="-5405499">
              <a:off x="5318967" y="4814542"/>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flipH="1" rot="-5405499">
              <a:off x="5332995" y="4905254"/>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rot="-5405499">
              <a:off x="5294577" y="482843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flipH="1" rot="-5405499">
              <a:off x="5152649" y="46772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flipH="1" rot="-5405499">
              <a:off x="5287441" y="481371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rot="-5405499">
              <a:off x="5256316" y="4498476"/>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flipH="1" rot="-5405499">
              <a:off x="5222593" y="4390329"/>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flipH="1" rot="-5405499">
              <a:off x="5252791" y="4445705"/>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flipH="1" rot="-5405499">
              <a:off x="5156584" y="4261633"/>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flipH="1" rot="-5405499">
              <a:off x="5419459" y="45527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rot="-5405499">
              <a:off x="5195588" y="4323776"/>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flipH="1" rot="-5405499">
              <a:off x="5106667" y="4399282"/>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flipH="1" rot="-5405499">
              <a:off x="7508452" y="441338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flipH="1" rot="-5405499">
              <a:off x="5655118" y="4735708"/>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flipH="1" rot="-5405499">
              <a:off x="6028548" y="461179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flipH="1" rot="-5405499">
              <a:off x="5897816" y="4732668"/>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flipH="1" rot="-5405499">
              <a:off x="6151115" y="4730612"/>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flipH="1" rot="-5405499">
              <a:off x="6405388" y="4728206"/>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flipH="1" rot="-5405499">
              <a:off x="6646805" y="4713629"/>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flipH="1" rot="-5405499">
              <a:off x="7034015" y="4722542"/>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flipH="1" rot="-5405499">
              <a:off x="6924829" y="4710513"/>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rot="-5405499">
              <a:off x="7286801" y="4599443"/>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flipH="1" rot="-5405499">
              <a:off x="5922098" y="4865903"/>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flipH="1" rot="-5405499">
              <a:off x="6031577" y="486466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flipH="1" rot="-5405499">
              <a:off x="6151995" y="486353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flipH="1" rot="-5405499">
              <a:off x="6284901" y="4862663"/>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rot="-5405499">
              <a:off x="6283170" y="4608364"/>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flipH="1" rot="-5405499">
              <a:off x="6537793" y="4606282"/>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flipH="1" rot="-5405499">
              <a:off x="6778891" y="4603594"/>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flipH="1" rot="-5405499">
              <a:off x="6406294" y="4861824"/>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flipH="1" rot="-5405499">
              <a:off x="6551399" y="4859563"/>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flipH="1" rot="-5405499">
              <a:off x="6647691" y="485876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flipH="1" rot="-5405499">
              <a:off x="6780947" y="485821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flipH="1" rot="-5405499">
              <a:off x="6926066" y="4856645"/>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flipH="1" rot="-5405499">
              <a:off x="7010494" y="4855522"/>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5"/>
          <p:cNvGrpSpPr/>
          <p:nvPr/>
        </p:nvGrpSpPr>
        <p:grpSpPr>
          <a:xfrm>
            <a:off x="7087745" y="-1208582"/>
            <a:ext cx="2718821" cy="3494125"/>
            <a:chOff x="7087745" y="-1208582"/>
            <a:chExt cx="2718821" cy="3494125"/>
          </a:xfrm>
        </p:grpSpPr>
        <p:sp>
          <p:nvSpPr>
            <p:cNvPr id="208" name="Google Shape;208;p15"/>
            <p:cNvSpPr/>
            <p:nvPr/>
          </p:nvSpPr>
          <p:spPr>
            <a:xfrm rot="-1794456">
              <a:off x="8561609" y="622769"/>
              <a:ext cx="1081111" cy="853917"/>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rot="-1794456">
              <a:off x="8415018" y="604003"/>
              <a:ext cx="1243218" cy="841714"/>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rot="-1794456">
              <a:off x="8315349" y="500135"/>
              <a:ext cx="1376844" cy="69996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rot="-1794456">
              <a:off x="8472427" y="509349"/>
              <a:ext cx="1234391" cy="72979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rot="-1794456">
              <a:off x="8254536" y="360854"/>
              <a:ext cx="1462961" cy="200089"/>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rot="-1794456">
              <a:off x="7980773" y="348540"/>
              <a:ext cx="1734264" cy="20689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rot="-1794456">
              <a:off x="8111276" y="-17358"/>
              <a:ext cx="1465686" cy="40627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rot="-1794456">
              <a:off x="7922556" y="-81478"/>
              <a:ext cx="1597937" cy="465966"/>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rot="-1794456">
              <a:off x="7861076" y="-699686"/>
              <a:ext cx="1192358" cy="1020749"/>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rot="-1794456">
              <a:off x="7616951" y="-692221"/>
              <a:ext cx="1421603" cy="1064158"/>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rot="-1794456">
              <a:off x="7780644" y="-860739"/>
              <a:ext cx="1127920" cy="107501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rot="-1794456">
              <a:off x="7733086" y="-921728"/>
              <a:ext cx="965814" cy="1069584"/>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rot="-1794456">
              <a:off x="7486935" y="-892388"/>
              <a:ext cx="1195734" cy="11001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rot="-1794456">
              <a:off x="7664817" y="-830557"/>
              <a:ext cx="1197109" cy="108313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rot="-1794456">
              <a:off x="7644857" y="-1165148"/>
              <a:ext cx="525653" cy="1315807"/>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rot="-1794456">
              <a:off x="7525667" y="-1125263"/>
              <a:ext cx="582639" cy="132868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rot="-1794456">
              <a:off x="7604176" y="-1153566"/>
              <a:ext cx="366947" cy="1239842"/>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rot="-1794456">
              <a:off x="7369911" y="-1098512"/>
              <a:ext cx="533804" cy="1274399"/>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rot="-1794456">
              <a:off x="7665204" y="-863502"/>
              <a:ext cx="184511" cy="86882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rot="-1794456">
              <a:off x="7455184" y="-1116510"/>
              <a:ext cx="295733" cy="116455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rot="-1794456">
              <a:off x="7393704" y="-1088533"/>
              <a:ext cx="217743" cy="929206"/>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rot="-1794456">
              <a:off x="8563774" y="1058970"/>
              <a:ext cx="722341" cy="112114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rot="-1794456">
              <a:off x="7619676" y="-193550"/>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rot="-1794456">
              <a:off x="7699165" y="191655"/>
              <a:ext cx="47484"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rot="-1794456">
              <a:off x="7738837" y="17379"/>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1794456">
              <a:off x="7863538" y="238063"/>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rot="-1794456">
              <a:off x="7988584" y="459484"/>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1794456">
              <a:off x="8096664" y="675854"/>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rot="-1794456">
              <a:off x="8297993" y="1006723"/>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1794456">
              <a:off x="8232971" y="91819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rot="-1794456">
              <a:off x="8317774" y="1287199"/>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rot="-1794456">
              <a:off x="7866177" y="-278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1794456">
              <a:off x="7919605" y="67962"/>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rot="-1794456">
              <a:off x="7979078" y="172385"/>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1794456">
              <a:off x="8044779" y="287919"/>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rot="-1794456">
              <a:off x="7823678" y="41358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rot="-1794456">
              <a:off x="7949372" y="63480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rot="-1794456">
              <a:off x="8067402" y="84528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rot="-1794456">
              <a:off x="8104739" y="393487"/>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rot="-1794456">
              <a:off x="8175338" y="52027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rot="-1794456">
              <a:off x="8222778" y="604085"/>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rot="-1794456">
              <a:off x="8288649" y="720255"/>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rot="-1794456">
              <a:off x="8360319" y="84590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1794456">
              <a:off x="8401380" y="9198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5"/>
          <p:cNvSpPr txBox="1"/>
          <p:nvPr>
            <p:ph idx="2" type="title"/>
          </p:nvPr>
        </p:nvSpPr>
        <p:spPr>
          <a:xfrm>
            <a:off x="4957800" y="2200301"/>
            <a:ext cx="3115200" cy="454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3" name="Google Shape;253;p15"/>
          <p:cNvSpPr txBox="1"/>
          <p:nvPr>
            <p:ph idx="1" type="subTitle"/>
          </p:nvPr>
        </p:nvSpPr>
        <p:spPr>
          <a:xfrm>
            <a:off x="4957800" y="2932119"/>
            <a:ext cx="3069600" cy="1212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4" name="Shape 254"/>
        <p:cNvGrpSpPr/>
        <p:nvPr/>
      </p:nvGrpSpPr>
      <p:grpSpPr>
        <a:xfrm>
          <a:off x="0" y="0"/>
          <a:ext cx="0" cy="0"/>
          <a:chOff x="0" y="0"/>
          <a:chExt cx="0" cy="0"/>
        </a:xfrm>
      </p:grpSpPr>
      <p:sp>
        <p:nvSpPr>
          <p:cNvPr id="255" name="Google Shape;255;p16"/>
          <p:cNvSpPr txBox="1"/>
          <p:nvPr>
            <p:ph type="title"/>
          </p:nvPr>
        </p:nvSpPr>
        <p:spPr>
          <a:xfrm>
            <a:off x="713225" y="539500"/>
            <a:ext cx="7717500" cy="294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6" name="Google Shape;256;p16"/>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257" name="Google Shape;257;p16"/>
          <p:cNvGrpSpPr/>
          <p:nvPr/>
        </p:nvGrpSpPr>
        <p:grpSpPr>
          <a:xfrm>
            <a:off x="-1200988" y="748371"/>
            <a:ext cx="1761806" cy="3682705"/>
            <a:chOff x="-1200988" y="748371"/>
            <a:chExt cx="1761806" cy="3682705"/>
          </a:xfrm>
        </p:grpSpPr>
        <p:sp>
          <p:nvSpPr>
            <p:cNvPr id="258" name="Google Shape;258;p16"/>
            <p:cNvSpPr/>
            <p:nvPr/>
          </p:nvSpPr>
          <p:spPr>
            <a:xfrm flipH="1" rot="-22343">
              <a:off x="-791950" y="3038601"/>
              <a:ext cx="1081031" cy="85385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flipH="1" rot="-22343">
              <a:off x="-828938" y="2990169"/>
              <a:ext cx="1243126" cy="84165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flipH="1" rot="-22343">
              <a:off x="-955487" y="2893574"/>
              <a:ext cx="1376742" cy="6999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flipH="1" rot="-22343">
              <a:off x="-946240" y="2942797"/>
              <a:ext cx="1234299" cy="729738"/>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flipH="1" rot="-22343">
              <a:off x="-1179470" y="2798453"/>
              <a:ext cx="1462852" cy="200074"/>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flipH="1" rot="-22343">
              <a:off x="-1200334" y="2717693"/>
              <a:ext cx="1734135" cy="20687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flipH="1" rot="-22343">
              <a:off x="-1197053" y="2386229"/>
              <a:ext cx="1465577" cy="40624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flipH="1" rot="-22343">
              <a:off x="-1174595" y="2264955"/>
              <a:ext cx="1597819" cy="46593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flipH="1" rot="-22343">
              <a:off x="-915534" y="1560006"/>
              <a:ext cx="1192269" cy="102067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flipH="1" rot="-22343">
              <a:off x="-903602" y="1498171"/>
              <a:ext cx="1421497" cy="1064079"/>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flipH="1" rot="-22343">
              <a:off x="-853583" y="1360423"/>
              <a:ext cx="1127837" cy="107493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flipH="1" rot="-22343">
              <a:off x="-693608" y="1243276"/>
              <a:ext cx="965742" cy="106950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flipH="1" rot="-22343">
              <a:off x="-672771" y="1200357"/>
              <a:ext cx="1195645" cy="110003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flipH="1" rot="-22343">
              <a:off x="-800756" y="1344962"/>
              <a:ext cx="1197020" cy="108305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flipH="1" rot="-22343">
              <a:off x="-268011" y="860813"/>
              <a:ext cx="525614" cy="1315709"/>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flipH="1" rot="-22343">
              <a:off x="-194820" y="848635"/>
              <a:ext cx="582596" cy="132858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flipH="1" rot="-22343">
              <a:off x="-98328" y="815472"/>
              <a:ext cx="366919" cy="12397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flipH="1" rot="-22343">
              <a:off x="-15017" y="784578"/>
              <a:ext cx="533765" cy="1274304"/>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flipH="1" rot="-22343">
              <a:off x="71690" y="1076050"/>
              <a:ext cx="184497" cy="86875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flipH="1" rot="-22343">
              <a:off x="96386" y="759516"/>
              <a:ext cx="295711" cy="1164466"/>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flipH="1" rot="-22343">
              <a:off x="176915" y="749068"/>
              <a:ext cx="217726" cy="929138"/>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flipH="1" rot="-22343">
              <a:off x="-172209" y="3307680"/>
              <a:ext cx="722287" cy="112106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flipH="1" rot="-22343">
              <a:off x="369759" y="1653032"/>
              <a:ext cx="46831" cy="46231"/>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flipH="1" rot="-22343">
              <a:off x="494919" y="2025878"/>
              <a:ext cx="47481" cy="46806"/>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flipH="1" rot="-22343">
              <a:off x="374043" y="1895050"/>
              <a:ext cx="46131" cy="46856"/>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flipH="1" rot="-22343">
              <a:off x="377025" y="2148673"/>
              <a:ext cx="46806" cy="46856"/>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flipH="1" rot="-22343">
              <a:off x="380685" y="2402943"/>
              <a:ext cx="46831" cy="46856"/>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flipH="1" rot="-22343">
              <a:off x="396489" y="2644285"/>
              <a:ext cx="46806" cy="46831"/>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flipH="1" rot="-22343">
              <a:off x="389479" y="3031535"/>
              <a:ext cx="46831" cy="46856"/>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flipH="1" rot="-22343">
              <a:off x="400977" y="2922302"/>
              <a:ext cx="46831" cy="46831"/>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flipH="1" rot="-22343">
              <a:off x="513861" y="3283704"/>
              <a:ext cx="46806" cy="46831"/>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flipH="1" rot="-22343">
              <a:off x="240596" y="1920358"/>
              <a:ext cx="46831" cy="46831"/>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flipH="1" rot="-22343">
              <a:off x="242675" y="2030103"/>
              <a:ext cx="46806" cy="46256"/>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flipH="1" rot="-22343">
              <a:off x="244125" y="2150228"/>
              <a:ext cx="46806" cy="46831"/>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flipH="1" rot="-22343">
              <a:off x="245654" y="2283128"/>
              <a:ext cx="46806" cy="46831"/>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flipH="1" rot="-22343">
              <a:off x="499930" y="2280142"/>
              <a:ext cx="46831" cy="46831"/>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flipH="1" rot="-22343">
              <a:off x="503615" y="2534390"/>
              <a:ext cx="46131" cy="46856"/>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flipH="1" rot="-22343">
              <a:off x="507193" y="2775833"/>
              <a:ext cx="46806" cy="46806"/>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flipH="1" rot="-22343">
              <a:off x="247110" y="2404528"/>
              <a:ext cx="46806" cy="46806"/>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flipH="1" rot="-22343">
              <a:off x="250069" y="2549620"/>
              <a:ext cx="46831" cy="46831"/>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flipH="1" rot="-22343">
              <a:off x="251363" y="2645919"/>
              <a:ext cx="46831" cy="46806"/>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flipH="1" rot="-22343">
              <a:off x="252920" y="2779494"/>
              <a:ext cx="46806" cy="46131"/>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flipH="1" rot="-22343">
              <a:off x="255202" y="2923917"/>
              <a:ext cx="46131" cy="46831"/>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flipH="1" rot="-22343">
              <a:off x="256422" y="3008689"/>
              <a:ext cx="46806" cy="46806"/>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6"/>
          <p:cNvGrpSpPr/>
          <p:nvPr/>
        </p:nvGrpSpPr>
        <p:grpSpPr>
          <a:xfrm>
            <a:off x="8592712" y="738846"/>
            <a:ext cx="1761806" cy="3682705"/>
            <a:chOff x="8592712" y="738846"/>
            <a:chExt cx="1761806" cy="3682705"/>
          </a:xfrm>
        </p:grpSpPr>
        <p:sp>
          <p:nvSpPr>
            <p:cNvPr id="303" name="Google Shape;303;p16"/>
            <p:cNvSpPr/>
            <p:nvPr/>
          </p:nvSpPr>
          <p:spPr>
            <a:xfrm rot="22343">
              <a:off x="8864449" y="3029076"/>
              <a:ext cx="1081031" cy="85385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rot="22343">
              <a:off x="8739343" y="2980644"/>
              <a:ext cx="1243126" cy="84165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rot="22343">
              <a:off x="8732275" y="2884049"/>
              <a:ext cx="1376742" cy="6999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rot="22343">
              <a:off x="8865471" y="2933272"/>
              <a:ext cx="1234299" cy="729738"/>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rot="22343">
              <a:off x="8870148" y="2788928"/>
              <a:ext cx="1462852" cy="200074"/>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rot="22343">
              <a:off x="8619729" y="2708168"/>
              <a:ext cx="1734135" cy="20687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rot="22343">
              <a:off x="8885006" y="2376704"/>
              <a:ext cx="1465577" cy="40624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rot="22343">
              <a:off x="8730306" y="2255430"/>
              <a:ext cx="1597819" cy="46593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rot="22343">
              <a:off x="8876795" y="1550481"/>
              <a:ext cx="1192269" cy="102067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rot="22343">
              <a:off x="8635636" y="1488646"/>
              <a:ext cx="1421497" cy="1064079"/>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rot="22343">
              <a:off x="8879277" y="1350898"/>
              <a:ext cx="1127837" cy="107493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rot="22343">
              <a:off x="8881396" y="1233751"/>
              <a:ext cx="965742" cy="106950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rot="22343">
              <a:off x="8630656" y="1190832"/>
              <a:ext cx="1195645" cy="110003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rot="22343">
              <a:off x="8757266" y="1335437"/>
              <a:ext cx="1197020" cy="108305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rot="22343">
              <a:off x="8895928" y="851288"/>
              <a:ext cx="525614" cy="1315709"/>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rot="22343">
              <a:off x="8765755" y="839110"/>
              <a:ext cx="582596" cy="132858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rot="22343">
              <a:off x="8884939" y="805947"/>
              <a:ext cx="366919" cy="12397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rot="22343">
              <a:off x="8634783" y="775053"/>
              <a:ext cx="533765" cy="1274304"/>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rot="22343">
              <a:off x="8897342" y="1066525"/>
              <a:ext cx="184497" cy="86875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22343">
              <a:off x="8761433" y="749991"/>
              <a:ext cx="295711" cy="1164466"/>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22343">
              <a:off x="8758889" y="739543"/>
              <a:ext cx="217726" cy="929138"/>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rot="22343">
              <a:off x="8603452" y="3298155"/>
              <a:ext cx="722287" cy="112106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rot="22343">
              <a:off x="8736940" y="1643507"/>
              <a:ext cx="46831" cy="46231"/>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rot="22343">
              <a:off x="8611131" y="2016353"/>
              <a:ext cx="47481" cy="46806"/>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rot="22343">
              <a:off x="8733356" y="1885525"/>
              <a:ext cx="46131" cy="46856"/>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rot="22343">
              <a:off x="8729700" y="2139148"/>
              <a:ext cx="46806" cy="46856"/>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rot="22343">
              <a:off x="8726014" y="2393418"/>
              <a:ext cx="46831" cy="46856"/>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rot="22343">
              <a:off x="8710236" y="2634760"/>
              <a:ext cx="46806" cy="46831"/>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22343">
              <a:off x="8717220" y="3022010"/>
              <a:ext cx="46831" cy="46856"/>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22343">
              <a:off x="8705722" y="2912777"/>
              <a:ext cx="46831" cy="46831"/>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22343">
              <a:off x="8592864" y="3274179"/>
              <a:ext cx="46806" cy="46831"/>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rot="22343">
              <a:off x="8866104" y="1910833"/>
              <a:ext cx="46831" cy="46831"/>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22343">
              <a:off x="8864050" y="2020578"/>
              <a:ext cx="46806" cy="46256"/>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rot="22343">
              <a:off x="8862600" y="2140703"/>
              <a:ext cx="46806" cy="46831"/>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rot="22343">
              <a:off x="8861070" y="2273603"/>
              <a:ext cx="46806" cy="46831"/>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rot="22343">
              <a:off x="8606770" y="2270617"/>
              <a:ext cx="46831" cy="46831"/>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rot="22343">
              <a:off x="8603784" y="2524865"/>
              <a:ext cx="46131" cy="46856"/>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rot="22343">
              <a:off x="8599531" y="2766308"/>
              <a:ext cx="46806" cy="46806"/>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rot="22343">
              <a:off x="8859614" y="2395003"/>
              <a:ext cx="46806" cy="46806"/>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rot="22343">
              <a:off x="8856631" y="2540095"/>
              <a:ext cx="46831" cy="46831"/>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rot="22343">
              <a:off x="8855336" y="2636394"/>
              <a:ext cx="46831" cy="46806"/>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rot="22343">
              <a:off x="8853804" y="2769969"/>
              <a:ext cx="46806" cy="46131"/>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rot="22343">
              <a:off x="8852198" y="2914392"/>
              <a:ext cx="46131" cy="46831"/>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rot="22343">
              <a:off x="8850302" y="2999164"/>
              <a:ext cx="46806" cy="46806"/>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7" name="Shape 347"/>
        <p:cNvGrpSpPr/>
        <p:nvPr/>
      </p:nvGrpSpPr>
      <p:grpSpPr>
        <a:xfrm>
          <a:off x="0" y="0"/>
          <a:ext cx="0" cy="0"/>
          <a:chOff x="0" y="0"/>
          <a:chExt cx="0" cy="0"/>
        </a:xfrm>
      </p:grpSpPr>
      <p:grpSp>
        <p:nvGrpSpPr>
          <p:cNvPr id="348" name="Google Shape;348;p17"/>
          <p:cNvGrpSpPr/>
          <p:nvPr/>
        </p:nvGrpSpPr>
        <p:grpSpPr>
          <a:xfrm>
            <a:off x="8430735" y="729993"/>
            <a:ext cx="1758903" cy="3680018"/>
            <a:chOff x="8430735" y="729993"/>
            <a:chExt cx="1758903" cy="3680018"/>
          </a:xfrm>
        </p:grpSpPr>
        <p:sp>
          <p:nvSpPr>
            <p:cNvPr id="349" name="Google Shape;349;p17"/>
            <p:cNvSpPr/>
            <p:nvPr/>
          </p:nvSpPr>
          <p:spPr>
            <a:xfrm flipH="1" rot="10794501">
              <a:off x="8430772" y="182714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flipH="1" rot="10794501">
              <a:off x="8434910" y="233507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flipH="1" rot="10794501">
              <a:off x="8703104" y="126905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flipH="1" rot="10794501">
              <a:off x="8577727" y="132945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rot="10794501">
              <a:off x="8569831" y="156809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flipH="1" rot="10794501">
              <a:off x="8703343" y="148935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10794501">
              <a:off x="8706003" y="216398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flipH="1" rot="10794501">
              <a:off x="8455200" y="223736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rot="10794501">
              <a:off x="8719312" y="237009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flipH="1" rot="10794501">
              <a:off x="8564156" y="243123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flipH="1" rot="10794501">
              <a:off x="8708494" y="258112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flipH="1" rot="10794501">
              <a:off x="8467134" y="259891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flipH="1" rot="10794501">
              <a:off x="8710115" y="272630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flipH="1" rot="10794501">
              <a:off x="8711639" y="284848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flipH="1" rot="10794501">
              <a:off x="8460762" y="286019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flipH="1" rot="10794501">
              <a:off x="8588048" y="273319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flipH="1" rot="10794501">
              <a:off x="8724871" y="298371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flipH="1" rot="10794501">
              <a:off x="8594671" y="298251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flipH="1" rot="10794501">
              <a:off x="8713472" y="310458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flipH="1" rot="10794501">
              <a:off x="8463249" y="310007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flipH="1" rot="10794501">
              <a:off x="8726265" y="321464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flipH="1" rot="10794501">
              <a:off x="8589505" y="323503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flipH="1" rot="10794501">
              <a:off x="8586333" y="348062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flipH="1" rot="10794501">
              <a:off x="8444107" y="73057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flipH="1" rot="10794501">
              <a:off x="8566724" y="345911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flipH="1" rot="10794501">
              <a:off x="8442775" y="308507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flipH="1" rot="10794501">
              <a:off x="8564347" y="321645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flipH="1" rot="10794501">
              <a:off x="8561954" y="296282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flipH="1" rot="10794501">
              <a:off x="8559534" y="270853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flipH="1" rot="10794501">
              <a:off x="8544958" y="246714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flipH="1" rot="10794501">
              <a:off x="8553871" y="207990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flipH="1" rot="10794501">
              <a:off x="8541829" y="218910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flipH="1" rot="10794501">
              <a:off x="8697219" y="319183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flipH="1" rot="10794501">
              <a:off x="8695710" y="308265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flipH="1" rot="10794501">
              <a:off x="8694860" y="296195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flipH="1" rot="10794501">
              <a:off x="8693992" y="282904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flipH="1" rot="10794501">
              <a:off x="8439680" y="283076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flipH="1" rot="10794501">
              <a:off x="8437961" y="25764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flipH="1" rot="10794501">
              <a:off x="8693141" y="270766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flipH="1" rot="10794501">
              <a:off x="8690880" y="256253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flipH="1" rot="10794501">
              <a:off x="8690065" y="246625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flipH="1" rot="10794501">
              <a:off x="8689196" y="233335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flipH="1" rot="10794501">
              <a:off x="8688311" y="218821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flipH="1" rot="10794501">
              <a:off x="8686838" y="210346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7"/>
          <p:cNvGrpSpPr/>
          <p:nvPr/>
        </p:nvGrpSpPr>
        <p:grpSpPr>
          <a:xfrm>
            <a:off x="-1045690" y="738443"/>
            <a:ext cx="1758903" cy="3680018"/>
            <a:chOff x="-1045690" y="738443"/>
            <a:chExt cx="1758903" cy="3680018"/>
          </a:xfrm>
        </p:grpSpPr>
        <p:sp>
          <p:nvSpPr>
            <p:cNvPr id="394" name="Google Shape;394;p17"/>
            <p:cNvSpPr/>
            <p:nvPr/>
          </p:nvSpPr>
          <p:spPr>
            <a:xfrm rot="-10794501">
              <a:off x="-640274" y="12775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rot="-10794501">
              <a:off x="-677004" y="13379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rot="-10794501">
              <a:off x="-802735" y="15765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rot="-10794501">
              <a:off x="-793794" y="14978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rot="-10794501">
              <a:off x="-1025024" y="21724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rot="-10794501">
              <a:off x="-1045526" y="22458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rot="-10794501">
              <a:off x="-1041059" y="23785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rot="-10794501">
              <a:off x="-1018155" y="24396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rot="-10794501">
              <a:off x="-756911" y="25895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rot="-10794501">
              <a:off x="-744798" y="26073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rot="-10794501">
              <a:off x="-694094" y="27347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rot="-10794501">
              <a:off x="-533510" y="28569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rot="-10794501">
              <a:off x="-512555" y="28686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rot="-10794501">
              <a:off x="-641217" y="27416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rot="-10794501">
              <a:off x="-106579" y="29921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rot="-10794501">
              <a:off x="-33365" y="29909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rot="-10794501">
              <a:off x="63527" y="31130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rot="-10794501">
              <a:off x="146892" y="31085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rot="-10794501">
              <a:off x="233171" y="32230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rot="-10794501">
              <a:off x="258708" y="32434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rot="-10794501">
              <a:off x="339871" y="34890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rot="-10794501">
              <a:off x="-22504" y="7390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10794501">
              <a:off x="530389" y="34675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rot="-10794501">
              <a:off x="653689" y="30935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10794501">
              <a:off x="533466" y="32249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rot="-10794501">
              <a:off x="535185" y="29712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rot="-10794501">
              <a:off x="537579" y="27169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rot="-10794501">
              <a:off x="552180" y="24755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rot="-10794501">
              <a:off x="543242" y="20883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rot="-10794501">
              <a:off x="555284" y="21975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rot="-10794501">
              <a:off x="666366" y="18355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rot="-10794501">
              <a:off x="399894" y="32002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rot="-10794501">
              <a:off x="401428" y="30911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rot="-10794501">
              <a:off x="402278" y="29704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rot="-10794501">
              <a:off x="403146" y="28374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rot="-10794501">
              <a:off x="657433" y="28392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rot="-10794501">
              <a:off x="659853" y="25849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rot="-10794501">
              <a:off x="662228" y="23435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rot="-10794501">
              <a:off x="403998" y="27161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rot="-10794501">
              <a:off x="406234" y="25709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rot="-10794501">
              <a:off x="407048" y="24747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rot="-10794501">
              <a:off x="407942" y="23418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rot="-10794501">
              <a:off x="409502" y="21966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rot="-10794501">
              <a:off x="410300" y="21119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7"/>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9" name="Google Shape;439;p17"/>
          <p:cNvSpPr txBox="1"/>
          <p:nvPr>
            <p:ph idx="1" type="subTitle"/>
          </p:nvPr>
        </p:nvSpPr>
        <p:spPr>
          <a:xfrm>
            <a:off x="1354925" y="3018775"/>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b="1" sz="2200">
                <a:solidFill>
                  <a:schemeClr val="accent5"/>
                </a:solidFill>
                <a:latin typeface="Dosis"/>
                <a:ea typeface="Dosis"/>
                <a:cs typeface="Dosis"/>
                <a:sym typeface="Dosis"/>
              </a:defRPr>
            </a:lvl1pPr>
            <a:lvl2pPr lvl="1" rtl="0">
              <a:spcBef>
                <a:spcPts val="0"/>
              </a:spcBef>
              <a:spcAft>
                <a:spcPts val="0"/>
              </a:spcAft>
              <a:buClr>
                <a:schemeClr val="accent5"/>
              </a:buClr>
              <a:buSzPts val="1400"/>
              <a:buNone/>
              <a:defRPr>
                <a:solidFill>
                  <a:schemeClr val="accent5"/>
                </a:solidFill>
              </a:defRPr>
            </a:lvl2pPr>
            <a:lvl3pPr lvl="2" rtl="0">
              <a:spcBef>
                <a:spcPts val="0"/>
              </a:spcBef>
              <a:spcAft>
                <a:spcPts val="0"/>
              </a:spcAft>
              <a:buClr>
                <a:schemeClr val="accent5"/>
              </a:buClr>
              <a:buSzPts val="1400"/>
              <a:buNone/>
              <a:defRPr>
                <a:solidFill>
                  <a:schemeClr val="accent5"/>
                </a:solidFill>
              </a:defRPr>
            </a:lvl3pPr>
            <a:lvl4pPr lvl="3" rtl="0">
              <a:spcBef>
                <a:spcPts val="0"/>
              </a:spcBef>
              <a:spcAft>
                <a:spcPts val="0"/>
              </a:spcAft>
              <a:buClr>
                <a:schemeClr val="accent5"/>
              </a:buClr>
              <a:buSzPts val="1400"/>
              <a:buNone/>
              <a:defRPr>
                <a:solidFill>
                  <a:schemeClr val="accent5"/>
                </a:solidFill>
              </a:defRPr>
            </a:lvl4pPr>
            <a:lvl5pPr lvl="4" rtl="0">
              <a:spcBef>
                <a:spcPts val="0"/>
              </a:spcBef>
              <a:spcAft>
                <a:spcPts val="0"/>
              </a:spcAft>
              <a:buClr>
                <a:schemeClr val="accent5"/>
              </a:buClr>
              <a:buSzPts val="1400"/>
              <a:buNone/>
              <a:defRPr>
                <a:solidFill>
                  <a:schemeClr val="accent5"/>
                </a:solidFill>
              </a:defRPr>
            </a:lvl5pPr>
            <a:lvl6pPr lvl="5" rtl="0">
              <a:spcBef>
                <a:spcPts val="0"/>
              </a:spcBef>
              <a:spcAft>
                <a:spcPts val="0"/>
              </a:spcAft>
              <a:buClr>
                <a:schemeClr val="accent5"/>
              </a:buClr>
              <a:buSzPts val="1400"/>
              <a:buNone/>
              <a:defRPr>
                <a:solidFill>
                  <a:schemeClr val="accent5"/>
                </a:solidFill>
              </a:defRPr>
            </a:lvl6pPr>
            <a:lvl7pPr lvl="6" rtl="0">
              <a:spcBef>
                <a:spcPts val="0"/>
              </a:spcBef>
              <a:spcAft>
                <a:spcPts val="0"/>
              </a:spcAft>
              <a:buClr>
                <a:schemeClr val="accent5"/>
              </a:buClr>
              <a:buSzPts val="1400"/>
              <a:buNone/>
              <a:defRPr>
                <a:solidFill>
                  <a:schemeClr val="accent5"/>
                </a:solidFill>
              </a:defRPr>
            </a:lvl7pPr>
            <a:lvl8pPr lvl="7" rtl="0">
              <a:spcBef>
                <a:spcPts val="0"/>
              </a:spcBef>
              <a:spcAft>
                <a:spcPts val="0"/>
              </a:spcAft>
              <a:buClr>
                <a:schemeClr val="accent5"/>
              </a:buClr>
              <a:buSzPts val="1400"/>
              <a:buNone/>
              <a:defRPr>
                <a:solidFill>
                  <a:schemeClr val="accent5"/>
                </a:solidFill>
              </a:defRPr>
            </a:lvl8pPr>
            <a:lvl9pPr lvl="8" rtl="0">
              <a:spcBef>
                <a:spcPts val="0"/>
              </a:spcBef>
              <a:spcAft>
                <a:spcPts val="0"/>
              </a:spcAft>
              <a:buClr>
                <a:schemeClr val="accent5"/>
              </a:buClr>
              <a:buSzPts val="1400"/>
              <a:buNone/>
              <a:defRPr>
                <a:solidFill>
                  <a:schemeClr val="accent5"/>
                </a:solidFill>
              </a:defRPr>
            </a:lvl9pPr>
          </a:lstStyle>
          <a:p/>
        </p:txBody>
      </p:sp>
      <p:sp>
        <p:nvSpPr>
          <p:cNvPr id="440" name="Google Shape;440;p17"/>
          <p:cNvSpPr txBox="1"/>
          <p:nvPr>
            <p:ph idx="2" type="subTitle"/>
          </p:nvPr>
        </p:nvSpPr>
        <p:spPr>
          <a:xfrm>
            <a:off x="5213675" y="3018775"/>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b="1" sz="2200">
                <a:solidFill>
                  <a:schemeClr val="accent5"/>
                </a:solidFill>
                <a:latin typeface="Dosis"/>
                <a:ea typeface="Dosis"/>
                <a:cs typeface="Dosis"/>
                <a:sym typeface="Dosis"/>
              </a:defRPr>
            </a:lvl1pPr>
            <a:lvl2pPr lvl="1" rtl="0">
              <a:spcBef>
                <a:spcPts val="0"/>
              </a:spcBef>
              <a:spcAft>
                <a:spcPts val="0"/>
              </a:spcAft>
              <a:buClr>
                <a:schemeClr val="accent5"/>
              </a:buClr>
              <a:buSzPts val="1400"/>
              <a:buNone/>
              <a:defRPr>
                <a:solidFill>
                  <a:schemeClr val="accent5"/>
                </a:solidFill>
              </a:defRPr>
            </a:lvl2pPr>
            <a:lvl3pPr lvl="2" rtl="0">
              <a:spcBef>
                <a:spcPts val="0"/>
              </a:spcBef>
              <a:spcAft>
                <a:spcPts val="0"/>
              </a:spcAft>
              <a:buClr>
                <a:schemeClr val="accent5"/>
              </a:buClr>
              <a:buSzPts val="1400"/>
              <a:buNone/>
              <a:defRPr>
                <a:solidFill>
                  <a:schemeClr val="accent5"/>
                </a:solidFill>
              </a:defRPr>
            </a:lvl3pPr>
            <a:lvl4pPr lvl="3" rtl="0">
              <a:spcBef>
                <a:spcPts val="0"/>
              </a:spcBef>
              <a:spcAft>
                <a:spcPts val="0"/>
              </a:spcAft>
              <a:buClr>
                <a:schemeClr val="accent5"/>
              </a:buClr>
              <a:buSzPts val="1400"/>
              <a:buNone/>
              <a:defRPr>
                <a:solidFill>
                  <a:schemeClr val="accent5"/>
                </a:solidFill>
              </a:defRPr>
            </a:lvl4pPr>
            <a:lvl5pPr lvl="4" rtl="0">
              <a:spcBef>
                <a:spcPts val="0"/>
              </a:spcBef>
              <a:spcAft>
                <a:spcPts val="0"/>
              </a:spcAft>
              <a:buClr>
                <a:schemeClr val="accent5"/>
              </a:buClr>
              <a:buSzPts val="1400"/>
              <a:buNone/>
              <a:defRPr>
                <a:solidFill>
                  <a:schemeClr val="accent5"/>
                </a:solidFill>
              </a:defRPr>
            </a:lvl5pPr>
            <a:lvl6pPr lvl="5" rtl="0">
              <a:spcBef>
                <a:spcPts val="0"/>
              </a:spcBef>
              <a:spcAft>
                <a:spcPts val="0"/>
              </a:spcAft>
              <a:buClr>
                <a:schemeClr val="accent5"/>
              </a:buClr>
              <a:buSzPts val="1400"/>
              <a:buNone/>
              <a:defRPr>
                <a:solidFill>
                  <a:schemeClr val="accent5"/>
                </a:solidFill>
              </a:defRPr>
            </a:lvl6pPr>
            <a:lvl7pPr lvl="6" rtl="0">
              <a:spcBef>
                <a:spcPts val="0"/>
              </a:spcBef>
              <a:spcAft>
                <a:spcPts val="0"/>
              </a:spcAft>
              <a:buClr>
                <a:schemeClr val="accent5"/>
              </a:buClr>
              <a:buSzPts val="1400"/>
              <a:buNone/>
              <a:defRPr>
                <a:solidFill>
                  <a:schemeClr val="accent5"/>
                </a:solidFill>
              </a:defRPr>
            </a:lvl7pPr>
            <a:lvl8pPr lvl="7" rtl="0">
              <a:spcBef>
                <a:spcPts val="0"/>
              </a:spcBef>
              <a:spcAft>
                <a:spcPts val="0"/>
              </a:spcAft>
              <a:buClr>
                <a:schemeClr val="accent5"/>
              </a:buClr>
              <a:buSzPts val="1400"/>
              <a:buNone/>
              <a:defRPr>
                <a:solidFill>
                  <a:schemeClr val="accent5"/>
                </a:solidFill>
              </a:defRPr>
            </a:lvl8pPr>
            <a:lvl9pPr lvl="8" rtl="0">
              <a:spcBef>
                <a:spcPts val="0"/>
              </a:spcBef>
              <a:spcAft>
                <a:spcPts val="0"/>
              </a:spcAft>
              <a:buClr>
                <a:schemeClr val="accent5"/>
              </a:buClr>
              <a:buSzPts val="1400"/>
              <a:buNone/>
              <a:defRPr>
                <a:solidFill>
                  <a:schemeClr val="accent5"/>
                </a:solidFill>
              </a:defRPr>
            </a:lvl9pPr>
          </a:lstStyle>
          <a:p/>
        </p:txBody>
      </p:sp>
      <p:sp>
        <p:nvSpPr>
          <p:cNvPr id="441" name="Google Shape;441;p17"/>
          <p:cNvSpPr txBox="1"/>
          <p:nvPr>
            <p:ph idx="3" type="subTitle"/>
          </p:nvPr>
        </p:nvSpPr>
        <p:spPr>
          <a:xfrm>
            <a:off x="1354925" y="3363000"/>
            <a:ext cx="2575500" cy="6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2" name="Google Shape;442;p17"/>
          <p:cNvSpPr txBox="1"/>
          <p:nvPr>
            <p:ph idx="4" type="subTitle"/>
          </p:nvPr>
        </p:nvSpPr>
        <p:spPr>
          <a:xfrm>
            <a:off x="5320325" y="3362994"/>
            <a:ext cx="2362200" cy="6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3" name="Shape 443"/>
        <p:cNvGrpSpPr/>
        <p:nvPr/>
      </p:nvGrpSpPr>
      <p:grpSpPr>
        <a:xfrm>
          <a:off x="0" y="0"/>
          <a:ext cx="0" cy="0"/>
          <a:chOff x="0" y="0"/>
          <a:chExt cx="0" cy="0"/>
        </a:xfrm>
      </p:grpSpPr>
      <p:sp>
        <p:nvSpPr>
          <p:cNvPr id="444" name="Google Shape;444;p18"/>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5" name="Google Shape;445;p18"/>
          <p:cNvGrpSpPr/>
          <p:nvPr/>
        </p:nvGrpSpPr>
        <p:grpSpPr>
          <a:xfrm>
            <a:off x="6872978" y="-1028389"/>
            <a:ext cx="3157207" cy="3129659"/>
            <a:chOff x="6872978" y="-1028389"/>
            <a:chExt cx="3157207" cy="3129659"/>
          </a:xfrm>
        </p:grpSpPr>
        <p:sp>
          <p:nvSpPr>
            <p:cNvPr id="446" name="Google Shape;446;p18"/>
            <p:cNvSpPr/>
            <p:nvPr/>
          </p:nvSpPr>
          <p:spPr>
            <a:xfrm flipH="1" rot="8094410">
              <a:off x="7580690" y="-7710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flipH="1" rot="8094410">
              <a:off x="7506694" y="-6952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flipH="1" rot="8094410">
              <a:off x="7600167" y="-5473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flipH="1" rot="8094410">
              <a:off x="7670308" y="-6514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flipH="1" rot="8094410">
              <a:off x="7928473" y="-1795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flipH="1" rot="8094410">
              <a:off x="7765683" y="-472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flipH="1" rot="8094410">
              <a:off x="8156124" y="-744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flipH="1" rot="8094410">
              <a:off x="8091377" y="230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flipH="1" rot="8094410">
              <a:off x="8554970" y="891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flipH="1" rot="8094410">
              <a:off x="8378653" y="1849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flipH="1" rot="8094410">
              <a:off x="8687392" y="205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flipH="1" rot="8094410">
              <a:off x="8796690" y="3489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flipH="1" rot="8094410">
              <a:off x="8604688" y="4488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flipH="1" rot="8094410">
              <a:off x="8598694" y="2710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flipH="1" rot="8094410">
              <a:off x="9053185" y="5547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flipH="1" rot="8094410">
              <a:off x="8956471" y="6239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flipH="1" rot="8094410">
              <a:off x="9126972" y="7154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flipH="1" rot="8094410">
              <a:off x="8934636" y="8251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flipH="1" rot="8094410">
              <a:off x="9109390" y="9031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flipH="1" rot="8094410">
              <a:off x="9115372" y="9316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flipH="1" rot="8094410">
              <a:off x="9215004" y="11695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flipH="1" rot="8094410">
              <a:off x="7163809" y="-8809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flipH="1" rot="8094410">
              <a:off x="8898791" y="13579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flipH="1" rot="8094410">
              <a:off x="8546766" y="11807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flipH="1" rot="8094410">
              <a:off x="8725847" y="11881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flipH="1" rot="8094410">
              <a:off x="8544708" y="10102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flipH="1" rot="8094410">
              <a:off x="8363186" y="8321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flipH="1" rot="8094410">
              <a:off x="8182183" y="6718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flipH="1" rot="8094410">
              <a:off x="7914675" y="3916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flipH="1" rot="8094410">
              <a:off x="7983366" y="4774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flipH="1" rot="8094410">
              <a:off x="7648897" y="3000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flipH="1" rot="8094410">
              <a:off x="8802281" y="10765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flipH="1" rot="8094410">
              <a:off x="8723813" y="10005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flipH="1" rot="8094410">
              <a:off x="8638064" y="9156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flipH="1" rot="8094410">
              <a:off x="8543471" y="8223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flipH="1" rot="8094410">
              <a:off x="8364858" y="10033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flipH="1" rot="8094410">
              <a:off x="8183946" y="8250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flipH="1" rot="8094410">
              <a:off x="8010969" y="6562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flipH="1" rot="8094410">
              <a:off x="8457031" y="7371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flipH="1" rot="8094410">
              <a:off x="8352815" y="6360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flipH="1" rot="8094410">
              <a:off x="8284151" y="5685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flipH="1" rot="8094410">
              <a:off x="8189323" y="4753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flipH="1" rot="8094410">
              <a:off x="8086420" y="3734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flipH="1" rot="8094410">
              <a:off x="8025341" y="3143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8"/>
          <p:cNvGrpSpPr/>
          <p:nvPr/>
        </p:nvGrpSpPr>
        <p:grpSpPr>
          <a:xfrm>
            <a:off x="-870247" y="-1027889"/>
            <a:ext cx="3157207" cy="3129659"/>
            <a:chOff x="-870247" y="-1027889"/>
            <a:chExt cx="3157207" cy="3129659"/>
          </a:xfrm>
        </p:grpSpPr>
        <p:sp>
          <p:nvSpPr>
            <p:cNvPr id="491" name="Google Shape;491;p18"/>
            <p:cNvSpPr/>
            <p:nvPr/>
          </p:nvSpPr>
          <p:spPr>
            <a:xfrm rot="-8094410">
              <a:off x="498128" y="-7705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rot="-8094410">
              <a:off x="410016" y="-6947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rot="-8094410">
              <a:off x="182916" y="-5468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rot="-8094410">
              <a:off x="255229" y="-6509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rot="-8094410">
              <a:off x="-231507" y="-1790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rot="-8094410">
              <a:off x="-340023" y="-467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rot="-8094410">
              <a:off x="-461884" y="-739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rot="-8094410">
              <a:off x="-529389" y="235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rot="-8094410">
              <a:off x="-587400" y="896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rot="-8094410">
              <a:off x="-640329" y="1854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rot="-8094410">
              <a:off x="-655383" y="2059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rot="-8094410">
              <a:off x="-602574" y="3494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rot="-8094410">
              <a:off x="-640494" y="4493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rot="-8094410">
              <a:off x="-635874" y="2715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rot="-8094410">
              <a:off x="-418903" y="5552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rot="-8094410">
              <a:off x="-379177" y="6244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rot="-8094410">
              <a:off x="-333984" y="7159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rot="-8094410">
              <a:off x="-308506" y="8256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rot="-8094410">
              <a:off x="-133965" y="9036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rot="-8094410">
              <a:off x="-251169" y="9321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rot="-8094410">
              <a:off x="-272810" y="11700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rot="-8094410">
              <a:off x="1273782" y="-8804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rot="-8094410">
              <a:off x="214313" y="13584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rot="-8094410">
              <a:off x="565688" y="11812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rot="-8094410">
              <a:off x="387957" y="11886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rot="-8094410">
              <a:off x="568421" y="10107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rot="-8094410">
              <a:off x="749918" y="832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rot="-8094410">
              <a:off x="930945" y="6723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rot="-8094410">
              <a:off x="1198429" y="3921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rot="-8094410">
              <a:off x="1129738" y="4779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8094410">
              <a:off x="1464232" y="3005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8094410">
              <a:off x="310823" y="10770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8094410">
              <a:off x="389316" y="10010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8094410">
              <a:off x="475065" y="9161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rot="-8094410">
              <a:off x="569658" y="8228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rot="-8094410">
              <a:off x="748246" y="10038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rot="-8094410">
              <a:off x="929858" y="8255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rot="-8094410">
              <a:off x="1102159" y="6567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rot="-8094410">
              <a:off x="656098" y="7376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rot="-8094410">
              <a:off x="760288" y="6365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rot="-8094410">
              <a:off x="828953" y="5690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rot="-8094410">
              <a:off x="923806" y="4758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rot="-8094410">
              <a:off x="1027384" y="3739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rot="-8094410">
              <a:off x="1087788" y="3148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5" name="Shape 535"/>
        <p:cNvGrpSpPr/>
        <p:nvPr/>
      </p:nvGrpSpPr>
      <p:grpSpPr>
        <a:xfrm>
          <a:off x="0" y="0"/>
          <a:ext cx="0" cy="0"/>
          <a:chOff x="0" y="0"/>
          <a:chExt cx="0" cy="0"/>
        </a:xfrm>
      </p:grpSpPr>
      <p:sp>
        <p:nvSpPr>
          <p:cNvPr id="536" name="Google Shape;536;p19"/>
          <p:cNvSpPr txBox="1"/>
          <p:nvPr>
            <p:ph idx="1" type="body"/>
          </p:nvPr>
        </p:nvSpPr>
        <p:spPr>
          <a:xfrm>
            <a:off x="713550" y="1369050"/>
            <a:ext cx="7716900" cy="24054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37" name="Google Shape;537;p19"/>
          <p:cNvSpPr txBox="1"/>
          <p:nvPr>
            <p:ph type="title"/>
          </p:nvPr>
        </p:nvSpPr>
        <p:spPr>
          <a:xfrm>
            <a:off x="713232" y="539496"/>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Dosis"/>
              <a:buNone/>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538" name="Google Shape;538;p19"/>
          <p:cNvGrpSpPr/>
          <p:nvPr/>
        </p:nvGrpSpPr>
        <p:grpSpPr>
          <a:xfrm>
            <a:off x="-1045390" y="2108643"/>
            <a:ext cx="1758903" cy="3680018"/>
            <a:chOff x="-1045390" y="2108643"/>
            <a:chExt cx="1758903" cy="3680018"/>
          </a:xfrm>
        </p:grpSpPr>
        <p:sp>
          <p:nvSpPr>
            <p:cNvPr id="539" name="Google Shape;539;p19"/>
            <p:cNvSpPr/>
            <p:nvPr/>
          </p:nvSpPr>
          <p:spPr>
            <a:xfrm flipH="1" rot="-5499">
              <a:off x="-639974" y="4395680"/>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flipH="1" rot="-5499">
              <a:off x="-676704" y="4347475"/>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flipH="1" rot="-5499">
              <a:off x="-802435" y="4250590"/>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flipH="1" rot="-5499">
              <a:off x="-793494" y="429949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flipH="1" rot="-5499">
              <a:off x="-1024724" y="415457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flipH="1" rot="-5499">
              <a:off x="-1045226" y="4074399"/>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flipH="1" rot="-5499">
              <a:off x="-1040759" y="374227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flipH="1" rot="-5499">
              <a:off x="-1017855" y="3621448"/>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rot="-5499">
              <a:off x="-756611" y="291676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rot="-5499">
              <a:off x="-744498" y="2855573"/>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rot="-5499">
              <a:off x="-693794" y="271733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flipH="1" rot="-5499">
              <a:off x="-533210" y="260057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flipH="1" rot="-5499">
              <a:off x="-512255" y="255834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flipH="1" rot="-5499">
              <a:off x="-640917" y="2702311"/>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flipH="1" rot="-5499">
              <a:off x="-106279" y="221912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flipH="1" rot="-5499">
              <a:off x="-33065" y="2207451"/>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flipH="1" rot="-5499">
              <a:off x="63827" y="217422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flipH="1" rot="-5499">
              <a:off x="147192" y="2144167"/>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flipH="1" rot="-5499">
              <a:off x="233471" y="243518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flipH="1" rot="-5499">
              <a:off x="259008" y="2119059"/>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flipH="1" rot="-5499">
              <a:off x="340171" y="2108816"/>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flipH="1" rot="-5499">
              <a:off x="-22204" y="4666933"/>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flipH="1" rot="-5499">
              <a:off x="530689" y="3013302"/>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flipH="1" rot="-5499">
              <a:off x="653989" y="3386768"/>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flipH="1" rot="-5499">
              <a:off x="533766" y="3255336"/>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flipH="1" rot="-5499">
              <a:off x="535485" y="3508973"/>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flipH="1" rot="-5499">
              <a:off x="537879" y="3763259"/>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flipH="1" rot="-5499">
              <a:off x="552480" y="400467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flipH="1" rot="-5499">
              <a:off x="543542" y="4391886"/>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flipH="1" rot="-5499">
              <a:off x="555584" y="4282712"/>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flipH="1" rot="-5499">
              <a:off x="666666" y="4644671"/>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flipH="1" rot="-5499">
              <a:off x="400194" y="3279981"/>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flipH="1" rot="-5499">
              <a:off x="401728" y="338973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flipH="1" rot="-5499">
              <a:off x="402578" y="350986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flipH="1" rot="-5499">
              <a:off x="403446" y="3642772"/>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flipH="1" rot="-5499">
              <a:off x="657733" y="364105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flipH="1" rot="-5499">
              <a:off x="660153" y="3895314"/>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flipH="1" rot="-5499">
              <a:off x="662528" y="4136774"/>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flipH="1" rot="-5499">
              <a:off x="404298" y="376417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flipH="1" rot="-5499">
              <a:off x="406534" y="3909282"/>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flipH="1" rot="-5499">
              <a:off x="407348" y="400558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flipH="1" rot="-5499">
              <a:off x="408242" y="413916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flipH="1" rot="-5499">
              <a:off x="409802" y="428359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flipH="1" rot="-5499">
              <a:off x="410600" y="436837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19"/>
          <p:cNvGrpSpPr/>
          <p:nvPr/>
        </p:nvGrpSpPr>
        <p:grpSpPr>
          <a:xfrm>
            <a:off x="6855178" y="-1036214"/>
            <a:ext cx="3157207" cy="3129659"/>
            <a:chOff x="6855178" y="-1036214"/>
            <a:chExt cx="3157207" cy="3129659"/>
          </a:xfrm>
        </p:grpSpPr>
        <p:sp>
          <p:nvSpPr>
            <p:cNvPr id="584" name="Google Shape;584;p19"/>
            <p:cNvSpPr/>
            <p:nvPr/>
          </p:nvSpPr>
          <p:spPr>
            <a:xfrm flipH="1" rot="8094410">
              <a:off x="7562890" y="-7789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flipH="1" rot="8094410">
              <a:off x="7488894" y="-7030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flipH="1" rot="8094410">
              <a:off x="7582367" y="-5552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flipH="1" rot="8094410">
              <a:off x="7652508" y="-6593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flipH="1" rot="8094410">
              <a:off x="7910673" y="-1874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flipH="1" rot="8094410">
              <a:off x="7747883" y="-550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flipH="1" rot="8094410">
              <a:off x="8138324" y="-822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flipH="1" rot="8094410">
              <a:off x="8073577" y="152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flipH="1" rot="8094410">
              <a:off x="8537170" y="813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flipH="1" rot="8094410">
              <a:off x="8360853" y="1771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flipH="1" rot="8094410">
              <a:off x="8669592" y="1976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flipH="1" rot="8094410">
              <a:off x="8778890" y="3410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flipH="1" rot="8094410">
              <a:off x="8586888" y="4409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flipH="1" rot="8094410">
              <a:off x="8580894" y="2631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flipH="1" rot="8094410">
              <a:off x="9035385" y="5469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flipH="1" rot="8094410">
              <a:off x="8938671" y="6160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flipH="1" rot="8094410">
              <a:off x="9109172" y="7076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flipH="1" rot="8094410">
              <a:off x="8916836" y="8173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flipH="1" rot="8094410">
              <a:off x="9091590" y="8952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flipH="1" rot="8094410">
              <a:off x="9097572" y="9237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flipH="1" rot="8094410">
              <a:off x="9197204" y="11617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flipH="1" rot="8094410">
              <a:off x="7146009" y="-8888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flipH="1" rot="8094410">
              <a:off x="8880991" y="13501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flipH="1" rot="8094410">
              <a:off x="8528966" y="11729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flipH="1" rot="8094410">
              <a:off x="8708047" y="11803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flipH="1" rot="8094410">
              <a:off x="8526908" y="10024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flipH="1" rot="8094410">
              <a:off x="8345386" y="8243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flipH="1" rot="8094410">
              <a:off x="8164383" y="6639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flipH="1" rot="8094410">
              <a:off x="7896875" y="3838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flipH="1" rot="8094410">
              <a:off x="7965566" y="4695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flipH="1" rot="8094410">
              <a:off x="7631097" y="2921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flipH="1" rot="8094410">
              <a:off x="8784481" y="10687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flipH="1" rot="8094410">
              <a:off x="8706013" y="9927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flipH="1" rot="8094410">
              <a:off x="8620264" y="9078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flipH="1" rot="8094410">
              <a:off x="8525671" y="8145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flipH="1" rot="8094410">
              <a:off x="8347058" y="9955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flipH="1" rot="8094410">
              <a:off x="8166146" y="8171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flipH="1" rot="8094410">
              <a:off x="7993169" y="6484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flipH="1" rot="8094410">
              <a:off x="8439231" y="7292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flipH="1" rot="8094410">
              <a:off x="8335015" y="6282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flipH="1" rot="8094410">
              <a:off x="8266351" y="5607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flipH="1" rot="8094410">
              <a:off x="8171523" y="4674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flipH="1" rot="8094410">
              <a:off x="8068620" y="3656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flipH="1" rot="8094410">
              <a:off x="8007541" y="3065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20"/>
          <p:cNvSpPr txBox="1"/>
          <p:nvPr>
            <p:ph type="title"/>
          </p:nvPr>
        </p:nvSpPr>
        <p:spPr>
          <a:xfrm>
            <a:off x="1601400" y="1474950"/>
            <a:ext cx="5941200" cy="2193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630" name="Google Shape;630;p20"/>
          <p:cNvGrpSpPr/>
          <p:nvPr/>
        </p:nvGrpSpPr>
        <p:grpSpPr>
          <a:xfrm>
            <a:off x="-859491" y="-777147"/>
            <a:ext cx="3129659" cy="3157207"/>
            <a:chOff x="3331509" y="-777147"/>
            <a:chExt cx="3129659" cy="3157207"/>
          </a:xfrm>
        </p:grpSpPr>
        <p:sp>
          <p:nvSpPr>
            <p:cNvPr id="631" name="Google Shape;631;p20"/>
            <p:cNvSpPr/>
            <p:nvPr/>
          </p:nvSpPr>
          <p:spPr>
            <a:xfrm flipH="1" rot="2694410">
              <a:off x="3475220" y="7048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flipH="1" rot="2694410">
              <a:off x="3463906" y="7038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flipH="1" rot="2694410">
              <a:off x="3474055" y="6144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flipH="1" rot="2694410">
              <a:off x="3456111" y="6006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flipH="1" rot="2694410">
              <a:off x="3548881" y="4930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flipH="1" rot="2694410">
              <a:off x="3548938" y="5167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flipH="1" rot="2694410">
              <a:off x="3755786" y="1609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flipH="1" rot="2694410">
              <a:off x="3816948" y="129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flipH="1" rot="2694410">
              <a:off x="4363217" y="-4084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flipH="1" rot="2694410">
              <a:off x="4366133" y="-3685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flipH="1" rot="2694410">
              <a:off x="4538911" y="-5358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flipH="1" rot="2694410">
              <a:off x="4760683" y="-5613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flipH="1" rot="2694410">
              <a:off x="4760896" y="-4995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flipH="1" rot="2694410">
              <a:off x="4573918" y="-4857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flipH="1" rot="2694410">
              <a:off x="5309712" y="-7208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flipH="1" rot="2694410">
              <a:off x="5356834" y="-6591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flipH="1" rot="2694410">
              <a:off x="5511842" y="-6773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flipH="1" rot="2694410">
              <a:off x="5555388" y="-5857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flipH="1" rot="2694410">
              <a:off x="5605164" y="-3830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flipH="1" rot="2694410">
              <a:off x="5725912" y="-5924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flipH="1" rot="2694410">
              <a:off x="5885174" y="-5354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flipH="1" rot="2694410">
              <a:off x="3678312" y="11674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flipH="1" rot="2694410">
              <a:off x="5717526" y="3077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flipH="1" rot="2694410">
              <a:off x="5540333" y="6591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flipH="1" rot="2694410">
              <a:off x="5548439" y="4806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flipH="1" rot="2694410">
              <a:off x="5370207" y="6614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flipH="1" rot="2694410">
              <a:off x="5192090" y="8430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flipH="1" rot="2694410">
              <a:off x="5031719" y="10240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flipH="1" rot="2694410">
              <a:off x="4751587" y="12915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flipH="1" rot="2694410">
              <a:off x="4837309" y="12228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flipH="1" rot="2694410">
              <a:off x="4659915" y="15573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flipH="1" rot="2694410">
              <a:off x="5436469" y="4039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flipH="1" rot="2694410">
              <a:off x="5360153" y="4826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flipH="1" rot="2694410">
              <a:off x="5275606" y="5681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flipH="1" rot="2694410">
              <a:off x="5182241" y="6627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flipH="1" rot="2694410">
              <a:off x="5363261" y="8413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flipH="1" rot="2694410">
              <a:off x="5185275" y="10225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flipH="1" rot="2694410">
              <a:off x="5016136" y="11952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flipH="1" rot="2694410">
              <a:off x="5097005" y="7491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flipH="1" rot="2694410">
              <a:off x="4995969" y="8533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flipH="1" rot="2694410">
              <a:off x="4928456" y="9220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flipH="1" rot="2694410">
              <a:off x="4834874" y="10172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flipH="1" rot="2694410">
              <a:off x="4733701" y="11201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flipH="1" rot="2694410">
              <a:off x="4674228" y="11808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0"/>
          <p:cNvGrpSpPr/>
          <p:nvPr/>
        </p:nvGrpSpPr>
        <p:grpSpPr>
          <a:xfrm>
            <a:off x="7150055" y="2977103"/>
            <a:ext cx="3129659" cy="3157207"/>
            <a:chOff x="1864605" y="3053303"/>
            <a:chExt cx="3129659" cy="3157207"/>
          </a:xfrm>
        </p:grpSpPr>
        <p:sp>
          <p:nvSpPr>
            <p:cNvPr id="676" name="Google Shape;676;p20"/>
            <p:cNvSpPr/>
            <p:nvPr/>
          </p:nvSpPr>
          <p:spPr>
            <a:xfrm flipH="1" rot="-8105590">
              <a:off x="3769433" y="3874613"/>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flipH="1" rot="-8105590">
              <a:off x="3618638" y="3887772"/>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flipH="1" rot="-8105590">
              <a:off x="3474863" y="4118935"/>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flipH="1" rot="-8105590">
              <a:off x="3635260" y="4102934"/>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flipH="1" rot="-8105590">
              <a:off x="3313919" y="47402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flipH="1" rot="-8105590">
              <a:off x="3042556" y="470970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flipH="1" rot="-8105590">
              <a:off x="3104288" y="4866157"/>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flipH="1" rot="-8105590">
              <a:off x="2910874" y="483769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flipH="1" rot="-8105590">
              <a:off x="2770187" y="48211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flipH="1" rot="-8105590">
              <a:off x="2538025" y="473770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flipH="1" rot="-8105590">
              <a:off x="2658932" y="489417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flipH="1" rot="-8105590">
              <a:off x="2599268" y="492512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flipH="1" rot="-8105590">
              <a:off x="2369133" y="483282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flipH="1" rot="-8105590">
              <a:off x="2554736" y="483600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flipH="1" rot="-8105590">
              <a:off x="2490404" y="483842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flipH="1" rot="-8105590">
              <a:off x="2386295" y="476377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flipH="1" rot="-8105590">
              <a:off x="2446981" y="487084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flipH="1" rot="-8105590">
              <a:off x="2236576" y="474466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flipH="1" rot="-8105590">
              <a:off x="2536097" y="4947558"/>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flipH="1" rot="-8105590">
              <a:off x="2304125" y="48612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flipH="1" rot="-8105590">
              <a:off x="2222854" y="5039594"/>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flipH="1" rot="-8105590">
              <a:off x="3925113" y="3144730"/>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flipH="1" rot="-8105590">
              <a:off x="2561412" y="5079415"/>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flipH="1" rot="-8105590">
              <a:off x="2737955" y="472742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flipH="1" rot="-8105590">
              <a:off x="2731199" y="490580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flipH="1" rot="-8105590">
              <a:off x="2908756" y="472500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flipH="1" rot="-8105590">
              <a:off x="3086849" y="454349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flipH="1" rot="-8105590">
              <a:off x="3247244" y="4362495"/>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flipH="1" rot="-8105590">
              <a:off x="3527351" y="409498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flipH="1" rot="-8105590">
              <a:off x="3441630" y="416369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flipH="1" rot="-8105590">
              <a:off x="3619048" y="382920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flipH="1" rot="-8105590">
              <a:off x="2842469" y="4982606"/>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flipH="1" rot="-8105590">
              <a:off x="2918810" y="490441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flipH="1" rot="-8105590">
              <a:off x="3003357" y="481837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flipH="1" rot="-8105590">
              <a:off x="3096723" y="472378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flipH="1" rot="-8105590">
              <a:off x="2915677" y="454518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flipH="1" rot="-8105590">
              <a:off x="3094363" y="436390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flipH="1" rot="-8105590">
              <a:off x="3262827" y="419129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flipH="1" rot="-8105590">
              <a:off x="3181958" y="463735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flipH="1" rot="-8105590">
              <a:off x="3282970" y="4533140"/>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flipH="1" rot="-8105590">
              <a:off x="3350482" y="44644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flipH="1" rot="-8105590">
              <a:off x="3444089" y="4369985"/>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flipH="1" rot="-8105590">
              <a:off x="3545938" y="426639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flipH="1" rot="-8105590">
              <a:off x="3604736" y="420566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20"/>
          <p:cNvGrpSpPr/>
          <p:nvPr/>
        </p:nvGrpSpPr>
        <p:grpSpPr>
          <a:xfrm>
            <a:off x="6912909" y="-777147"/>
            <a:ext cx="3129659" cy="3157207"/>
            <a:chOff x="10951509" y="-929547"/>
            <a:chExt cx="3129659" cy="3157207"/>
          </a:xfrm>
        </p:grpSpPr>
        <p:sp>
          <p:nvSpPr>
            <p:cNvPr id="721" name="Google Shape;721;p20"/>
            <p:cNvSpPr/>
            <p:nvPr/>
          </p:nvSpPr>
          <p:spPr>
            <a:xfrm rot="-2694410">
              <a:off x="12856336" y="5524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rot="-2694410">
              <a:off x="12705542" y="5514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rot="-2694410">
              <a:off x="12561766" y="4620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rot="-2694410">
              <a:off x="12722164" y="4482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rot="-2694410">
              <a:off x="12400823" y="3406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rot="-2694410">
              <a:off x="12129460" y="3643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rot="-2694410">
              <a:off x="12191192" y="85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rot="-2694410">
              <a:off x="11997778" y="-22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rot="-2694410">
              <a:off x="11857091" y="-5608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rot="-2694410">
              <a:off x="11624929" y="-5209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rot="-2694410">
              <a:off x="11745835" y="-6882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rot="-2694410">
              <a:off x="11686172" y="-7137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rot="-2694410">
              <a:off x="11456037" y="-6519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rot="-2694410">
              <a:off x="11641640" y="-6381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rot="-2694410">
              <a:off x="11577308" y="-8732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rot="-2694410">
              <a:off x="11473199" y="-8115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rot="-2694410">
              <a:off x="11533884" y="-8297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rot="-2694410">
              <a:off x="11323480" y="-7381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rot="-2694410">
              <a:off x="11623000" y="-5354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rot="-2694410">
              <a:off x="11391029" y="-7448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rot="-2694410">
              <a:off x="11309758" y="-6878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rot="-2694410">
              <a:off x="13012017" y="10150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rot="-2694410">
              <a:off x="11648316" y="1553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rot="-2694410">
              <a:off x="11824859" y="5067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rot="-2694410">
              <a:off x="11818103" y="3282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rot="-2694410">
              <a:off x="11995660" y="5090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rot="-2694410">
              <a:off x="12173752" y="6906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rot="-2694410">
              <a:off x="12334148" y="8716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rot="-2694410">
              <a:off x="12614255" y="11391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rot="-2694410">
              <a:off x="12528533" y="10704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rot="-2694410">
              <a:off x="12705952" y="14049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rot="-2694410">
              <a:off x="11929373" y="2515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rot="-2694410">
              <a:off x="12005714" y="3302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rot="-2694410">
              <a:off x="12090261" y="4157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rot="-2694410">
              <a:off x="12183626" y="5103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rot="-2694410">
              <a:off x="12002581" y="6889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rot="-2694410">
              <a:off x="12181267" y="8701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rot="-2694410">
              <a:off x="12349731" y="10428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rot="-2694410">
              <a:off x="12268862" y="5967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rot="-2694410">
              <a:off x="12369873" y="7009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rot="-2694410">
              <a:off x="12437386" y="7696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rot="-2694410">
              <a:off x="12530993" y="8648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0"/>
            <p:cNvSpPr/>
            <p:nvPr/>
          </p:nvSpPr>
          <p:spPr>
            <a:xfrm rot="-2694410">
              <a:off x="12632842" y="9677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0"/>
            <p:cNvSpPr/>
            <p:nvPr/>
          </p:nvSpPr>
          <p:spPr>
            <a:xfrm rot="-2694410">
              <a:off x="12691639" y="10284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0"/>
          <p:cNvGrpSpPr/>
          <p:nvPr/>
        </p:nvGrpSpPr>
        <p:grpSpPr>
          <a:xfrm>
            <a:off x="-859495" y="2834228"/>
            <a:ext cx="3129659" cy="3157207"/>
            <a:chOff x="-6297345" y="2758028"/>
            <a:chExt cx="3129659" cy="3157207"/>
          </a:xfrm>
        </p:grpSpPr>
        <p:sp>
          <p:nvSpPr>
            <p:cNvPr id="766" name="Google Shape;766;p20"/>
            <p:cNvSpPr/>
            <p:nvPr/>
          </p:nvSpPr>
          <p:spPr>
            <a:xfrm rot="8105590">
              <a:off x="-6153634" y="3579338"/>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rot="8105590">
              <a:off x="-6164948" y="3592497"/>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rot="8105590">
              <a:off x="-6154799" y="3823660"/>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rot="8105590">
              <a:off x="-6172743" y="3807659"/>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rot="8105590">
              <a:off x="-6079973" y="444496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rot="8105590">
              <a:off x="-6079916" y="441442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rot="8105590">
              <a:off x="-5873068" y="4570882"/>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rot="8105590">
              <a:off x="-5811906" y="4542417"/>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rot="8105590">
              <a:off x="-5265636" y="45258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rot="8105590">
              <a:off x="-5262721" y="444242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rot="8105590">
              <a:off x="-5089942" y="4598896"/>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rot="8105590">
              <a:off x="-4868171" y="4629854"/>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rot="8105590">
              <a:off x="-4867958" y="453754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rot="8105590">
              <a:off x="-5054936" y="4540730"/>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rot="8105590">
              <a:off x="-4319142" y="454315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rot="8105590">
              <a:off x="-4272020" y="4468495"/>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rot="8105590">
              <a:off x="-4117011" y="4575570"/>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rot="8105590">
              <a:off x="-4073466" y="444938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rot="8105590">
              <a:off x="-4023690" y="4652283"/>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rot="8105590">
              <a:off x="-3902941" y="456600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rot="8105590">
              <a:off x="-3743680" y="4744319"/>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rot="8105590">
              <a:off x="-5950541" y="2849455"/>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rot="8105590">
              <a:off x="-3911328" y="4784140"/>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rot="8105590">
              <a:off x="-4088521" y="443215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rot="8105590">
              <a:off x="-4080415" y="461053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rot="8105590">
              <a:off x="-4258646" y="442973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rot="8105590">
              <a:off x="-4436764" y="4248223"/>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rot="8105590">
              <a:off x="-4597135" y="4067220"/>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rot="8105590">
              <a:off x="-4877266" y="379971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rot="8105590">
              <a:off x="-4791545" y="386841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rot="8105590">
              <a:off x="-4968938" y="3533934"/>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rot="8105590">
              <a:off x="-4192384" y="4687331"/>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rot="8105590">
              <a:off x="-4268700" y="4609138"/>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rot="8105590">
              <a:off x="-4353248" y="452310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rot="8105590">
              <a:off x="-4446613" y="442850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rot="8105590">
              <a:off x="-4265593" y="4249907"/>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rot="8105590">
              <a:off x="-4443578" y="4068633"/>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rot="8105590">
              <a:off x="-4612717" y="389601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rot="8105590">
              <a:off x="-4531849" y="4342081"/>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rot="8105590">
              <a:off x="-4632885" y="4237865"/>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rot="8105590">
              <a:off x="-4700397" y="4169213"/>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rot="8105590">
              <a:off x="-4793980" y="4074710"/>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rot="8105590">
              <a:off x="-4895153" y="3971119"/>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rot="8105590">
              <a:off x="-4954626" y="391039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0" name="Shape 810"/>
        <p:cNvGrpSpPr/>
        <p:nvPr/>
      </p:nvGrpSpPr>
      <p:grpSpPr>
        <a:xfrm>
          <a:off x="0" y="0"/>
          <a:ext cx="0" cy="0"/>
          <a:chOff x="0" y="0"/>
          <a:chExt cx="0" cy="0"/>
        </a:xfrm>
      </p:grpSpPr>
      <p:grpSp>
        <p:nvGrpSpPr>
          <p:cNvPr id="811" name="Google Shape;811;p21"/>
          <p:cNvGrpSpPr/>
          <p:nvPr/>
        </p:nvGrpSpPr>
        <p:grpSpPr>
          <a:xfrm>
            <a:off x="6997671" y="-559822"/>
            <a:ext cx="3129659" cy="3157207"/>
            <a:chOff x="6997671" y="-559822"/>
            <a:chExt cx="3129659" cy="3157207"/>
          </a:xfrm>
        </p:grpSpPr>
        <p:sp>
          <p:nvSpPr>
            <p:cNvPr id="812" name="Google Shape;812;p21"/>
            <p:cNvSpPr/>
            <p:nvPr/>
          </p:nvSpPr>
          <p:spPr>
            <a:xfrm rot="-2694410">
              <a:off x="8902499" y="922151"/>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rot="-2694410">
              <a:off x="8751705" y="921194"/>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rot="-2694410">
              <a:off x="8607929" y="83178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rot="-2694410">
              <a:off x="8768327" y="81795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rot="-2694410">
              <a:off x="8446985" y="71035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rot="-2694410">
              <a:off x="8175623" y="73409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rot="-2694410">
              <a:off x="8237354" y="37824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rot="-2694410">
              <a:off x="8043941" y="347025"/>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rot="-2694410">
              <a:off x="7903254" y="-191171"/>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rot="-2694410">
              <a:off x="7671092" y="-15118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rot="-2694410">
              <a:off x="7791998" y="-318503"/>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rot="-2694410">
              <a:off x="7732334" y="-34403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rot="-2694410">
              <a:off x="7502199" y="-282260"/>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rot="-2694410">
              <a:off x="7687802" y="-268463"/>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rot="-2694410">
              <a:off x="7623470" y="-503560"/>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rot="-2694410">
              <a:off x="7519361" y="-441778"/>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rot="-2694410">
              <a:off x="7580047" y="-460011"/>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rot="-2694410">
              <a:off x="7369642" y="-368382"/>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rot="-2694410">
              <a:off x="7669163" y="-165697"/>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rot="-2694410">
              <a:off x="7437191" y="-37515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rot="-2694410">
              <a:off x="7355921" y="-31812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rot="-2694410">
              <a:off x="9058179" y="1384804"/>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rot="-2694410">
              <a:off x="7694478" y="52503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rot="-2694410">
              <a:off x="7871022" y="876450"/>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rot="-2694410">
              <a:off x="7864265" y="69801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rot="-2694410">
              <a:off x="8041822" y="878821"/>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rot="-2694410">
              <a:off x="8219915" y="106033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rot="-2694410">
              <a:off x="8380311" y="1241357"/>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rot="-2694410">
              <a:off x="8660417" y="1508841"/>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rot="-2694410">
              <a:off x="8574696" y="1440162"/>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rot="-2694410">
              <a:off x="8752114" y="1774644"/>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rot="-2694410">
              <a:off x="7975535" y="6212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rot="-2694410">
              <a:off x="8051876" y="700015"/>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rot="-2694410">
              <a:off x="8136424" y="785477"/>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rot="-2694410">
              <a:off x="8229789" y="88007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rot="-2694410">
              <a:off x="8048744" y="105867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rot="-2694410">
              <a:off x="8227429" y="123992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rot="-2694410">
              <a:off x="8395893" y="141258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rot="-2694410">
              <a:off x="8315025" y="96652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rot="-2694410">
              <a:off x="8416036" y="1070713"/>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rot="-2694410">
              <a:off x="8483548" y="1139390"/>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rot="-2694410">
              <a:off x="8577155" y="1234568"/>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rot="-2694410">
              <a:off x="8679004" y="1337459"/>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rot="-2694410">
              <a:off x="8737802" y="1398213"/>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21"/>
          <p:cNvGrpSpPr/>
          <p:nvPr/>
        </p:nvGrpSpPr>
        <p:grpSpPr>
          <a:xfrm>
            <a:off x="-870168" y="3027281"/>
            <a:ext cx="3157207" cy="3129659"/>
            <a:chOff x="-870168" y="3027281"/>
            <a:chExt cx="3157207" cy="3129659"/>
          </a:xfrm>
        </p:grpSpPr>
        <p:sp>
          <p:nvSpPr>
            <p:cNvPr id="857" name="Google Shape;857;p21"/>
            <p:cNvSpPr/>
            <p:nvPr/>
          </p:nvSpPr>
          <p:spPr>
            <a:xfrm flipH="1" rot="-2705590">
              <a:off x="1464311" y="4781711"/>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flipH="1" rot="-2705590">
              <a:off x="498207" y="504570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flipH="1" rot="-2705590">
              <a:off x="410095" y="4982067"/>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flipH="1" rot="-2705590">
              <a:off x="182995" y="4975982"/>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flipH="1" rot="-2705590">
              <a:off x="255308" y="5050237"/>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flipH="1" rot="-2705590">
              <a:off x="-231428" y="510803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5590">
              <a:off x="-339944" y="496892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1"/>
            <p:cNvSpPr/>
            <p:nvPr/>
          </p:nvSpPr>
          <p:spPr>
            <a:xfrm flipH="1" rot="-2705590">
              <a:off x="-461806" y="4796671"/>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1"/>
            <p:cNvSpPr/>
            <p:nvPr/>
          </p:nvSpPr>
          <p:spPr>
            <a:xfrm flipH="1" rot="-2705590">
              <a:off x="-529311" y="463954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flipH="1" rot="-2705590">
              <a:off x="-587321" y="4018668"/>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flipH="1" rot="-2705590">
              <a:off x="-640251" y="3879425"/>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1"/>
            <p:cNvSpPr/>
            <p:nvPr/>
          </p:nvSpPr>
          <p:spPr>
            <a:xfrm flipH="1" rot="-2705590">
              <a:off x="-655304" y="3848062"/>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flipH="1" rot="-2705590">
              <a:off x="-602495" y="3710058"/>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flipH="1" rot="-2705590">
              <a:off x="-640415" y="3579619"/>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flipH="1" rot="-2705590">
              <a:off x="-635795" y="377439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flipH="1" rot="-2705590">
              <a:off x="-418825" y="325799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flipH="1" rot="-2705590">
              <a:off x="-379098" y="3175944"/>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flipH="1" rot="-2705590">
              <a:off x="-333905" y="317320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flipH="1" rot="-2705590">
              <a:off x="-308427" y="3028951"/>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flipH="1" rot="-2705590">
              <a:off x="-133886" y="335661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flipH="1" rot="-2705590">
              <a:off x="-251090" y="3032387"/>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flipH="1" rot="-2705590">
              <a:off x="-272731" y="3029795"/>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flipH="1" rot="-2705590">
              <a:off x="1273861" y="4888386"/>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flipH="1" rot="-2705590">
              <a:off x="214392" y="372438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flipH="1" rot="-2705590">
              <a:off x="565767" y="390096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flipH="1" rot="-2705590">
              <a:off x="388036" y="3893512"/>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flipH="1" rot="-2705590">
              <a:off x="568500" y="407140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flipH="1" rot="-2705590">
              <a:off x="749997" y="4249512"/>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flipH="1" rot="-2705590">
              <a:off x="931024" y="4409907"/>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flipH="1" rot="-2705590">
              <a:off x="1198508" y="469001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flipH="1" rot="-2705590">
              <a:off x="1129817" y="4604305"/>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flipH="1" rot="-2705590">
              <a:off x="310902" y="4005144"/>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flipH="1" rot="-2705590">
              <a:off x="389394" y="408176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flipH="1" rot="-2705590">
              <a:off x="475144" y="416602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flipH="1" rot="-2705590">
              <a:off x="569737" y="425938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flipH="1" rot="-2705590">
              <a:off x="748325" y="407835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flipH="1" rot="-2705590">
              <a:off x="929937" y="4256676"/>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flipH="1" rot="-2705590">
              <a:off x="1102238" y="4425503"/>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flipH="1" rot="-2705590">
              <a:off x="656176" y="4344634"/>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flipH="1" rot="-2705590">
              <a:off x="760367" y="4445645"/>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flipH="1" rot="-2705590">
              <a:off x="829032" y="4513170"/>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flipH="1" rot="-2705590">
              <a:off x="923885" y="460710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1"/>
            <p:cNvSpPr/>
            <p:nvPr/>
          </p:nvSpPr>
          <p:spPr>
            <a:xfrm flipH="1" rot="-2705590">
              <a:off x="1027463" y="470826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1"/>
            <p:cNvSpPr/>
            <p:nvPr/>
          </p:nvSpPr>
          <p:spPr>
            <a:xfrm flipH="1" rot="-2705590">
              <a:off x="1087867" y="4767411"/>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21"/>
          <p:cNvSpPr txBox="1"/>
          <p:nvPr>
            <p:ph type="title"/>
          </p:nvPr>
        </p:nvSpPr>
        <p:spPr>
          <a:xfrm>
            <a:off x="713100" y="2424360"/>
            <a:ext cx="7717800" cy="455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2" name="Google Shape;902;p21"/>
          <p:cNvSpPr txBox="1"/>
          <p:nvPr>
            <p:ph idx="1" type="subTitle"/>
          </p:nvPr>
        </p:nvSpPr>
        <p:spPr>
          <a:xfrm>
            <a:off x="2153100" y="3203350"/>
            <a:ext cx="4837800" cy="80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3" name="Shape 903"/>
        <p:cNvGrpSpPr/>
        <p:nvPr/>
      </p:nvGrpSpPr>
      <p:grpSpPr>
        <a:xfrm>
          <a:off x="0" y="0"/>
          <a:ext cx="0" cy="0"/>
          <a:chOff x="0" y="0"/>
          <a:chExt cx="0" cy="0"/>
        </a:xfrm>
      </p:grpSpPr>
      <p:sp>
        <p:nvSpPr>
          <p:cNvPr id="904" name="Google Shape;904;p22"/>
          <p:cNvSpPr txBox="1"/>
          <p:nvPr>
            <p:ph idx="1" type="body"/>
          </p:nvPr>
        </p:nvSpPr>
        <p:spPr>
          <a:xfrm>
            <a:off x="711750" y="539500"/>
            <a:ext cx="3588900" cy="906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b="1" sz="3500">
                <a:latin typeface="Dosis"/>
                <a:ea typeface="Dosis"/>
                <a:cs typeface="Dosis"/>
                <a:sym typeface="Dosis"/>
              </a:defRPr>
            </a:lvl1pPr>
          </a:lstStyle>
          <a:p/>
        </p:txBody>
      </p:sp>
      <p:grpSp>
        <p:nvGrpSpPr>
          <p:cNvPr id="905" name="Google Shape;905;p22"/>
          <p:cNvGrpSpPr/>
          <p:nvPr/>
        </p:nvGrpSpPr>
        <p:grpSpPr>
          <a:xfrm>
            <a:off x="-287112" y="2067183"/>
            <a:ext cx="3157207" cy="3129659"/>
            <a:chOff x="-287112" y="2067183"/>
            <a:chExt cx="3157207" cy="3129659"/>
          </a:xfrm>
        </p:grpSpPr>
        <p:sp>
          <p:nvSpPr>
            <p:cNvPr id="906" name="Google Shape;906;p22"/>
            <p:cNvSpPr/>
            <p:nvPr/>
          </p:nvSpPr>
          <p:spPr>
            <a:xfrm flipH="1" rot="-2705590">
              <a:off x="1081262" y="4085608"/>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flipH="1" rot="-2705590">
              <a:off x="993150" y="40219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flipH="1" rot="-2705590">
              <a:off x="766050" y="401588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flipH="1" rot="-2705590">
              <a:off x="838364" y="4090139"/>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flipH="1" rot="-2705590">
              <a:off x="351627" y="41479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flipH="1" rot="-2705590">
              <a:off x="243112" y="400882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rot="-2705590">
              <a:off x="121250" y="383657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flipH="1" rot="-2705590">
              <a:off x="53745" y="367944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flipH="1" rot="-2705590">
              <a:off x="-4266" y="305857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flipH="1" rot="-2705590">
              <a:off x="-57195" y="2919327"/>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flipH="1" rot="-2705590">
              <a:off x="-72249" y="288796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flipH="1" rot="-2705590">
              <a:off x="-19439" y="27499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flipH="1" rot="-2705590">
              <a:off x="-57359" y="2619521"/>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flipH="1" rot="-2705590">
              <a:off x="-52740" y="2814300"/>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flipH="1" rot="-2705590">
              <a:off x="164231" y="2297901"/>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flipH="1" rot="-2705590">
              <a:off x="203958" y="221584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flipH="1" rot="-2705590">
              <a:off x="249151" y="2213107"/>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flipH="1" rot="-2705590">
              <a:off x="274628" y="2068853"/>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flipH="1" rot="-2705590">
              <a:off x="449170" y="2396517"/>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flipH="1" rot="-2705590">
              <a:off x="331966" y="2072289"/>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flipH="1" rot="-2705590">
              <a:off x="310324" y="206969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flipH="1" rot="-2705590">
              <a:off x="1856917" y="39282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flipH="1" rot="-2705590">
              <a:off x="797448" y="2764290"/>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flipH="1" rot="-2705590">
              <a:off x="1148823" y="2940871"/>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2"/>
            <p:cNvSpPr/>
            <p:nvPr/>
          </p:nvSpPr>
          <p:spPr>
            <a:xfrm flipH="1" rot="-2705590">
              <a:off x="971091" y="293341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2"/>
            <p:cNvSpPr/>
            <p:nvPr/>
          </p:nvSpPr>
          <p:spPr>
            <a:xfrm flipH="1" rot="-2705590">
              <a:off x="1151556" y="3111309"/>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flipH="1" rot="-2705590">
              <a:off x="1333052" y="3289414"/>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flipH="1" rot="-2705590">
              <a:off x="1514080" y="3449810"/>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flipH="1" rot="-2705590">
              <a:off x="1781563" y="37299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flipH="1" rot="-2705590">
              <a:off x="1712872" y="364420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flipH="1" rot="-2705590">
              <a:off x="2047366" y="382161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flipH="1" rot="-2705590">
              <a:off x="893957" y="30450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flipH="1" rot="-2705590">
              <a:off x="972450" y="312166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flipH="1" rot="-2705590">
              <a:off x="1058199" y="320592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flipH="1" rot="-2705590">
              <a:off x="1152792" y="329928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flipH="1" rot="-2705590">
              <a:off x="1331381" y="3118255"/>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flipH="1" rot="-2705590">
              <a:off x="1512993" y="329657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p:cNvSpPr/>
            <p:nvPr/>
          </p:nvSpPr>
          <p:spPr>
            <a:xfrm flipH="1" rot="-2705590">
              <a:off x="1685294" y="3465405"/>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p:cNvSpPr/>
            <p:nvPr/>
          </p:nvSpPr>
          <p:spPr>
            <a:xfrm flipH="1" rot="-2705590">
              <a:off x="1239232" y="338453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2"/>
            <p:cNvSpPr/>
            <p:nvPr/>
          </p:nvSpPr>
          <p:spPr>
            <a:xfrm flipH="1" rot="-2705590">
              <a:off x="1343423" y="3485547"/>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p:nvPr/>
          </p:nvSpPr>
          <p:spPr>
            <a:xfrm flipH="1" rot="-2705590">
              <a:off x="1412088" y="3553072"/>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flipH="1" rot="-2705590">
              <a:off x="1506941" y="364700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2"/>
            <p:cNvSpPr/>
            <p:nvPr/>
          </p:nvSpPr>
          <p:spPr>
            <a:xfrm flipH="1" rot="-2705590">
              <a:off x="1610519" y="3748165"/>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2"/>
            <p:cNvSpPr/>
            <p:nvPr/>
          </p:nvSpPr>
          <p:spPr>
            <a:xfrm flipH="1" rot="-2705590">
              <a:off x="1670923" y="3807313"/>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0" name="Shape 950"/>
        <p:cNvGrpSpPr/>
        <p:nvPr/>
      </p:nvGrpSpPr>
      <p:grpSpPr>
        <a:xfrm>
          <a:off x="0" y="0"/>
          <a:ext cx="0" cy="0"/>
          <a:chOff x="0" y="0"/>
          <a:chExt cx="0" cy="0"/>
        </a:xfrm>
      </p:grpSpPr>
      <p:grpSp>
        <p:nvGrpSpPr>
          <p:cNvPr id="951" name="Google Shape;951;p23"/>
          <p:cNvGrpSpPr/>
          <p:nvPr/>
        </p:nvGrpSpPr>
        <p:grpSpPr>
          <a:xfrm>
            <a:off x="8430735" y="731741"/>
            <a:ext cx="1758903" cy="3680018"/>
            <a:chOff x="8430735" y="731741"/>
            <a:chExt cx="1758903" cy="3680018"/>
          </a:xfrm>
        </p:grpSpPr>
        <p:sp>
          <p:nvSpPr>
            <p:cNvPr id="952" name="Google Shape;952;p23"/>
            <p:cNvSpPr/>
            <p:nvPr/>
          </p:nvSpPr>
          <p:spPr>
            <a:xfrm flipH="1" rot="10794501">
              <a:off x="8703104" y="1270799"/>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flipH="1" rot="10794501">
              <a:off x="8577727" y="1331207"/>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flipH="1" rot="10794501">
              <a:off x="8569831" y="1569846"/>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flipH="1" rot="10794501">
              <a:off x="8703343" y="1491107"/>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flipH="1" rot="10794501">
              <a:off x="8706003" y="216573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flipH="1" rot="10794501">
              <a:off x="8455200" y="223911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flipH="1" rot="10794501">
              <a:off x="8719312" y="2371845"/>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flipH="1" rot="10794501">
              <a:off x="8564156" y="243298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flipH="1" rot="10794501">
              <a:off x="8708494" y="2582877"/>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flipH="1" rot="10794501">
              <a:off x="8467134" y="260066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flipH="1" rot="10794501">
              <a:off x="8710115" y="2728052"/>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flipH="1" rot="10794501">
              <a:off x="8711639" y="285023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flipH="1" rot="10794501">
              <a:off x="8460762" y="2861939"/>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flipH="1" rot="10794501">
              <a:off x="8588048" y="2734948"/>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flipH="1" rot="10794501">
              <a:off x="8724871" y="2985467"/>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flipH="1" rot="10794501">
              <a:off x="8594671" y="2984258"/>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flipH="1" rot="10794501">
              <a:off x="8713472" y="3106328"/>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3"/>
            <p:cNvSpPr/>
            <p:nvPr/>
          </p:nvSpPr>
          <p:spPr>
            <a:xfrm flipH="1" rot="10794501">
              <a:off x="8463249" y="310182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3"/>
            <p:cNvSpPr/>
            <p:nvPr/>
          </p:nvSpPr>
          <p:spPr>
            <a:xfrm flipH="1" rot="10794501">
              <a:off x="8726265" y="3216390"/>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flipH="1" rot="10794501">
              <a:off x="8589505" y="3236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flipH="1" rot="10794501">
              <a:off x="8586333" y="34823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flipH="1" rot="10794501">
              <a:off x="8444107" y="73231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3"/>
            <p:cNvSpPr/>
            <p:nvPr/>
          </p:nvSpPr>
          <p:spPr>
            <a:xfrm flipH="1" rot="10794501">
              <a:off x="8566724" y="3460866"/>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flipH="1" rot="10794501">
              <a:off x="8442775" y="3086824"/>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flipH="1" rot="10794501">
              <a:off x="8564347" y="3218206"/>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flipH="1" rot="10794501">
              <a:off x="8561954" y="296456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flipH="1" rot="10794501">
              <a:off x="8559534" y="2710284"/>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flipH="1" rot="10794501">
              <a:off x="8544958" y="2468891"/>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flipH="1" rot="10794501">
              <a:off x="8553871" y="2081656"/>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flipH="1" rot="10794501">
              <a:off x="8541829" y="2190855"/>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3"/>
            <p:cNvSpPr/>
            <p:nvPr/>
          </p:nvSpPr>
          <p:spPr>
            <a:xfrm flipH="1" rot="10794501">
              <a:off x="8430772" y="1828896"/>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flipH="1" rot="10794501">
              <a:off x="8697219" y="3193586"/>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flipH="1" rot="10794501">
              <a:off x="8695710" y="3084407"/>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3"/>
            <p:cNvSpPr/>
            <p:nvPr/>
          </p:nvSpPr>
          <p:spPr>
            <a:xfrm flipH="1" rot="10794501">
              <a:off x="8694860" y="296370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flipH="1" rot="10794501">
              <a:off x="8693992" y="283079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flipH="1" rot="10794501">
              <a:off x="8439680" y="2832515"/>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flipH="1" rot="10794501">
              <a:off x="8437961" y="257822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flipH="1" rot="10794501">
              <a:off x="8434910" y="23368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flipH="1" rot="10794501">
              <a:off x="8693141" y="2709415"/>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flipH="1" rot="10794501">
              <a:off x="8690880" y="2564285"/>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flipH="1" rot="10794501">
              <a:off x="8690065" y="2468005"/>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3"/>
            <p:cNvSpPr/>
            <p:nvPr/>
          </p:nvSpPr>
          <p:spPr>
            <a:xfrm flipH="1" rot="10794501">
              <a:off x="8689196" y="2335099"/>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flipH="1" rot="10794501">
              <a:off x="8688311" y="2189968"/>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flipH="1" rot="10794501">
              <a:off x="8686838" y="2105215"/>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23"/>
          <p:cNvGrpSpPr/>
          <p:nvPr/>
        </p:nvGrpSpPr>
        <p:grpSpPr>
          <a:xfrm>
            <a:off x="-1045515" y="731743"/>
            <a:ext cx="1758903" cy="3680018"/>
            <a:chOff x="-1045515" y="731743"/>
            <a:chExt cx="1758903" cy="3680018"/>
          </a:xfrm>
        </p:grpSpPr>
        <p:sp>
          <p:nvSpPr>
            <p:cNvPr id="997" name="Google Shape;997;p23"/>
            <p:cNvSpPr/>
            <p:nvPr/>
          </p:nvSpPr>
          <p:spPr>
            <a:xfrm rot="-10794501">
              <a:off x="-640099" y="12708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rot="-10794501">
              <a:off x="-676829" y="13312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rot="-10794501">
              <a:off x="-802560" y="15698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rot="-10794501">
              <a:off x="-793619" y="14911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rot="-10794501">
              <a:off x="-1024849" y="21657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rot="-10794501">
              <a:off x="-1045351" y="22391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rot="-10794501">
              <a:off x="-1040884" y="23718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rot="-10794501">
              <a:off x="-1017980" y="24329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rot="-10794501">
              <a:off x="-756736" y="25828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rot="-10794501">
              <a:off x="-744623" y="26006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rot="-10794501">
              <a:off x="-693919" y="27280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rot="-10794501">
              <a:off x="-533335" y="28502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rot="-10794501">
              <a:off x="-512380" y="28619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3"/>
            <p:cNvSpPr/>
            <p:nvPr/>
          </p:nvSpPr>
          <p:spPr>
            <a:xfrm rot="-10794501">
              <a:off x="-641042" y="27349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rot="-10794501">
              <a:off x="-106404" y="29854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rot="-10794501">
              <a:off x="-33190" y="29842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rot="-10794501">
              <a:off x="63702" y="31063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rot="-10794501">
              <a:off x="147067" y="31018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rot="-10794501">
              <a:off x="233346" y="32163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rot="-10794501">
              <a:off x="258883" y="32367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rot="-10794501">
              <a:off x="340046" y="34823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rot="-10794501">
              <a:off x="-22329" y="7323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rot="-10794501">
              <a:off x="530564" y="34608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3"/>
            <p:cNvSpPr/>
            <p:nvPr/>
          </p:nvSpPr>
          <p:spPr>
            <a:xfrm rot="-10794501">
              <a:off x="653864" y="30868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10794501">
              <a:off x="533641" y="32182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3"/>
            <p:cNvSpPr/>
            <p:nvPr/>
          </p:nvSpPr>
          <p:spPr>
            <a:xfrm rot="-10794501">
              <a:off x="535360" y="29645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3"/>
            <p:cNvSpPr/>
            <p:nvPr/>
          </p:nvSpPr>
          <p:spPr>
            <a:xfrm rot="-10794501">
              <a:off x="537754" y="27102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rot="-10794501">
              <a:off x="552355" y="24688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3"/>
            <p:cNvSpPr/>
            <p:nvPr/>
          </p:nvSpPr>
          <p:spPr>
            <a:xfrm rot="-10794501">
              <a:off x="543417" y="20816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3"/>
            <p:cNvSpPr/>
            <p:nvPr/>
          </p:nvSpPr>
          <p:spPr>
            <a:xfrm rot="-10794501">
              <a:off x="555459" y="21908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3"/>
            <p:cNvSpPr/>
            <p:nvPr/>
          </p:nvSpPr>
          <p:spPr>
            <a:xfrm rot="-10794501">
              <a:off x="666541" y="18288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rot="-10794501">
              <a:off x="400069" y="31935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rot="-10794501">
              <a:off x="401603" y="30844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rot="-10794501">
              <a:off x="402453" y="29637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rot="-10794501">
              <a:off x="403321" y="28307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rot="-10794501">
              <a:off x="657608" y="28325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rot="-10794501">
              <a:off x="660028" y="25782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rot="-10794501">
              <a:off x="662403" y="23368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rot="-10794501">
              <a:off x="404173" y="27094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rot="-10794501">
              <a:off x="406409" y="25642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rot="-10794501">
              <a:off x="407223" y="24680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rot="-10794501">
              <a:off x="408117" y="23351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p:nvPr/>
          </p:nvSpPr>
          <p:spPr>
            <a:xfrm rot="-10794501">
              <a:off x="409677" y="21899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rot="-10794501">
              <a:off x="410475" y="21052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a:off x="2736253" y="-1219402"/>
            <a:ext cx="3680018" cy="1758903"/>
            <a:chOff x="2736253" y="-1219402"/>
            <a:chExt cx="3680018" cy="1758903"/>
          </a:xfrm>
        </p:grpSpPr>
        <p:sp>
          <p:nvSpPr>
            <p:cNvPr id="1042" name="Google Shape;1042;p23"/>
            <p:cNvSpPr/>
            <p:nvPr/>
          </p:nvSpPr>
          <p:spPr>
            <a:xfrm flipH="1" rot="5394501">
              <a:off x="3161713" y="-700388"/>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flipH="1" rot="5394501">
              <a:off x="3134965" y="-649963"/>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3"/>
            <p:cNvSpPr/>
            <p:nvPr/>
          </p:nvSpPr>
          <p:spPr>
            <a:xfrm flipH="1" rot="5394501">
              <a:off x="3235914" y="-638003"/>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3"/>
            <p:cNvSpPr/>
            <p:nvPr/>
          </p:nvSpPr>
          <p:spPr>
            <a:xfrm flipH="1" rot="5394501">
              <a:off x="3243317" y="-715205"/>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3"/>
            <p:cNvSpPr/>
            <p:nvPr/>
          </p:nvSpPr>
          <p:spPr>
            <a:xfrm flipH="1" rot="5394501">
              <a:off x="3538807" y="-56729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3"/>
            <p:cNvSpPr/>
            <p:nvPr/>
          </p:nvSpPr>
          <p:spPr>
            <a:xfrm flipH="1" rot="5394501">
              <a:off x="3479931" y="-455546"/>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3"/>
            <p:cNvSpPr/>
            <p:nvPr/>
          </p:nvSpPr>
          <p:spPr>
            <a:xfrm flipH="1" rot="5394501">
              <a:off x="3846650" y="-68506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flipH="1" rot="5394501">
              <a:off x="3871507" y="-625877"/>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3"/>
            <p:cNvSpPr/>
            <p:nvPr/>
          </p:nvSpPr>
          <p:spPr>
            <a:xfrm flipH="1" rot="5394501">
              <a:off x="4501584" y="-844818"/>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3"/>
            <p:cNvSpPr/>
            <p:nvPr/>
          </p:nvSpPr>
          <p:spPr>
            <a:xfrm flipH="1" rot="5394501">
              <a:off x="4426452" y="-73978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flipH="1" rot="5394501">
              <a:off x="4706108" y="-84135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3"/>
            <p:cNvSpPr/>
            <p:nvPr/>
          </p:nvSpPr>
          <p:spPr>
            <a:xfrm flipH="1" rot="5394501">
              <a:off x="4906634" y="-75910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flipH="1" rot="5394501">
              <a:off x="4818640" y="-638456"/>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3"/>
            <p:cNvSpPr/>
            <p:nvPr/>
          </p:nvSpPr>
          <p:spPr>
            <a:xfrm flipH="1" rot="5394501">
              <a:off x="4682473" y="-757941"/>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3"/>
            <p:cNvSpPr/>
            <p:nvPr/>
          </p:nvSpPr>
          <p:spPr>
            <a:xfrm flipH="1" rot="5394501">
              <a:off x="5385058" y="-67537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3"/>
            <p:cNvSpPr/>
            <p:nvPr/>
          </p:nvSpPr>
          <p:spPr>
            <a:xfrm flipH="1" rot="5394501">
              <a:off x="5361795" y="-580102"/>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3"/>
            <p:cNvSpPr/>
            <p:nvPr/>
          </p:nvSpPr>
          <p:spPr>
            <a:xfrm flipH="1" rot="5394501">
              <a:off x="5547290" y="-54663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3"/>
            <p:cNvSpPr/>
            <p:nvPr/>
          </p:nvSpPr>
          <p:spPr>
            <a:xfrm flipH="1" rot="5394501">
              <a:off x="5476639" y="-39711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3"/>
            <p:cNvSpPr/>
            <p:nvPr/>
          </p:nvSpPr>
          <p:spPr>
            <a:xfrm flipH="1" rot="5394501">
              <a:off x="5563058" y="-28269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
            <p:cNvSpPr/>
            <p:nvPr/>
          </p:nvSpPr>
          <p:spPr>
            <a:xfrm flipH="1" rot="5394501">
              <a:off x="5675707" y="-34941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flipH="1" rot="5394501">
              <a:off x="5842619" y="-18957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flipH="1" rot="5394501">
              <a:off x="2936232" y="-39561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flipH="1" rot="5394501">
              <a:off x="5465077" y="356978"/>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flipH="1" rot="5394501">
              <a:off x="5090998" y="48031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flipH="1" rot="5394501">
              <a:off x="5223080" y="359392"/>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3"/>
            <p:cNvSpPr/>
            <p:nvPr/>
          </p:nvSpPr>
          <p:spPr>
            <a:xfrm flipH="1" rot="5394501">
              <a:off x="4969106" y="361448"/>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3"/>
            <p:cNvSpPr/>
            <p:nvPr/>
          </p:nvSpPr>
          <p:spPr>
            <a:xfrm flipH="1" rot="5394501">
              <a:off x="4714807" y="36385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3"/>
            <p:cNvSpPr/>
            <p:nvPr/>
          </p:nvSpPr>
          <p:spPr>
            <a:xfrm flipH="1" rot="5394501">
              <a:off x="4473415" y="37845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3"/>
            <p:cNvSpPr/>
            <p:nvPr/>
          </p:nvSpPr>
          <p:spPr>
            <a:xfrm flipH="1" rot="5394501">
              <a:off x="4086180" y="36951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3"/>
            <p:cNvSpPr/>
            <p:nvPr/>
          </p:nvSpPr>
          <p:spPr>
            <a:xfrm flipH="1" rot="5394501">
              <a:off x="4195366" y="381573"/>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flipH="1" rot="5394501">
              <a:off x="3833420" y="492642"/>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3"/>
            <p:cNvSpPr/>
            <p:nvPr/>
          </p:nvSpPr>
          <p:spPr>
            <a:xfrm flipH="1" rot="5394501">
              <a:off x="5198097" y="226183"/>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flipH="1" rot="5394501">
              <a:off x="5088643" y="227992"/>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flipH="1" rot="5394501">
              <a:off x="4968225" y="228554"/>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flipH="1" rot="5394501">
              <a:off x="4835319" y="229422"/>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flipH="1" rot="5394501">
              <a:off x="4837026" y="483722"/>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flipH="1" rot="5394501">
              <a:off x="4583102" y="48577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flipH="1" rot="5394501">
              <a:off x="4341330" y="488517"/>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flipH="1" rot="5394501">
              <a:off x="4713926" y="23028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flipH="1" rot="5394501">
              <a:off x="4568796" y="232522"/>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flipH="1" rot="5394501">
              <a:off x="4472504" y="233350"/>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flipH="1" rot="5394501">
              <a:off x="4339273" y="23456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flipH="1" rot="5394501">
              <a:off x="4194829" y="23544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flipH="1" rot="5394501">
              <a:off x="4109726" y="236589"/>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23"/>
          <p:cNvGrpSpPr/>
          <p:nvPr/>
        </p:nvGrpSpPr>
        <p:grpSpPr>
          <a:xfrm>
            <a:off x="2731991" y="4599423"/>
            <a:ext cx="3680018" cy="1758903"/>
            <a:chOff x="2731991" y="4599423"/>
            <a:chExt cx="3680018" cy="1758903"/>
          </a:xfrm>
        </p:grpSpPr>
        <p:sp>
          <p:nvSpPr>
            <p:cNvPr id="1087" name="Google Shape;1087;p23"/>
            <p:cNvSpPr/>
            <p:nvPr/>
          </p:nvSpPr>
          <p:spPr>
            <a:xfrm flipH="1" rot="-5405499">
              <a:off x="4905431" y="498539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flipH="1" rot="-5405499">
              <a:off x="4770071" y="494716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flipH="1" rot="-5405499">
              <a:off x="4535495" y="507696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3"/>
            <p:cNvSpPr/>
            <p:nvPr/>
          </p:nvSpPr>
          <p:spPr>
            <a:xfrm flipH="1" rot="-5405499">
              <a:off x="4670546" y="512433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3"/>
            <p:cNvSpPr/>
            <p:nvPr/>
          </p:nvSpPr>
          <p:spPr>
            <a:xfrm flipH="1" rot="-5405499">
              <a:off x="4146485" y="5506131"/>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3"/>
            <p:cNvSpPr/>
            <p:nvPr/>
          </p:nvSpPr>
          <p:spPr>
            <a:xfrm flipH="1" rot="-5405499">
              <a:off x="3934057" y="5387579"/>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3"/>
            <p:cNvSpPr/>
            <p:nvPr/>
          </p:nvSpPr>
          <p:spPr>
            <a:xfrm flipH="1" rot="-5405499">
              <a:off x="3835916" y="541770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flipH="1" rot="-5405499">
              <a:off x="3678808" y="5298834"/>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flipH="1" rot="-5405499">
              <a:off x="3454312" y="4962987"/>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flipH="1" rot="-5405499">
              <a:off x="3300198" y="481454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3"/>
            <p:cNvSpPr/>
            <p:nvPr/>
          </p:nvSpPr>
          <p:spPr>
            <a:xfrm flipH="1" rot="-5405499">
              <a:off x="3314226" y="490525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3"/>
            <p:cNvSpPr/>
            <p:nvPr/>
          </p:nvSpPr>
          <p:spPr>
            <a:xfrm flipH="1" rot="-5405499">
              <a:off x="3275808" y="4828442"/>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flipH="1" rot="-5405499">
              <a:off x="3133880" y="467726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flipH="1" rot="-5405499">
              <a:off x="3268673" y="4813724"/>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flipH="1" rot="-5405499">
              <a:off x="3237548" y="449848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flipH="1" rot="-5405499">
              <a:off x="3203824" y="4390334"/>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flipH="1" rot="-5405499">
              <a:off x="3234023" y="444571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flipH="1" rot="-5405499">
              <a:off x="3137815" y="426163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flipH="1" rot="-5405499">
              <a:off x="3400691" y="455279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flipH="1" rot="-5405499">
              <a:off x="3176820" y="4323781"/>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3"/>
            <p:cNvSpPr/>
            <p:nvPr/>
          </p:nvSpPr>
          <p:spPr>
            <a:xfrm flipH="1" rot="-5405499">
              <a:off x="3087899" y="4399287"/>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3"/>
            <p:cNvSpPr/>
            <p:nvPr/>
          </p:nvSpPr>
          <p:spPr>
            <a:xfrm flipH="1" rot="-5405499">
              <a:off x="5489684" y="4413393"/>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flipH="1" rot="-5405499">
              <a:off x="3636350" y="4735713"/>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flipH="1" rot="-5405499">
              <a:off x="4009779" y="4611801"/>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flipH="1" rot="-5405499">
              <a:off x="3879047" y="4732673"/>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flipH="1" rot="-5405499">
              <a:off x="4132346" y="4730617"/>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flipH="1" rot="-5405499">
              <a:off x="4386620" y="4728211"/>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flipH="1" rot="-5405499">
              <a:off x="4628037" y="4713634"/>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flipH="1" rot="-5405499">
              <a:off x="5015247" y="4722547"/>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flipH="1" rot="-5405499">
              <a:off x="4906061" y="4710518"/>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flipH="1" rot="-5405499">
              <a:off x="5268032" y="4599448"/>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3"/>
            <p:cNvSpPr/>
            <p:nvPr/>
          </p:nvSpPr>
          <p:spPr>
            <a:xfrm flipH="1" rot="-5405499">
              <a:off x="3903330" y="4865908"/>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3"/>
            <p:cNvSpPr/>
            <p:nvPr/>
          </p:nvSpPr>
          <p:spPr>
            <a:xfrm flipH="1" rot="-5405499">
              <a:off x="4012809" y="486467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3"/>
            <p:cNvSpPr/>
            <p:nvPr/>
          </p:nvSpPr>
          <p:spPr>
            <a:xfrm flipH="1" rot="-5405499">
              <a:off x="4133227" y="486353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flipH="1" rot="-5405499">
              <a:off x="4266133" y="4862668"/>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flipH="1" rot="-5405499">
              <a:off x="4264401" y="4608369"/>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3"/>
            <p:cNvSpPr/>
            <p:nvPr/>
          </p:nvSpPr>
          <p:spPr>
            <a:xfrm flipH="1" rot="-5405499">
              <a:off x="4519025" y="4606287"/>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flipH="1" rot="-5405499">
              <a:off x="4760122" y="4603599"/>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3"/>
            <p:cNvSpPr/>
            <p:nvPr/>
          </p:nvSpPr>
          <p:spPr>
            <a:xfrm flipH="1" rot="-5405499">
              <a:off x="4387526" y="4861829"/>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3"/>
            <p:cNvSpPr/>
            <p:nvPr/>
          </p:nvSpPr>
          <p:spPr>
            <a:xfrm flipH="1" rot="-5405499">
              <a:off x="4532631" y="4859568"/>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flipH="1" rot="-5405499">
              <a:off x="4628923" y="4858766"/>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flipH="1" rot="-5405499">
              <a:off x="4762179" y="4858223"/>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3"/>
            <p:cNvSpPr/>
            <p:nvPr/>
          </p:nvSpPr>
          <p:spPr>
            <a:xfrm flipH="1" rot="-5405499">
              <a:off x="4907298" y="4856650"/>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flipH="1" rot="-5405499">
              <a:off x="4991726" y="4855527"/>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23"/>
          <p:cNvSpPr txBox="1"/>
          <p:nvPr>
            <p:ph hasCustomPrompt="1" type="title"/>
          </p:nvPr>
        </p:nvSpPr>
        <p:spPr>
          <a:xfrm>
            <a:off x="713400" y="1780034"/>
            <a:ext cx="7717500" cy="11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2" name="Google Shape;1132;p23"/>
          <p:cNvSpPr txBox="1"/>
          <p:nvPr>
            <p:ph idx="1" type="body"/>
          </p:nvPr>
        </p:nvSpPr>
        <p:spPr>
          <a:xfrm>
            <a:off x="713225" y="3105166"/>
            <a:ext cx="7717500" cy="258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3" name="Shape 113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34" name="Shape 1134"/>
        <p:cNvGrpSpPr/>
        <p:nvPr/>
      </p:nvGrpSpPr>
      <p:grpSpPr>
        <a:xfrm>
          <a:off x="0" y="0"/>
          <a:ext cx="0" cy="0"/>
          <a:chOff x="0" y="0"/>
          <a:chExt cx="0" cy="0"/>
        </a:xfrm>
      </p:grpSpPr>
      <p:sp>
        <p:nvSpPr>
          <p:cNvPr id="1135" name="Google Shape;1135;p25"/>
          <p:cNvSpPr txBox="1"/>
          <p:nvPr>
            <p:ph idx="1" type="subTitle"/>
          </p:nvPr>
        </p:nvSpPr>
        <p:spPr>
          <a:xfrm>
            <a:off x="1885521" y="1475175"/>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6" name="Google Shape;1136;p25"/>
          <p:cNvSpPr txBox="1"/>
          <p:nvPr>
            <p:ph idx="2" type="subTitle"/>
          </p:nvPr>
        </p:nvSpPr>
        <p:spPr>
          <a:xfrm>
            <a:off x="1885525" y="1843075"/>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7" name="Google Shape;1137;p25"/>
          <p:cNvSpPr txBox="1"/>
          <p:nvPr>
            <p:ph idx="3" type="subTitle"/>
          </p:nvPr>
        </p:nvSpPr>
        <p:spPr>
          <a:xfrm>
            <a:off x="5874296" y="1475175"/>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8" name="Google Shape;1138;p25"/>
          <p:cNvSpPr txBox="1"/>
          <p:nvPr>
            <p:ph idx="4" type="subTitle"/>
          </p:nvPr>
        </p:nvSpPr>
        <p:spPr>
          <a:xfrm>
            <a:off x="5874296" y="1843075"/>
            <a:ext cx="2258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9" name="Google Shape;1139;p25"/>
          <p:cNvSpPr txBox="1"/>
          <p:nvPr>
            <p:ph idx="5" type="subTitle"/>
          </p:nvPr>
        </p:nvSpPr>
        <p:spPr>
          <a:xfrm>
            <a:off x="1885521" y="3055149"/>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0" name="Google Shape;1140;p25"/>
          <p:cNvSpPr txBox="1"/>
          <p:nvPr>
            <p:ph idx="6" type="subTitle"/>
          </p:nvPr>
        </p:nvSpPr>
        <p:spPr>
          <a:xfrm>
            <a:off x="1885525" y="3419600"/>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1" name="Google Shape;1141;p25"/>
          <p:cNvSpPr txBox="1"/>
          <p:nvPr>
            <p:ph idx="7" type="subTitle"/>
          </p:nvPr>
        </p:nvSpPr>
        <p:spPr>
          <a:xfrm>
            <a:off x="5874296" y="3055149"/>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2" name="Google Shape;1142;p25"/>
          <p:cNvSpPr txBox="1"/>
          <p:nvPr>
            <p:ph idx="8" type="subTitle"/>
          </p:nvPr>
        </p:nvSpPr>
        <p:spPr>
          <a:xfrm>
            <a:off x="5874296" y="3419600"/>
            <a:ext cx="2258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3" name="Google Shape;1143;p25"/>
          <p:cNvSpPr txBox="1"/>
          <p:nvPr>
            <p:ph hasCustomPrompt="1" type="title"/>
          </p:nvPr>
        </p:nvSpPr>
        <p:spPr>
          <a:xfrm>
            <a:off x="1096151" y="1732937"/>
            <a:ext cx="584100" cy="26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144" name="Google Shape;1144;p25"/>
          <p:cNvSpPr txBox="1"/>
          <p:nvPr>
            <p:ph hasCustomPrompt="1" idx="9" type="title"/>
          </p:nvPr>
        </p:nvSpPr>
        <p:spPr>
          <a:xfrm>
            <a:off x="5112679" y="1732487"/>
            <a:ext cx="5190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145" name="Google Shape;1145;p25"/>
          <p:cNvSpPr txBox="1"/>
          <p:nvPr>
            <p:ph hasCustomPrompt="1" idx="13" type="title"/>
          </p:nvPr>
        </p:nvSpPr>
        <p:spPr>
          <a:xfrm>
            <a:off x="1095551" y="3332637"/>
            <a:ext cx="5853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146" name="Google Shape;1146;p25"/>
          <p:cNvSpPr txBox="1"/>
          <p:nvPr>
            <p:ph hasCustomPrompt="1" idx="14" type="title"/>
          </p:nvPr>
        </p:nvSpPr>
        <p:spPr>
          <a:xfrm>
            <a:off x="5079529" y="3332637"/>
            <a:ext cx="5853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147" name="Google Shape;1147;p25"/>
          <p:cNvSpPr txBox="1"/>
          <p:nvPr>
            <p:ph idx="15"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1148" name="Google Shape;1148;p25"/>
          <p:cNvGrpSpPr/>
          <p:nvPr/>
        </p:nvGrpSpPr>
        <p:grpSpPr>
          <a:xfrm>
            <a:off x="2745778" y="4597725"/>
            <a:ext cx="3680018" cy="1758903"/>
            <a:chOff x="2745778" y="4597725"/>
            <a:chExt cx="3680018" cy="1758903"/>
          </a:xfrm>
        </p:grpSpPr>
        <p:sp>
          <p:nvSpPr>
            <p:cNvPr id="1149" name="Google Shape;1149;p25"/>
            <p:cNvSpPr/>
            <p:nvPr/>
          </p:nvSpPr>
          <p:spPr>
            <a:xfrm flipH="1" rot="-5405499">
              <a:off x="4919217" y="49836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flipH="1" rot="-5405499">
              <a:off x="4783857" y="49454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flipH="1" rot="-5405499">
              <a:off x="4549282" y="50752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flipH="1" rot="-5405499">
              <a:off x="4684332" y="51226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flipH="1" rot="-5405499">
              <a:off x="4160271" y="55044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flipH="1" rot="-5405499">
              <a:off x="3947843" y="53858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flipH="1" rot="-5405499">
              <a:off x="3849703" y="54160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flipH="1" rot="-5405499">
              <a:off x="3692594" y="52971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5"/>
            <p:cNvSpPr/>
            <p:nvPr/>
          </p:nvSpPr>
          <p:spPr>
            <a:xfrm flipH="1" rot="-5405499">
              <a:off x="3468099" y="49612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5"/>
            <p:cNvSpPr/>
            <p:nvPr/>
          </p:nvSpPr>
          <p:spPr>
            <a:xfrm flipH="1" rot="-5405499">
              <a:off x="3313985" y="48128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flipH="1" rot="-5405499">
              <a:off x="3328013" y="49035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5"/>
            <p:cNvSpPr/>
            <p:nvPr/>
          </p:nvSpPr>
          <p:spPr>
            <a:xfrm flipH="1" rot="-5405499">
              <a:off x="3289595" y="48267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5"/>
            <p:cNvSpPr/>
            <p:nvPr/>
          </p:nvSpPr>
          <p:spPr>
            <a:xfrm flipH="1" rot="-5405499">
              <a:off x="3147667" y="46755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5"/>
            <p:cNvSpPr/>
            <p:nvPr/>
          </p:nvSpPr>
          <p:spPr>
            <a:xfrm flipH="1" rot="-5405499">
              <a:off x="3282459" y="48120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5"/>
            <p:cNvSpPr/>
            <p:nvPr/>
          </p:nvSpPr>
          <p:spPr>
            <a:xfrm flipH="1" rot="-5405499">
              <a:off x="3251334" y="44967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5"/>
            <p:cNvSpPr/>
            <p:nvPr/>
          </p:nvSpPr>
          <p:spPr>
            <a:xfrm flipH="1" rot="-5405499">
              <a:off x="3217611" y="43886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5"/>
            <p:cNvSpPr/>
            <p:nvPr/>
          </p:nvSpPr>
          <p:spPr>
            <a:xfrm flipH="1" rot="-5405499">
              <a:off x="3247809" y="44440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5"/>
            <p:cNvSpPr/>
            <p:nvPr/>
          </p:nvSpPr>
          <p:spPr>
            <a:xfrm flipH="1" rot="-5405499">
              <a:off x="3151602" y="42599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5"/>
            <p:cNvSpPr/>
            <p:nvPr/>
          </p:nvSpPr>
          <p:spPr>
            <a:xfrm flipH="1" rot="-5405499">
              <a:off x="3414477" y="45510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5"/>
            <p:cNvSpPr/>
            <p:nvPr/>
          </p:nvSpPr>
          <p:spPr>
            <a:xfrm flipH="1" rot="-5405499">
              <a:off x="3190606" y="43220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5"/>
            <p:cNvSpPr/>
            <p:nvPr/>
          </p:nvSpPr>
          <p:spPr>
            <a:xfrm flipH="1" rot="-5405499">
              <a:off x="3101685" y="43975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5"/>
            <p:cNvSpPr/>
            <p:nvPr/>
          </p:nvSpPr>
          <p:spPr>
            <a:xfrm flipH="1" rot="-5405499">
              <a:off x="5503470" y="44116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5"/>
            <p:cNvSpPr/>
            <p:nvPr/>
          </p:nvSpPr>
          <p:spPr>
            <a:xfrm flipH="1" rot="-5405499">
              <a:off x="3650136" y="47340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5"/>
            <p:cNvSpPr/>
            <p:nvPr/>
          </p:nvSpPr>
          <p:spPr>
            <a:xfrm flipH="1" rot="-5405499">
              <a:off x="4023566" y="46101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5"/>
            <p:cNvSpPr/>
            <p:nvPr/>
          </p:nvSpPr>
          <p:spPr>
            <a:xfrm flipH="1" rot="-5405499">
              <a:off x="3892834" y="47309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5"/>
            <p:cNvSpPr/>
            <p:nvPr/>
          </p:nvSpPr>
          <p:spPr>
            <a:xfrm flipH="1" rot="-5405499">
              <a:off x="4146133" y="47289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flipH="1" rot="-5405499">
              <a:off x="4400406" y="47265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flipH="1" rot="-5405499">
              <a:off x="4641823" y="47119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flipH="1" rot="-5405499">
              <a:off x="5029033" y="47208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flipH="1" rot="-5405499">
              <a:off x="4919847" y="47088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flipH="1" rot="-5405499">
              <a:off x="5281819" y="45977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5"/>
            <p:cNvSpPr/>
            <p:nvPr/>
          </p:nvSpPr>
          <p:spPr>
            <a:xfrm flipH="1" rot="-5405499">
              <a:off x="3917116" y="48642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5"/>
            <p:cNvSpPr/>
            <p:nvPr/>
          </p:nvSpPr>
          <p:spPr>
            <a:xfrm flipH="1" rot="-5405499">
              <a:off x="4026595" y="48629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5"/>
            <p:cNvSpPr/>
            <p:nvPr/>
          </p:nvSpPr>
          <p:spPr>
            <a:xfrm flipH="1" rot="-5405499">
              <a:off x="4147013" y="48618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5"/>
            <p:cNvSpPr/>
            <p:nvPr/>
          </p:nvSpPr>
          <p:spPr>
            <a:xfrm flipH="1" rot="-5405499">
              <a:off x="4279919" y="48609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5"/>
            <p:cNvSpPr/>
            <p:nvPr/>
          </p:nvSpPr>
          <p:spPr>
            <a:xfrm flipH="1" rot="-5405499">
              <a:off x="4278187" y="46066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5"/>
            <p:cNvSpPr/>
            <p:nvPr/>
          </p:nvSpPr>
          <p:spPr>
            <a:xfrm flipH="1" rot="-5405499">
              <a:off x="4532811" y="46045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5"/>
            <p:cNvSpPr/>
            <p:nvPr/>
          </p:nvSpPr>
          <p:spPr>
            <a:xfrm flipH="1" rot="-5405499">
              <a:off x="4773909" y="46019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5"/>
            <p:cNvSpPr/>
            <p:nvPr/>
          </p:nvSpPr>
          <p:spPr>
            <a:xfrm flipH="1" rot="-5405499">
              <a:off x="4401312" y="48601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5"/>
            <p:cNvSpPr/>
            <p:nvPr/>
          </p:nvSpPr>
          <p:spPr>
            <a:xfrm flipH="1" rot="-5405499">
              <a:off x="4546417" y="48578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5"/>
            <p:cNvSpPr/>
            <p:nvPr/>
          </p:nvSpPr>
          <p:spPr>
            <a:xfrm flipH="1" rot="-5405499">
              <a:off x="4642709" y="48570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5"/>
            <p:cNvSpPr/>
            <p:nvPr/>
          </p:nvSpPr>
          <p:spPr>
            <a:xfrm flipH="1" rot="-5405499">
              <a:off x="4775965" y="48565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5"/>
            <p:cNvSpPr/>
            <p:nvPr/>
          </p:nvSpPr>
          <p:spPr>
            <a:xfrm flipH="1" rot="-5405499">
              <a:off x="4921084" y="48549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5"/>
            <p:cNvSpPr/>
            <p:nvPr/>
          </p:nvSpPr>
          <p:spPr>
            <a:xfrm flipH="1" rot="-5405499">
              <a:off x="5005512" y="48538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25"/>
          <p:cNvGrpSpPr/>
          <p:nvPr/>
        </p:nvGrpSpPr>
        <p:grpSpPr>
          <a:xfrm>
            <a:off x="2736253" y="-1349500"/>
            <a:ext cx="3680018" cy="1758903"/>
            <a:chOff x="2736253" y="-1349500"/>
            <a:chExt cx="3680018" cy="1758903"/>
          </a:xfrm>
        </p:grpSpPr>
        <p:sp>
          <p:nvSpPr>
            <p:cNvPr id="1194" name="Google Shape;1194;p25"/>
            <p:cNvSpPr/>
            <p:nvPr/>
          </p:nvSpPr>
          <p:spPr>
            <a:xfrm rot="-5394501">
              <a:off x="4909692" y="-8304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rot="-5394501">
              <a:off x="4774332" y="-780061"/>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5"/>
            <p:cNvSpPr/>
            <p:nvPr/>
          </p:nvSpPr>
          <p:spPr>
            <a:xfrm rot="-5394501">
              <a:off x="4539757" y="-76810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rot="-5394501">
              <a:off x="4674807" y="-84530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5"/>
            <p:cNvSpPr/>
            <p:nvPr/>
          </p:nvSpPr>
          <p:spPr>
            <a:xfrm rot="-5394501">
              <a:off x="4150746" y="-69739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5"/>
            <p:cNvSpPr/>
            <p:nvPr/>
          </p:nvSpPr>
          <p:spPr>
            <a:xfrm rot="-5394501">
              <a:off x="3938318" y="-585645"/>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rot="-5394501">
              <a:off x="3840178" y="-815163"/>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rot="-5394501">
              <a:off x="3683069" y="-75597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rot="-5394501">
              <a:off x="3458574" y="-974916"/>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rot="-5394501">
              <a:off x="3304460" y="-86988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rot="-5394501">
              <a:off x="3318488" y="-97144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5"/>
            <p:cNvSpPr/>
            <p:nvPr/>
          </p:nvSpPr>
          <p:spPr>
            <a:xfrm rot="-5394501">
              <a:off x="3280070" y="-889206"/>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rot="-5394501">
              <a:off x="3138142" y="-7685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5"/>
            <p:cNvSpPr/>
            <p:nvPr/>
          </p:nvSpPr>
          <p:spPr>
            <a:xfrm rot="-5394501">
              <a:off x="3272934" y="-88804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5"/>
            <p:cNvSpPr/>
            <p:nvPr/>
          </p:nvSpPr>
          <p:spPr>
            <a:xfrm rot="-5394501">
              <a:off x="3241809" y="-805469"/>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rot="-5394501">
              <a:off x="3208086" y="-71020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rot="-5394501">
              <a:off x="3238284" y="-676733"/>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5"/>
            <p:cNvSpPr/>
            <p:nvPr/>
          </p:nvSpPr>
          <p:spPr>
            <a:xfrm rot="-5394501">
              <a:off x="3142077" y="-52721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rot="-5394501">
              <a:off x="3404952" y="-41279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rot="-5394501">
              <a:off x="3181081" y="-47951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5"/>
            <p:cNvSpPr/>
            <p:nvPr/>
          </p:nvSpPr>
          <p:spPr>
            <a:xfrm rot="-5394501">
              <a:off x="3092160" y="-3196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rot="-5394501">
              <a:off x="5493945" y="-525717"/>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rot="-5394501">
              <a:off x="3640611" y="226879"/>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rot="-5394501">
              <a:off x="4014041" y="35021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5"/>
            <p:cNvSpPr/>
            <p:nvPr/>
          </p:nvSpPr>
          <p:spPr>
            <a:xfrm rot="-5394501">
              <a:off x="3883309" y="229294"/>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5"/>
            <p:cNvSpPr/>
            <p:nvPr/>
          </p:nvSpPr>
          <p:spPr>
            <a:xfrm rot="-5394501">
              <a:off x="4136608" y="23135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rot="-5394501">
              <a:off x="4390881" y="23375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rot="-5394501">
              <a:off x="4632298" y="248358"/>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rot="-5394501">
              <a:off x="5019508" y="239420"/>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5"/>
            <p:cNvSpPr/>
            <p:nvPr/>
          </p:nvSpPr>
          <p:spPr>
            <a:xfrm rot="-5394501">
              <a:off x="4910322" y="25147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5"/>
            <p:cNvSpPr/>
            <p:nvPr/>
          </p:nvSpPr>
          <p:spPr>
            <a:xfrm rot="-5394501">
              <a:off x="5272294" y="362544"/>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5"/>
            <p:cNvSpPr/>
            <p:nvPr/>
          </p:nvSpPr>
          <p:spPr>
            <a:xfrm rot="-5394501">
              <a:off x="3907591" y="9608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5"/>
            <p:cNvSpPr/>
            <p:nvPr/>
          </p:nvSpPr>
          <p:spPr>
            <a:xfrm rot="-5394501">
              <a:off x="4017070" y="9789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5"/>
            <p:cNvSpPr/>
            <p:nvPr/>
          </p:nvSpPr>
          <p:spPr>
            <a:xfrm rot="-5394501">
              <a:off x="4137488" y="9845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5"/>
            <p:cNvSpPr/>
            <p:nvPr/>
          </p:nvSpPr>
          <p:spPr>
            <a:xfrm rot="-5394501">
              <a:off x="4270394" y="99324"/>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5"/>
            <p:cNvSpPr/>
            <p:nvPr/>
          </p:nvSpPr>
          <p:spPr>
            <a:xfrm rot="-5394501">
              <a:off x="4268662" y="35362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5"/>
            <p:cNvSpPr/>
            <p:nvPr/>
          </p:nvSpPr>
          <p:spPr>
            <a:xfrm rot="-5394501">
              <a:off x="4523286" y="3556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5"/>
            <p:cNvSpPr/>
            <p:nvPr/>
          </p:nvSpPr>
          <p:spPr>
            <a:xfrm rot="-5394501">
              <a:off x="4764384" y="3584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5"/>
            <p:cNvSpPr/>
            <p:nvPr/>
          </p:nvSpPr>
          <p:spPr>
            <a:xfrm rot="-5394501">
              <a:off x="4391787" y="10018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rot="-5394501">
              <a:off x="4536892" y="10242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rot="-5394501">
              <a:off x="4633184" y="10325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rot="-5394501">
              <a:off x="4766440" y="10447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rot="-5394501">
              <a:off x="4911559" y="105342"/>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rot="-5394501">
              <a:off x="4995987" y="1064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449">
          <p15:clr>
            <a:srgbClr val="FA7B17"/>
          </p15:clr>
        </p15:guide>
        <p15:guide id="2" pos="5311">
          <p15:clr>
            <a:srgbClr val="FA7B17"/>
          </p15:clr>
        </p15:guide>
        <p15:guide id="3" orient="horz" pos="340">
          <p15:clr>
            <a:srgbClr val="FA7B17"/>
          </p15:clr>
        </p15:guide>
        <p15:guide id="4" orient="horz" pos="2897">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238" name="Shape 1238"/>
        <p:cNvGrpSpPr/>
        <p:nvPr/>
      </p:nvGrpSpPr>
      <p:grpSpPr>
        <a:xfrm>
          <a:off x="0" y="0"/>
          <a:ext cx="0" cy="0"/>
          <a:chOff x="0" y="0"/>
          <a:chExt cx="0" cy="0"/>
        </a:xfrm>
      </p:grpSpPr>
      <p:sp>
        <p:nvSpPr>
          <p:cNvPr id="1239" name="Google Shape;1239;p26"/>
          <p:cNvSpPr txBox="1"/>
          <p:nvPr>
            <p:ph type="title"/>
          </p:nvPr>
        </p:nvSpPr>
        <p:spPr>
          <a:xfrm>
            <a:off x="3226500" y="3499575"/>
            <a:ext cx="2691000" cy="170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1800"/>
              <a:buNone/>
              <a:defRPr sz="2000">
                <a:solidFill>
                  <a:schemeClr val="accent5"/>
                </a:solidFill>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240" name="Google Shape;1240;p26"/>
          <p:cNvSpPr txBox="1"/>
          <p:nvPr>
            <p:ph idx="1" type="subTitle"/>
          </p:nvPr>
        </p:nvSpPr>
        <p:spPr>
          <a:xfrm>
            <a:off x="1978350" y="1488950"/>
            <a:ext cx="5187300" cy="185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2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41" name="Google Shape;1241;p26"/>
          <p:cNvGrpSpPr/>
          <p:nvPr/>
        </p:nvGrpSpPr>
        <p:grpSpPr>
          <a:xfrm>
            <a:off x="6859796" y="-1021549"/>
            <a:ext cx="3157207" cy="3129659"/>
            <a:chOff x="6859796" y="-1021549"/>
            <a:chExt cx="3157207" cy="3129659"/>
          </a:xfrm>
        </p:grpSpPr>
        <p:sp>
          <p:nvSpPr>
            <p:cNvPr id="1242" name="Google Shape;1242;p26"/>
            <p:cNvSpPr/>
            <p:nvPr/>
          </p:nvSpPr>
          <p:spPr>
            <a:xfrm flipH="1" rot="8094410">
              <a:off x="7567508" y="-764240"/>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flipH="1" rot="8094410">
              <a:off x="7493512" y="-68839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flipH="1" rot="8094410">
              <a:off x="7586985" y="-5405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flipH="1" rot="8094410">
              <a:off x="7657125" y="-64464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flipH="1" rot="8094410">
              <a:off x="7915290" y="-17273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flipH="1" rot="8094410">
              <a:off x="7752500" y="-4042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flipH="1" rot="8094410">
              <a:off x="8142942" y="-6756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flipH="1" rot="8094410">
              <a:off x="8078195" y="2988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flipH="1" rot="8094410">
              <a:off x="8541788" y="9596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flipH="1" rot="8094410">
              <a:off x="8365471" y="19179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flipH="1" rot="8094410">
              <a:off x="8674209" y="21230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flipH="1" rot="8094410">
              <a:off x="8783508" y="35573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flipH="1" rot="8094410">
              <a:off x="8591506" y="45564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flipH="1" rot="8094410">
              <a:off x="8585511" y="27784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flipH="1" rot="8094410">
              <a:off x="9040002" y="561573"/>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flipH="1" rot="8094410">
              <a:off x="8943289" y="63075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flipH="1" rot="8094410">
              <a:off x="9113790" y="72233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flipH="1" rot="8094410">
              <a:off x="8921453" y="83203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flipH="1" rot="8094410">
              <a:off x="9096208" y="90994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flipH="1" rot="8094410">
              <a:off x="9102190" y="93844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flipH="1" rot="8094410">
              <a:off x="9201822" y="117638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flipH="1" rot="8094410">
              <a:off x="7150627" y="-87414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flipH="1" rot="8094410">
              <a:off x="8885608" y="136476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flipH="1" rot="8094410">
              <a:off x="8533583" y="118761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flipH="1" rot="8094410">
              <a:off x="8712665" y="119501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flipH="1" rot="8094410">
              <a:off x="8531525" y="101712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flipH="1" rot="8094410">
              <a:off x="8350004" y="839019"/>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flipH="1" rot="8094410">
              <a:off x="8169001" y="67864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flipH="1" rot="8094410">
              <a:off x="7901493" y="39851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flipH="1" rot="8094410">
              <a:off x="7970184" y="48425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flipH="1" rot="8094410">
              <a:off x="7635715" y="30684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flipH="1" rot="8094410">
              <a:off x="8789099" y="108341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flipH="1" rot="8094410">
              <a:off x="8710631" y="100737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flipH="1" rot="8094410">
              <a:off x="8624882" y="92253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flipH="1" rot="8094410">
              <a:off x="8530289" y="82917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flipH="1" rot="8094410">
              <a:off x="8351675" y="101020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flipH="1" rot="8094410">
              <a:off x="8170763" y="83185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flipH="1" rot="8094410">
              <a:off x="7997787" y="663078"/>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flipH="1" rot="8094410">
              <a:off x="8443849" y="74394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flipH="1" rot="8094410">
              <a:off x="8339633" y="64291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flipH="1" rot="8094410">
              <a:off x="8270968" y="57541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flipH="1" rot="8094410">
              <a:off x="8176140" y="48215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flipH="1" rot="8094410">
              <a:off x="8073237" y="38029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flipH="1" rot="8094410">
              <a:off x="8012158" y="32117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26"/>
          <p:cNvGrpSpPr/>
          <p:nvPr/>
        </p:nvGrpSpPr>
        <p:grpSpPr>
          <a:xfrm>
            <a:off x="-864979" y="3031401"/>
            <a:ext cx="3157207" cy="3129659"/>
            <a:chOff x="-864979" y="3031401"/>
            <a:chExt cx="3157207" cy="3129659"/>
          </a:xfrm>
        </p:grpSpPr>
        <p:sp>
          <p:nvSpPr>
            <p:cNvPr id="1287" name="Google Shape;1287;p26"/>
            <p:cNvSpPr/>
            <p:nvPr/>
          </p:nvSpPr>
          <p:spPr>
            <a:xfrm flipH="1" rot="-2705590">
              <a:off x="503396" y="5049827"/>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flipH="1" rot="-2705590">
              <a:off x="415284" y="498618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flipH="1" rot="-2705590">
              <a:off x="188184" y="4980102"/>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flipH="1" rot="-2705590">
              <a:off x="260497" y="5054358"/>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flipH="1" rot="-2705590">
              <a:off x="-226240" y="511215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flipH="1" rot="-2705590">
              <a:off x="-334755" y="497304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flipH="1" rot="-2705590">
              <a:off x="-456617" y="4800792"/>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flipH="1" rot="-2705590">
              <a:off x="-524122" y="464366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flipH="1" rot="-2705590">
              <a:off x="-582132" y="4022788"/>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flipH="1" rot="-2705590">
              <a:off x="-635062" y="3883545"/>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flipH="1" rot="-2705590">
              <a:off x="-650115" y="3852183"/>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flipH="1" rot="-2705590">
              <a:off x="-597306" y="371417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flipH="1" rot="-2705590">
              <a:off x="-635226" y="3583739"/>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rot="-2705590">
              <a:off x="-630607" y="3778519"/>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rot="-2705590">
              <a:off x="-413636" y="3262120"/>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rot="-2705590">
              <a:off x="-373909" y="3180065"/>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rot="-2705590">
              <a:off x="-328716" y="317732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rot="-2705590">
              <a:off x="-303238" y="3033071"/>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flipH="1" rot="-2705590">
              <a:off x="-128697" y="336073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flipH="1" rot="-2705590">
              <a:off x="-245901" y="303650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flipH="1" rot="-2705590">
              <a:off x="-267542" y="3033915"/>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flipH="1" rot="-2705590">
              <a:off x="1279050" y="4892506"/>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flipH="1" rot="-2705590">
              <a:off x="219581" y="372850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flipH="1" rot="-2705590">
              <a:off x="570956" y="3905089"/>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flipH="1" rot="-2705590">
              <a:off x="393225" y="3897633"/>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flipH="1" rot="-2705590">
              <a:off x="573689" y="407552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flipH="1" rot="-2705590">
              <a:off x="755186" y="4253632"/>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flipH="1" rot="-2705590">
              <a:off x="936213" y="4414028"/>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flipH="1" rot="-2705590">
              <a:off x="1203697" y="469413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flipH="1" rot="-2705590">
              <a:off x="1135006" y="460842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flipH="1" rot="-2705590">
              <a:off x="1469500" y="4785831"/>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flipH="1" rot="-2705590">
              <a:off x="316090" y="4009265"/>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flipH="1" rot="-2705590">
              <a:off x="394583" y="408588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flipH="1" rot="-2705590">
              <a:off x="480333" y="417014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flipH="1" rot="-2705590">
              <a:off x="574925" y="42635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flipH="1" rot="-2705590">
              <a:off x="753514" y="408247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flipH="1" rot="-2705590">
              <a:off x="935126" y="4260796"/>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flipH="1" rot="-2705590">
              <a:off x="1107427" y="4429623"/>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flipH="1" rot="-2705590">
              <a:off x="661365" y="4348754"/>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flipH="1" rot="-2705590">
              <a:off x="765556" y="444976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flipH="1" rot="-2705590">
              <a:off x="834221" y="451729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flipH="1" rot="-2705590">
              <a:off x="929074" y="461122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flipH="1" rot="-2705590">
              <a:off x="1032652" y="471238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flipH="1" rot="-2705590">
              <a:off x="1093056" y="4771532"/>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331" name="Shape 1331"/>
        <p:cNvGrpSpPr/>
        <p:nvPr/>
      </p:nvGrpSpPr>
      <p:grpSpPr>
        <a:xfrm>
          <a:off x="0" y="0"/>
          <a:ext cx="0" cy="0"/>
          <a:chOff x="0" y="0"/>
          <a:chExt cx="0" cy="0"/>
        </a:xfrm>
      </p:grpSpPr>
      <p:sp>
        <p:nvSpPr>
          <p:cNvPr id="1332" name="Google Shape;1332;p27"/>
          <p:cNvSpPr txBox="1"/>
          <p:nvPr>
            <p:ph hasCustomPrompt="1" type="title"/>
          </p:nvPr>
        </p:nvSpPr>
        <p:spPr>
          <a:xfrm>
            <a:off x="3248400" y="1262284"/>
            <a:ext cx="905400" cy="4542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3" name="Google Shape;1333;p27"/>
          <p:cNvSpPr txBox="1"/>
          <p:nvPr>
            <p:ph idx="2" type="title"/>
          </p:nvPr>
        </p:nvSpPr>
        <p:spPr>
          <a:xfrm>
            <a:off x="1090650" y="2200301"/>
            <a:ext cx="3115200" cy="454200"/>
          </a:xfrm>
          <a:prstGeom prst="rect">
            <a:avLst/>
          </a:prstGeom>
        </p:spPr>
        <p:txBody>
          <a:bodyPr anchorCtr="0" anchor="ctr" bIns="91425" lIns="91425" spcFirstLastPara="1" rIns="91425" wrap="square" tIns="91425">
            <a:noAutofit/>
          </a:bodyPr>
          <a:lstStyle>
            <a:lvl1pPr lvl="0" marR="0" rtl="0" algn="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4" name="Google Shape;1334;p27"/>
          <p:cNvSpPr txBox="1"/>
          <p:nvPr>
            <p:ph idx="1" type="subTitle"/>
          </p:nvPr>
        </p:nvSpPr>
        <p:spPr>
          <a:xfrm>
            <a:off x="1136250" y="2932119"/>
            <a:ext cx="3069600" cy="1212600"/>
          </a:xfrm>
          <a:prstGeom prst="rect">
            <a:avLst/>
          </a:prstGeom>
        </p:spPr>
        <p:txBody>
          <a:bodyPr anchorCtr="0" anchor="ctr" bIns="91425" lIns="91425" spcFirstLastPara="1" rIns="91425" wrap="square" tIns="91425">
            <a:noAutofit/>
          </a:bodyPr>
          <a:lstStyle>
            <a:lvl1pPr lvl="0" marR="0" rtl="0" algn="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335" name="Google Shape;1335;p27"/>
          <p:cNvGrpSpPr/>
          <p:nvPr/>
        </p:nvGrpSpPr>
        <p:grpSpPr>
          <a:xfrm>
            <a:off x="-859491" y="-777147"/>
            <a:ext cx="3129659" cy="3157207"/>
            <a:chOff x="3331509" y="-777147"/>
            <a:chExt cx="3129659" cy="3157207"/>
          </a:xfrm>
        </p:grpSpPr>
        <p:sp>
          <p:nvSpPr>
            <p:cNvPr id="1336" name="Google Shape;1336;p27"/>
            <p:cNvSpPr/>
            <p:nvPr/>
          </p:nvSpPr>
          <p:spPr>
            <a:xfrm flipH="1" rot="2694410">
              <a:off x="3475220" y="7048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flipH="1" rot="2694410">
              <a:off x="3463906" y="7038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7"/>
            <p:cNvSpPr/>
            <p:nvPr/>
          </p:nvSpPr>
          <p:spPr>
            <a:xfrm flipH="1" rot="2694410">
              <a:off x="3474055" y="6144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7"/>
            <p:cNvSpPr/>
            <p:nvPr/>
          </p:nvSpPr>
          <p:spPr>
            <a:xfrm flipH="1" rot="2694410">
              <a:off x="3456111" y="6006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flipH="1" rot="2694410">
              <a:off x="3548881" y="4930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flipH="1" rot="2694410">
              <a:off x="3548938" y="5167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flipH="1" rot="2694410">
              <a:off x="3755786" y="1609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7"/>
            <p:cNvSpPr/>
            <p:nvPr/>
          </p:nvSpPr>
          <p:spPr>
            <a:xfrm flipH="1" rot="2694410">
              <a:off x="3816948" y="129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7"/>
            <p:cNvSpPr/>
            <p:nvPr/>
          </p:nvSpPr>
          <p:spPr>
            <a:xfrm flipH="1" rot="2694410">
              <a:off x="4363217" y="-4084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flipH="1" rot="2694410">
              <a:off x="4366133" y="-3685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flipH="1" rot="2694410">
              <a:off x="4538911" y="-5358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flipH="1" rot="2694410">
              <a:off x="4760683" y="-5613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7"/>
            <p:cNvSpPr/>
            <p:nvPr/>
          </p:nvSpPr>
          <p:spPr>
            <a:xfrm flipH="1" rot="2694410">
              <a:off x="4760896" y="-4995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7"/>
            <p:cNvSpPr/>
            <p:nvPr/>
          </p:nvSpPr>
          <p:spPr>
            <a:xfrm flipH="1" rot="2694410">
              <a:off x="4573918" y="-4857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rot="2694410">
              <a:off x="5309712" y="-7208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rot="2694410">
              <a:off x="5356834" y="-6591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rot="2694410">
              <a:off x="5511842" y="-6773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rot="2694410">
              <a:off x="5555388" y="-5857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rot="2694410">
              <a:off x="5605164" y="-3830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7"/>
            <p:cNvSpPr/>
            <p:nvPr/>
          </p:nvSpPr>
          <p:spPr>
            <a:xfrm flipH="1" rot="2694410">
              <a:off x="5725912" y="-5924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7"/>
            <p:cNvSpPr/>
            <p:nvPr/>
          </p:nvSpPr>
          <p:spPr>
            <a:xfrm flipH="1" rot="2694410">
              <a:off x="5885174" y="-5354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flipH="1" rot="2694410">
              <a:off x="3678312" y="11674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flipH="1" rot="2694410">
              <a:off x="5717526" y="3077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flipH="1" rot="2694410">
              <a:off x="5540333" y="6591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flipH="1" rot="2694410">
              <a:off x="5548439" y="4806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flipH="1" rot="2694410">
              <a:off x="5370207" y="6614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flipH="1" rot="2694410">
              <a:off x="5192090" y="8430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flipH="1" rot="2694410">
              <a:off x="5031719" y="10240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flipH="1" rot="2694410">
              <a:off x="4751587" y="12915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flipH="1" rot="2694410">
              <a:off x="4837309" y="12228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flipH="1" rot="2694410">
              <a:off x="4659915" y="15573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flipH="1" rot="2694410">
              <a:off x="5436469" y="4039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flipH="1" rot="2694410">
              <a:off x="5360153" y="4826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flipH="1" rot="2694410">
              <a:off x="5275606" y="5681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flipH="1" rot="2694410">
              <a:off x="5182241" y="6627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flipH="1" rot="2694410">
              <a:off x="5363261" y="8413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flipH="1" rot="2694410">
              <a:off x="5185275" y="10225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flipH="1" rot="2694410">
              <a:off x="5016136" y="11952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flipH="1" rot="2694410">
              <a:off x="5097005" y="7491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flipH="1" rot="2694410">
              <a:off x="4995969" y="8533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flipH="1" rot="2694410">
              <a:off x="4928456" y="9220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flipH="1" rot="2694410">
              <a:off x="4834874" y="10172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flipH="1" rot="2694410">
              <a:off x="4733701" y="11201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flipH="1" rot="2694410">
              <a:off x="4674228" y="11808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7"/>
          <p:cNvGrpSpPr/>
          <p:nvPr/>
        </p:nvGrpSpPr>
        <p:grpSpPr>
          <a:xfrm>
            <a:off x="7150055" y="2977103"/>
            <a:ext cx="3129659" cy="3157207"/>
            <a:chOff x="1864605" y="3053303"/>
            <a:chExt cx="3129659" cy="3157207"/>
          </a:xfrm>
        </p:grpSpPr>
        <p:sp>
          <p:nvSpPr>
            <p:cNvPr id="1381" name="Google Shape;1381;p27"/>
            <p:cNvSpPr/>
            <p:nvPr/>
          </p:nvSpPr>
          <p:spPr>
            <a:xfrm flipH="1" rot="-8105590">
              <a:off x="3769433" y="3874613"/>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flipH="1" rot="-8105590">
              <a:off x="3618638" y="3887772"/>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flipH="1" rot="-8105590">
              <a:off x="3474863" y="4118935"/>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flipH="1" rot="-8105590">
              <a:off x="3635260" y="4102934"/>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flipH="1" rot="-8105590">
              <a:off x="3313919" y="47402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flipH="1" rot="-8105590">
              <a:off x="3042556" y="470970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flipH="1" rot="-8105590">
              <a:off x="3104288" y="4866157"/>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flipH="1" rot="-8105590">
              <a:off x="2910874" y="483769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flipH="1" rot="-8105590">
              <a:off x="2770187" y="48211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flipH="1" rot="-8105590">
              <a:off x="2538025" y="473770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flipH="1" rot="-8105590">
              <a:off x="2658932" y="489417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flipH="1" rot="-8105590">
              <a:off x="2599268" y="492512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flipH="1" rot="-8105590">
              <a:off x="2369133" y="483282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flipH="1" rot="-8105590">
              <a:off x="2554736" y="483600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flipH="1" rot="-8105590">
              <a:off x="2490404" y="483842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flipH="1" rot="-8105590">
              <a:off x="2386295" y="476377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flipH="1" rot="-8105590">
              <a:off x="2446981" y="487084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flipH="1" rot="-8105590">
              <a:off x="2236576" y="474466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flipH="1" rot="-8105590">
              <a:off x="2536097" y="4947558"/>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flipH="1" rot="-8105590">
              <a:off x="2304125" y="48612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flipH="1" rot="-8105590">
              <a:off x="2222854" y="5039594"/>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flipH="1" rot="-8105590">
              <a:off x="3925113" y="3144730"/>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flipH="1" rot="-8105590">
              <a:off x="2561412" y="5079415"/>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flipH="1" rot="-8105590">
              <a:off x="2737955" y="472742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flipH="1" rot="-8105590">
              <a:off x="2731199" y="490580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flipH="1" rot="-8105590">
              <a:off x="2908756" y="472500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flipH="1" rot="-8105590">
              <a:off x="3086849" y="454349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flipH="1" rot="-8105590">
              <a:off x="3247244" y="4362495"/>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flipH="1" rot="-8105590">
              <a:off x="3527351" y="409498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flipH="1" rot="-8105590">
              <a:off x="3441630" y="416369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flipH="1" rot="-8105590">
              <a:off x="3619048" y="382920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flipH="1" rot="-8105590">
              <a:off x="2842469" y="4982606"/>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flipH="1" rot="-8105590">
              <a:off x="2918810" y="490441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flipH="1" rot="-8105590">
              <a:off x="3003357" y="481837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7"/>
            <p:cNvSpPr/>
            <p:nvPr/>
          </p:nvSpPr>
          <p:spPr>
            <a:xfrm flipH="1" rot="-8105590">
              <a:off x="3096723" y="472378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flipH="1" rot="-8105590">
              <a:off x="2915677" y="454518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flipH="1" rot="-8105590">
              <a:off x="3094363" y="436390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flipH="1" rot="-8105590">
              <a:off x="3262827" y="419129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7"/>
            <p:cNvSpPr/>
            <p:nvPr/>
          </p:nvSpPr>
          <p:spPr>
            <a:xfrm flipH="1" rot="-8105590">
              <a:off x="3181958" y="463735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flipH="1" rot="-8105590">
              <a:off x="3282970" y="4533140"/>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flipH="1" rot="-8105590">
              <a:off x="3350482" y="44644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flipH="1" rot="-8105590">
              <a:off x="3444089" y="4369985"/>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7"/>
            <p:cNvSpPr/>
            <p:nvPr/>
          </p:nvSpPr>
          <p:spPr>
            <a:xfrm flipH="1" rot="-8105590">
              <a:off x="3545938" y="426639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7"/>
            <p:cNvSpPr/>
            <p:nvPr/>
          </p:nvSpPr>
          <p:spPr>
            <a:xfrm flipH="1" rot="-8105590">
              <a:off x="3604736" y="420566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425" name="Shape 1425"/>
        <p:cNvGrpSpPr/>
        <p:nvPr/>
      </p:nvGrpSpPr>
      <p:grpSpPr>
        <a:xfrm>
          <a:off x="0" y="0"/>
          <a:ext cx="0" cy="0"/>
          <a:chOff x="0" y="0"/>
          <a:chExt cx="0" cy="0"/>
        </a:xfrm>
      </p:grpSpPr>
      <p:sp>
        <p:nvSpPr>
          <p:cNvPr id="1426" name="Google Shape;1426;p28"/>
          <p:cNvSpPr txBox="1"/>
          <p:nvPr>
            <p:ph type="title"/>
          </p:nvPr>
        </p:nvSpPr>
        <p:spPr>
          <a:xfrm>
            <a:off x="4572000" y="1377325"/>
            <a:ext cx="38586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1427" name="Google Shape;1427;p28"/>
          <p:cNvSpPr txBox="1"/>
          <p:nvPr>
            <p:ph idx="1" type="subTitle"/>
          </p:nvPr>
        </p:nvSpPr>
        <p:spPr>
          <a:xfrm>
            <a:off x="4758160" y="29668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8" name="Google Shape;1428;p28"/>
          <p:cNvSpPr txBox="1"/>
          <p:nvPr>
            <p:ph idx="2" type="subTitle"/>
          </p:nvPr>
        </p:nvSpPr>
        <p:spPr>
          <a:xfrm>
            <a:off x="4438788" y="3305000"/>
            <a:ext cx="20442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9" name="Google Shape;1429;p28"/>
          <p:cNvSpPr txBox="1"/>
          <p:nvPr>
            <p:ph idx="3" type="subTitle"/>
          </p:nvPr>
        </p:nvSpPr>
        <p:spPr>
          <a:xfrm>
            <a:off x="6764841" y="29668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0" name="Google Shape;1430;p28"/>
          <p:cNvSpPr txBox="1"/>
          <p:nvPr>
            <p:ph idx="4" type="subTitle"/>
          </p:nvPr>
        </p:nvSpPr>
        <p:spPr>
          <a:xfrm>
            <a:off x="6445506" y="3304400"/>
            <a:ext cx="20442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431" name="Google Shape;1431;p28"/>
          <p:cNvGrpSpPr/>
          <p:nvPr/>
        </p:nvGrpSpPr>
        <p:grpSpPr>
          <a:xfrm>
            <a:off x="4684028" y="4599425"/>
            <a:ext cx="3680018" cy="1758903"/>
            <a:chOff x="4684028" y="4599425"/>
            <a:chExt cx="3680018" cy="1758903"/>
          </a:xfrm>
        </p:grpSpPr>
        <p:sp>
          <p:nvSpPr>
            <p:cNvPr id="1432" name="Google Shape;1432;p28"/>
            <p:cNvSpPr/>
            <p:nvPr/>
          </p:nvSpPr>
          <p:spPr>
            <a:xfrm rot="5405499">
              <a:off x="5109488" y="49853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rot="5405499">
              <a:off x="5082740" y="49471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rot="5405499">
              <a:off x="5183689" y="50769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rot="5405499">
              <a:off x="5191092" y="51243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rot="5405499">
              <a:off x="5486582" y="55061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rot="5405499">
              <a:off x="5427706" y="53875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rot="5405499">
              <a:off x="5794425" y="54177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rot="5405499">
              <a:off x="5819282" y="52988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rot="5405499">
              <a:off x="6449359" y="49629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rot="5405499">
              <a:off x="6374227" y="48145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rot="5405499">
              <a:off x="6653883" y="49052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rot="5405499">
              <a:off x="6854409" y="48284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rot="5405499">
              <a:off x="6766415" y="46772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8"/>
            <p:cNvSpPr/>
            <p:nvPr/>
          </p:nvSpPr>
          <p:spPr>
            <a:xfrm rot="5405499">
              <a:off x="6630248" y="48137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rot="5405499">
              <a:off x="7332833" y="44984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rot="5405499">
              <a:off x="7309570" y="43903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rot="5405499">
              <a:off x="7495065" y="44457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8"/>
            <p:cNvSpPr/>
            <p:nvPr/>
          </p:nvSpPr>
          <p:spPr>
            <a:xfrm rot="5405499">
              <a:off x="7424414" y="42616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rot="5405499">
              <a:off x="7510833" y="45527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8"/>
            <p:cNvSpPr/>
            <p:nvPr/>
          </p:nvSpPr>
          <p:spPr>
            <a:xfrm rot="5405499">
              <a:off x="7623482" y="4323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8"/>
            <p:cNvSpPr/>
            <p:nvPr/>
          </p:nvSpPr>
          <p:spPr>
            <a:xfrm rot="5405499">
              <a:off x="7790394" y="43992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rot="5405499">
              <a:off x="4884007" y="44133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rot="5405499">
              <a:off x="7412852" y="47357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rot="5405499">
              <a:off x="7038773" y="46118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8"/>
            <p:cNvSpPr/>
            <p:nvPr/>
          </p:nvSpPr>
          <p:spPr>
            <a:xfrm rot="5405499">
              <a:off x="7170855" y="47326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8"/>
            <p:cNvSpPr/>
            <p:nvPr/>
          </p:nvSpPr>
          <p:spPr>
            <a:xfrm rot="5405499">
              <a:off x="6916881" y="47306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8"/>
            <p:cNvSpPr/>
            <p:nvPr/>
          </p:nvSpPr>
          <p:spPr>
            <a:xfrm rot="5405499">
              <a:off x="6662582" y="47282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rot="5405499">
              <a:off x="6421190" y="47136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8"/>
            <p:cNvSpPr/>
            <p:nvPr/>
          </p:nvSpPr>
          <p:spPr>
            <a:xfrm rot="5405499">
              <a:off x="6033955" y="47225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8"/>
            <p:cNvSpPr/>
            <p:nvPr/>
          </p:nvSpPr>
          <p:spPr>
            <a:xfrm rot="5405499">
              <a:off x="6143141" y="47105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8"/>
            <p:cNvSpPr/>
            <p:nvPr/>
          </p:nvSpPr>
          <p:spPr>
            <a:xfrm rot="5405499">
              <a:off x="5781195" y="45994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rot="5405499">
              <a:off x="7145872" y="48659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rot="5405499">
              <a:off x="7036418" y="48646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rot="5405499">
              <a:off x="6916000" y="48635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8"/>
            <p:cNvSpPr/>
            <p:nvPr/>
          </p:nvSpPr>
          <p:spPr>
            <a:xfrm rot="5405499">
              <a:off x="6783094" y="48626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8"/>
            <p:cNvSpPr/>
            <p:nvPr/>
          </p:nvSpPr>
          <p:spPr>
            <a:xfrm rot="5405499">
              <a:off x="6784801" y="46083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8"/>
            <p:cNvSpPr/>
            <p:nvPr/>
          </p:nvSpPr>
          <p:spPr>
            <a:xfrm rot="5405499">
              <a:off x="6530877" y="46062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8"/>
            <p:cNvSpPr/>
            <p:nvPr/>
          </p:nvSpPr>
          <p:spPr>
            <a:xfrm rot="5405499">
              <a:off x="6289105" y="46036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8"/>
            <p:cNvSpPr/>
            <p:nvPr/>
          </p:nvSpPr>
          <p:spPr>
            <a:xfrm rot="5405499">
              <a:off x="6661701" y="48618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8"/>
            <p:cNvSpPr/>
            <p:nvPr/>
          </p:nvSpPr>
          <p:spPr>
            <a:xfrm rot="5405499">
              <a:off x="6516571" y="48595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8"/>
            <p:cNvSpPr/>
            <p:nvPr/>
          </p:nvSpPr>
          <p:spPr>
            <a:xfrm rot="5405499">
              <a:off x="6420279" y="48587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rot="5405499">
              <a:off x="6287048" y="48582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8"/>
            <p:cNvSpPr/>
            <p:nvPr/>
          </p:nvSpPr>
          <p:spPr>
            <a:xfrm rot="5405499">
              <a:off x="6142604" y="48566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8"/>
            <p:cNvSpPr/>
            <p:nvPr/>
          </p:nvSpPr>
          <p:spPr>
            <a:xfrm rot="5405499">
              <a:off x="6057501" y="48555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476" name="Shape 1476"/>
        <p:cNvGrpSpPr/>
        <p:nvPr/>
      </p:nvGrpSpPr>
      <p:grpSpPr>
        <a:xfrm>
          <a:off x="0" y="0"/>
          <a:ext cx="0" cy="0"/>
          <a:chOff x="0" y="0"/>
          <a:chExt cx="0" cy="0"/>
        </a:xfrm>
      </p:grpSpPr>
      <p:sp>
        <p:nvSpPr>
          <p:cNvPr id="1477" name="Google Shape;1477;p29"/>
          <p:cNvSpPr txBox="1"/>
          <p:nvPr>
            <p:ph idx="1" type="subTitle"/>
          </p:nvPr>
        </p:nvSpPr>
        <p:spPr>
          <a:xfrm>
            <a:off x="987725" y="3243825"/>
            <a:ext cx="2023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1478" name="Google Shape;1478;p29"/>
          <p:cNvSpPr txBox="1"/>
          <p:nvPr>
            <p:ph idx="2" type="subTitle"/>
          </p:nvPr>
        </p:nvSpPr>
        <p:spPr>
          <a:xfrm>
            <a:off x="1010825" y="3572718"/>
            <a:ext cx="1977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479" name="Google Shape;1479;p29"/>
          <p:cNvSpPr txBox="1"/>
          <p:nvPr>
            <p:ph idx="3" type="subTitle"/>
          </p:nvPr>
        </p:nvSpPr>
        <p:spPr>
          <a:xfrm>
            <a:off x="3492875" y="3243825"/>
            <a:ext cx="21582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1480" name="Google Shape;1480;p29"/>
          <p:cNvSpPr txBox="1"/>
          <p:nvPr>
            <p:ph idx="4" type="subTitle"/>
          </p:nvPr>
        </p:nvSpPr>
        <p:spPr>
          <a:xfrm>
            <a:off x="3511625" y="3572718"/>
            <a:ext cx="21207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481" name="Google Shape;1481;p29"/>
          <p:cNvSpPr txBox="1"/>
          <p:nvPr>
            <p:ph idx="5" type="subTitle"/>
          </p:nvPr>
        </p:nvSpPr>
        <p:spPr>
          <a:xfrm>
            <a:off x="6132725" y="3243825"/>
            <a:ext cx="2023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1482" name="Google Shape;1482;p29"/>
          <p:cNvSpPr txBox="1"/>
          <p:nvPr>
            <p:ph idx="6" type="subTitle"/>
          </p:nvPr>
        </p:nvSpPr>
        <p:spPr>
          <a:xfrm>
            <a:off x="6155825" y="3572718"/>
            <a:ext cx="1977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1483" name="Google Shape;1483;p29"/>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1484" name="Google Shape;1484;p29"/>
          <p:cNvGrpSpPr/>
          <p:nvPr/>
        </p:nvGrpSpPr>
        <p:grpSpPr>
          <a:xfrm>
            <a:off x="6853928" y="-1018864"/>
            <a:ext cx="3157207" cy="3129659"/>
            <a:chOff x="6853928" y="-1018864"/>
            <a:chExt cx="3157207" cy="3129659"/>
          </a:xfrm>
        </p:grpSpPr>
        <p:sp>
          <p:nvSpPr>
            <p:cNvPr id="1485" name="Google Shape;1485;p29"/>
            <p:cNvSpPr/>
            <p:nvPr/>
          </p:nvSpPr>
          <p:spPr>
            <a:xfrm flipH="1" rot="8094410">
              <a:off x="7561640" y="-76155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flipH="1" rot="8094410">
              <a:off x="7487644" y="-68571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flipH="1" rot="8094410">
              <a:off x="7581117" y="-53787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9"/>
            <p:cNvSpPr/>
            <p:nvPr/>
          </p:nvSpPr>
          <p:spPr>
            <a:xfrm flipH="1" rot="8094410">
              <a:off x="7651258" y="-64196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9"/>
            <p:cNvSpPr/>
            <p:nvPr/>
          </p:nvSpPr>
          <p:spPr>
            <a:xfrm flipH="1" rot="8094410">
              <a:off x="7909423" y="-17005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flipH="1" rot="8094410">
              <a:off x="7746633" y="-3774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flipH="1" rot="8094410">
              <a:off x="8137074" y="-6487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flipH="1" rot="8094410">
              <a:off x="8072327" y="3256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flipH="1" rot="8094410">
              <a:off x="8535920" y="9865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flipH="1" rot="8094410">
              <a:off x="8359603" y="19448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flipH="1" rot="8094410">
              <a:off x="8668342" y="21499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flipH="1" rot="8094410">
              <a:off x="8777640" y="35842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flipH="1" rot="8094410">
              <a:off x="8585638" y="45833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flipH="1" rot="8094410">
              <a:off x="8579644" y="28053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9"/>
            <p:cNvSpPr/>
            <p:nvPr/>
          </p:nvSpPr>
          <p:spPr>
            <a:xfrm flipH="1" rot="8094410">
              <a:off x="9034135" y="56425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flipH="1" rot="8094410">
              <a:off x="8937421" y="63343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flipH="1" rot="8094410">
              <a:off x="9107922" y="72501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flipH="1" rot="8094410">
              <a:off x="8915586" y="83471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flipH="1" rot="8094410">
              <a:off x="9090340" y="91263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flipH="1" rot="8094410">
              <a:off x="9096322" y="94112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flipH="1" rot="8094410">
              <a:off x="9195954" y="117906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flipH="1" rot="8094410">
              <a:off x="7144759" y="-87146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flipH="1" rot="8094410">
              <a:off x="8879741" y="136745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flipH="1" rot="8094410">
              <a:off x="8527716" y="119029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flipH="1" rot="8094410">
              <a:off x="8706797" y="119770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flipH="1" rot="8094410">
              <a:off x="8525658" y="101981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flipH="1" rot="8094410">
              <a:off x="8344136" y="8417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flipH="1" rot="8094410">
              <a:off x="8163133" y="68133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flipH="1" rot="8094410">
              <a:off x="7895625" y="40120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flipH="1" rot="8094410">
              <a:off x="7964316" y="48693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9"/>
            <p:cNvSpPr/>
            <p:nvPr/>
          </p:nvSpPr>
          <p:spPr>
            <a:xfrm flipH="1" rot="8094410">
              <a:off x="7629847" y="30953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9"/>
            <p:cNvSpPr/>
            <p:nvPr/>
          </p:nvSpPr>
          <p:spPr>
            <a:xfrm flipH="1" rot="8094410">
              <a:off x="8783231" y="108609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9"/>
            <p:cNvSpPr/>
            <p:nvPr/>
          </p:nvSpPr>
          <p:spPr>
            <a:xfrm flipH="1" rot="8094410">
              <a:off x="8704763" y="101005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9"/>
            <p:cNvSpPr/>
            <p:nvPr/>
          </p:nvSpPr>
          <p:spPr>
            <a:xfrm flipH="1" rot="8094410">
              <a:off x="8619014" y="92522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9"/>
            <p:cNvSpPr/>
            <p:nvPr/>
          </p:nvSpPr>
          <p:spPr>
            <a:xfrm flipH="1" rot="8094410">
              <a:off x="8524421" y="83185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9"/>
            <p:cNvSpPr/>
            <p:nvPr/>
          </p:nvSpPr>
          <p:spPr>
            <a:xfrm flipH="1" rot="8094410">
              <a:off x="8345808" y="101288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9"/>
            <p:cNvSpPr/>
            <p:nvPr/>
          </p:nvSpPr>
          <p:spPr>
            <a:xfrm flipH="1" rot="8094410">
              <a:off x="8164896" y="83454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9"/>
            <p:cNvSpPr/>
            <p:nvPr/>
          </p:nvSpPr>
          <p:spPr>
            <a:xfrm flipH="1" rot="8094410">
              <a:off x="7991919" y="66576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9"/>
            <p:cNvSpPr/>
            <p:nvPr/>
          </p:nvSpPr>
          <p:spPr>
            <a:xfrm flipH="1" rot="8094410">
              <a:off x="8437981" y="74663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flipH="1" rot="8094410">
              <a:off x="8333765" y="64559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9"/>
            <p:cNvSpPr/>
            <p:nvPr/>
          </p:nvSpPr>
          <p:spPr>
            <a:xfrm flipH="1" rot="8094410">
              <a:off x="8265101" y="57809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9"/>
            <p:cNvSpPr/>
            <p:nvPr/>
          </p:nvSpPr>
          <p:spPr>
            <a:xfrm flipH="1" rot="8094410">
              <a:off x="8170273" y="48483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9"/>
            <p:cNvSpPr/>
            <p:nvPr/>
          </p:nvSpPr>
          <p:spPr>
            <a:xfrm flipH="1" rot="8094410">
              <a:off x="8067370" y="38297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9"/>
            <p:cNvSpPr/>
            <p:nvPr/>
          </p:nvSpPr>
          <p:spPr>
            <a:xfrm flipH="1" rot="8094410">
              <a:off x="8006291" y="32385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29"/>
          <p:cNvGrpSpPr/>
          <p:nvPr/>
        </p:nvGrpSpPr>
        <p:grpSpPr>
          <a:xfrm>
            <a:off x="-876123" y="3037600"/>
            <a:ext cx="3129659" cy="3157207"/>
            <a:chOff x="-876123" y="3037600"/>
            <a:chExt cx="3129659" cy="3157207"/>
          </a:xfrm>
        </p:grpSpPr>
        <p:sp>
          <p:nvSpPr>
            <p:cNvPr id="1530" name="Google Shape;1530;p29"/>
            <p:cNvSpPr/>
            <p:nvPr/>
          </p:nvSpPr>
          <p:spPr>
            <a:xfrm rot="8105590">
              <a:off x="-732412" y="3858910"/>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9"/>
            <p:cNvSpPr/>
            <p:nvPr/>
          </p:nvSpPr>
          <p:spPr>
            <a:xfrm rot="8105590">
              <a:off x="-743726" y="38720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9"/>
            <p:cNvSpPr/>
            <p:nvPr/>
          </p:nvSpPr>
          <p:spPr>
            <a:xfrm rot="8105590">
              <a:off x="-733577" y="4103233"/>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9"/>
            <p:cNvSpPr/>
            <p:nvPr/>
          </p:nvSpPr>
          <p:spPr>
            <a:xfrm rot="8105590">
              <a:off x="-751521" y="4087231"/>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9"/>
            <p:cNvSpPr/>
            <p:nvPr/>
          </p:nvSpPr>
          <p:spPr>
            <a:xfrm rot="8105590">
              <a:off x="-658751" y="4724535"/>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
            <p:cNvSpPr/>
            <p:nvPr/>
          </p:nvSpPr>
          <p:spPr>
            <a:xfrm rot="8105590">
              <a:off x="-658694" y="469399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9"/>
            <p:cNvSpPr/>
            <p:nvPr/>
          </p:nvSpPr>
          <p:spPr>
            <a:xfrm rot="8105590">
              <a:off x="-451845" y="485045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9"/>
            <p:cNvSpPr/>
            <p:nvPr/>
          </p:nvSpPr>
          <p:spPr>
            <a:xfrm rot="8105590">
              <a:off x="-390684" y="482198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9"/>
            <p:cNvSpPr/>
            <p:nvPr/>
          </p:nvSpPr>
          <p:spPr>
            <a:xfrm rot="8105590">
              <a:off x="155586" y="4805397"/>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9"/>
            <p:cNvSpPr/>
            <p:nvPr/>
          </p:nvSpPr>
          <p:spPr>
            <a:xfrm rot="8105590">
              <a:off x="158501" y="472199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9"/>
            <p:cNvSpPr/>
            <p:nvPr/>
          </p:nvSpPr>
          <p:spPr>
            <a:xfrm rot="8105590">
              <a:off x="331280" y="4878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9"/>
            <p:cNvSpPr/>
            <p:nvPr/>
          </p:nvSpPr>
          <p:spPr>
            <a:xfrm rot="8105590">
              <a:off x="553051" y="4909426"/>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9"/>
            <p:cNvSpPr/>
            <p:nvPr/>
          </p:nvSpPr>
          <p:spPr>
            <a:xfrm rot="8105590">
              <a:off x="553264" y="4817120"/>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9"/>
            <p:cNvSpPr/>
            <p:nvPr/>
          </p:nvSpPr>
          <p:spPr>
            <a:xfrm rot="8105590">
              <a:off x="366286" y="482030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9"/>
            <p:cNvSpPr/>
            <p:nvPr/>
          </p:nvSpPr>
          <p:spPr>
            <a:xfrm rot="8105590">
              <a:off x="1102080" y="4822726"/>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9"/>
            <p:cNvSpPr/>
            <p:nvPr/>
          </p:nvSpPr>
          <p:spPr>
            <a:xfrm rot="8105590">
              <a:off x="1149203" y="4748067"/>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9"/>
            <p:cNvSpPr/>
            <p:nvPr/>
          </p:nvSpPr>
          <p:spPr>
            <a:xfrm rot="8105590">
              <a:off x="1304211" y="485514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9"/>
            <p:cNvSpPr/>
            <p:nvPr/>
          </p:nvSpPr>
          <p:spPr>
            <a:xfrm rot="8105590">
              <a:off x="1347757" y="472895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9"/>
            <p:cNvSpPr/>
            <p:nvPr/>
          </p:nvSpPr>
          <p:spPr>
            <a:xfrm rot="8105590">
              <a:off x="1397532" y="493185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9"/>
            <p:cNvSpPr/>
            <p:nvPr/>
          </p:nvSpPr>
          <p:spPr>
            <a:xfrm rot="8105590">
              <a:off x="1518281" y="4845580"/>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9"/>
            <p:cNvSpPr/>
            <p:nvPr/>
          </p:nvSpPr>
          <p:spPr>
            <a:xfrm rot="8105590">
              <a:off x="1677543" y="502389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9"/>
            <p:cNvSpPr/>
            <p:nvPr/>
          </p:nvSpPr>
          <p:spPr>
            <a:xfrm rot="8105590">
              <a:off x="-529319" y="3129027"/>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9"/>
            <p:cNvSpPr/>
            <p:nvPr/>
          </p:nvSpPr>
          <p:spPr>
            <a:xfrm rot="8105590">
              <a:off x="1509895" y="5063712"/>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9"/>
            <p:cNvSpPr/>
            <p:nvPr/>
          </p:nvSpPr>
          <p:spPr>
            <a:xfrm rot="8105590">
              <a:off x="1332701" y="47117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9"/>
            <p:cNvSpPr/>
            <p:nvPr/>
          </p:nvSpPr>
          <p:spPr>
            <a:xfrm rot="8105590">
              <a:off x="1340808" y="4890106"/>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9"/>
            <p:cNvSpPr/>
            <p:nvPr/>
          </p:nvSpPr>
          <p:spPr>
            <a:xfrm rot="8105590">
              <a:off x="1162576" y="4709304"/>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9"/>
            <p:cNvSpPr/>
            <p:nvPr/>
          </p:nvSpPr>
          <p:spPr>
            <a:xfrm rot="8105590">
              <a:off x="984458" y="452779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9"/>
            <p:cNvSpPr/>
            <p:nvPr/>
          </p:nvSpPr>
          <p:spPr>
            <a:xfrm rot="8105590">
              <a:off x="824087" y="4346793"/>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9"/>
            <p:cNvSpPr/>
            <p:nvPr/>
          </p:nvSpPr>
          <p:spPr>
            <a:xfrm rot="8105590">
              <a:off x="543956" y="407928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9"/>
            <p:cNvSpPr/>
            <p:nvPr/>
          </p:nvSpPr>
          <p:spPr>
            <a:xfrm rot="8105590">
              <a:off x="629677" y="4147988"/>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9"/>
            <p:cNvSpPr/>
            <p:nvPr/>
          </p:nvSpPr>
          <p:spPr>
            <a:xfrm rot="8105590">
              <a:off x="452284" y="3813506"/>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9"/>
            <p:cNvSpPr/>
            <p:nvPr/>
          </p:nvSpPr>
          <p:spPr>
            <a:xfrm rot="8105590">
              <a:off x="1228838" y="4966903"/>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9"/>
            <p:cNvSpPr/>
            <p:nvPr/>
          </p:nvSpPr>
          <p:spPr>
            <a:xfrm rot="8105590">
              <a:off x="1152522" y="488871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9"/>
            <p:cNvSpPr/>
            <p:nvPr/>
          </p:nvSpPr>
          <p:spPr>
            <a:xfrm rot="8105590">
              <a:off x="1067974" y="480267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9"/>
            <p:cNvSpPr/>
            <p:nvPr/>
          </p:nvSpPr>
          <p:spPr>
            <a:xfrm rot="8105590">
              <a:off x="974609" y="470808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9"/>
            <p:cNvSpPr/>
            <p:nvPr/>
          </p:nvSpPr>
          <p:spPr>
            <a:xfrm rot="8105590">
              <a:off x="1155629" y="4529479"/>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9"/>
            <p:cNvSpPr/>
            <p:nvPr/>
          </p:nvSpPr>
          <p:spPr>
            <a:xfrm rot="8105590">
              <a:off x="977644" y="434820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9"/>
            <p:cNvSpPr/>
            <p:nvPr/>
          </p:nvSpPr>
          <p:spPr>
            <a:xfrm rot="8105590">
              <a:off x="808505" y="4175591"/>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9"/>
            <p:cNvSpPr/>
            <p:nvPr/>
          </p:nvSpPr>
          <p:spPr>
            <a:xfrm rot="8105590">
              <a:off x="889373" y="4621653"/>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9"/>
            <p:cNvSpPr/>
            <p:nvPr/>
          </p:nvSpPr>
          <p:spPr>
            <a:xfrm rot="8105590">
              <a:off x="788337" y="4517437"/>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9"/>
            <p:cNvSpPr/>
            <p:nvPr/>
          </p:nvSpPr>
          <p:spPr>
            <a:xfrm rot="8105590">
              <a:off x="720825" y="444878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9"/>
            <p:cNvSpPr/>
            <p:nvPr/>
          </p:nvSpPr>
          <p:spPr>
            <a:xfrm rot="8105590">
              <a:off x="627243" y="435428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9"/>
            <p:cNvSpPr/>
            <p:nvPr/>
          </p:nvSpPr>
          <p:spPr>
            <a:xfrm rot="8105590">
              <a:off x="526069" y="4250691"/>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9"/>
            <p:cNvSpPr/>
            <p:nvPr/>
          </p:nvSpPr>
          <p:spPr>
            <a:xfrm rot="8105590">
              <a:off x="466596" y="4189962"/>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1574" name="Shape 1574"/>
        <p:cNvGrpSpPr/>
        <p:nvPr/>
      </p:nvGrpSpPr>
      <p:grpSpPr>
        <a:xfrm>
          <a:off x="0" y="0"/>
          <a:ext cx="0" cy="0"/>
          <a:chOff x="0" y="0"/>
          <a:chExt cx="0" cy="0"/>
        </a:xfrm>
      </p:grpSpPr>
      <p:sp>
        <p:nvSpPr>
          <p:cNvPr id="1575" name="Google Shape;1575;p30"/>
          <p:cNvSpPr txBox="1"/>
          <p:nvPr>
            <p:ph idx="1" type="subTitle"/>
          </p:nvPr>
        </p:nvSpPr>
        <p:spPr>
          <a:xfrm>
            <a:off x="975125"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6" name="Google Shape;1576;p30"/>
          <p:cNvSpPr txBox="1"/>
          <p:nvPr>
            <p:ph idx="2" type="subTitle"/>
          </p:nvPr>
        </p:nvSpPr>
        <p:spPr>
          <a:xfrm>
            <a:off x="783875" y="3195100"/>
            <a:ext cx="17880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7" name="Google Shape;1577;p30"/>
          <p:cNvSpPr txBox="1"/>
          <p:nvPr>
            <p:ph idx="3" type="subTitle"/>
          </p:nvPr>
        </p:nvSpPr>
        <p:spPr>
          <a:xfrm>
            <a:off x="2904671"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8" name="Google Shape;1578;p30"/>
          <p:cNvSpPr txBox="1"/>
          <p:nvPr>
            <p:ph idx="4" type="subTitle"/>
          </p:nvPr>
        </p:nvSpPr>
        <p:spPr>
          <a:xfrm>
            <a:off x="2757075"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9" name="Google Shape;1579;p30"/>
          <p:cNvSpPr txBox="1"/>
          <p:nvPr>
            <p:ph idx="5" type="subTitle"/>
          </p:nvPr>
        </p:nvSpPr>
        <p:spPr>
          <a:xfrm>
            <a:off x="4836380"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0" name="Google Shape;1580;p30"/>
          <p:cNvSpPr txBox="1"/>
          <p:nvPr>
            <p:ph idx="6" type="subTitle"/>
          </p:nvPr>
        </p:nvSpPr>
        <p:spPr>
          <a:xfrm>
            <a:off x="4688787"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1" name="Google Shape;1581;p30"/>
          <p:cNvSpPr txBox="1"/>
          <p:nvPr>
            <p:ph idx="7" type="subTitle"/>
          </p:nvPr>
        </p:nvSpPr>
        <p:spPr>
          <a:xfrm>
            <a:off x="6768088"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2" name="Google Shape;1582;p30"/>
          <p:cNvSpPr txBox="1"/>
          <p:nvPr>
            <p:ph idx="8" type="subTitle"/>
          </p:nvPr>
        </p:nvSpPr>
        <p:spPr>
          <a:xfrm>
            <a:off x="6620500"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3" name="Google Shape;1583;p30"/>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1584" name="Google Shape;1584;p30"/>
          <p:cNvGrpSpPr/>
          <p:nvPr/>
        </p:nvGrpSpPr>
        <p:grpSpPr>
          <a:xfrm>
            <a:off x="2738178" y="4599050"/>
            <a:ext cx="3680018" cy="1758903"/>
            <a:chOff x="2738178" y="4599050"/>
            <a:chExt cx="3680018" cy="1758903"/>
          </a:xfrm>
        </p:grpSpPr>
        <p:sp>
          <p:nvSpPr>
            <p:cNvPr id="1585" name="Google Shape;1585;p30"/>
            <p:cNvSpPr/>
            <p:nvPr/>
          </p:nvSpPr>
          <p:spPr>
            <a:xfrm flipH="1" rot="-5405499">
              <a:off x="4911617" y="4985017"/>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flipH="1" rot="-5405499">
              <a:off x="4776257" y="4946795"/>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flipH="1" rot="-5405499">
              <a:off x="4541682" y="5076589"/>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flipH="1" rot="-5405499">
              <a:off x="4676732" y="5123959"/>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flipH="1" rot="-5405499">
              <a:off x="4152671" y="550575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flipH="1" rot="-5405499">
              <a:off x="3940243" y="5387206"/>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0"/>
            <p:cNvSpPr/>
            <p:nvPr/>
          </p:nvSpPr>
          <p:spPr>
            <a:xfrm flipH="1" rot="-5405499">
              <a:off x="3842103" y="541733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0"/>
            <p:cNvSpPr/>
            <p:nvPr/>
          </p:nvSpPr>
          <p:spPr>
            <a:xfrm flipH="1" rot="-5405499">
              <a:off x="3684994" y="5298460"/>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flipH="1" rot="-5405499">
              <a:off x="3460499" y="4962614"/>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flipH="1" rot="-5405499">
              <a:off x="3306385" y="4814173"/>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flipH="1" rot="-5405499">
              <a:off x="3320413" y="4904885"/>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flipH="1" rot="-5405499">
              <a:off x="3281995" y="4828069"/>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flipH="1" rot="-5405499">
              <a:off x="3140067" y="4676886"/>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flipH="1" rot="-5405499">
              <a:off x="3274859" y="481335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flipH="1" rot="-5405499">
              <a:off x="3243734" y="4498107"/>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flipH="1" rot="-5405499">
              <a:off x="3210011" y="4389961"/>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flipH="1" rot="-5405499">
              <a:off x="3240209" y="4445336"/>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flipH="1" rot="-5405499">
              <a:off x="3144002" y="4261264"/>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flipH="1" rot="-5405499">
              <a:off x="3406877" y="4552424"/>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flipH="1" rot="-5405499">
              <a:off x="3183006" y="4323408"/>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flipH="1" rot="-5405499">
              <a:off x="3094085" y="439891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flipH="1" rot="-5405499">
              <a:off x="5495870" y="4413019"/>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flipH="1" rot="-5405499">
              <a:off x="3642536" y="4735340"/>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flipH="1" rot="-5405499">
              <a:off x="4015966" y="4611427"/>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flipH="1" rot="-5405499">
              <a:off x="3885234" y="4732300"/>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flipH="1" rot="-5405499">
              <a:off x="4138533" y="4730244"/>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flipH="1" rot="-5405499">
              <a:off x="4392806" y="472783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flipH="1" rot="-5405499">
              <a:off x="4634223" y="4713261"/>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flipH="1" rot="-5405499">
              <a:off x="5021433" y="4722174"/>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flipH="1" rot="-5405499">
              <a:off x="4912247" y="471014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flipH="1" rot="-5405499">
              <a:off x="5274219" y="4599075"/>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flipH="1" rot="-5405499">
              <a:off x="3909516" y="486553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flipH="1" rot="-5405499">
              <a:off x="4018995" y="4864300"/>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0"/>
            <p:cNvSpPr/>
            <p:nvPr/>
          </p:nvSpPr>
          <p:spPr>
            <a:xfrm flipH="1" rot="-5405499">
              <a:off x="4139413" y="486316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p:cNvSpPr/>
            <p:nvPr/>
          </p:nvSpPr>
          <p:spPr>
            <a:xfrm flipH="1" rot="-5405499">
              <a:off x="4272319" y="486229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0"/>
            <p:cNvSpPr/>
            <p:nvPr/>
          </p:nvSpPr>
          <p:spPr>
            <a:xfrm flipH="1" rot="-5405499">
              <a:off x="4270587" y="4607995"/>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0"/>
            <p:cNvSpPr/>
            <p:nvPr/>
          </p:nvSpPr>
          <p:spPr>
            <a:xfrm flipH="1" rot="-5405499">
              <a:off x="4525211" y="4605913"/>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0"/>
            <p:cNvSpPr/>
            <p:nvPr/>
          </p:nvSpPr>
          <p:spPr>
            <a:xfrm flipH="1" rot="-5405499">
              <a:off x="4766309" y="4603225"/>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0"/>
            <p:cNvSpPr/>
            <p:nvPr/>
          </p:nvSpPr>
          <p:spPr>
            <a:xfrm flipH="1" rot="-5405499">
              <a:off x="4393712" y="486145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0"/>
            <p:cNvSpPr/>
            <p:nvPr/>
          </p:nvSpPr>
          <p:spPr>
            <a:xfrm flipH="1" rot="-5405499">
              <a:off x="4538817" y="4859195"/>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0"/>
            <p:cNvSpPr/>
            <p:nvPr/>
          </p:nvSpPr>
          <p:spPr>
            <a:xfrm flipH="1" rot="-5405499">
              <a:off x="4635109" y="4858393"/>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0"/>
            <p:cNvSpPr/>
            <p:nvPr/>
          </p:nvSpPr>
          <p:spPr>
            <a:xfrm flipH="1" rot="-5405499">
              <a:off x="4768365" y="4857849"/>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0"/>
            <p:cNvSpPr/>
            <p:nvPr/>
          </p:nvSpPr>
          <p:spPr>
            <a:xfrm flipH="1" rot="-5405499">
              <a:off x="4913484" y="4856276"/>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0"/>
            <p:cNvSpPr/>
            <p:nvPr/>
          </p:nvSpPr>
          <p:spPr>
            <a:xfrm flipH="1" rot="-5405499">
              <a:off x="4997912" y="4855153"/>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
    <p:spTree>
      <p:nvGrpSpPr>
        <p:cNvPr id="1629" name="Shape 1629"/>
        <p:cNvGrpSpPr/>
        <p:nvPr/>
      </p:nvGrpSpPr>
      <p:grpSpPr>
        <a:xfrm>
          <a:off x="0" y="0"/>
          <a:ext cx="0" cy="0"/>
          <a:chOff x="0" y="0"/>
          <a:chExt cx="0" cy="0"/>
        </a:xfrm>
      </p:grpSpPr>
      <p:sp>
        <p:nvSpPr>
          <p:cNvPr id="1630" name="Google Shape;1630;p31"/>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Arial"/>
                <a:ea typeface="Arial"/>
                <a:cs typeface="Arial"/>
                <a:sym typeface="Arial"/>
              </a:defRPr>
            </a:lvl2pPr>
            <a:lvl3pPr lvl="2" rtl="0">
              <a:spcBef>
                <a:spcPts val="0"/>
              </a:spcBef>
              <a:spcAft>
                <a:spcPts val="0"/>
              </a:spcAft>
              <a:buSzPts val="2800"/>
              <a:buNone/>
              <a:defRPr>
                <a:latin typeface="Arial"/>
                <a:ea typeface="Arial"/>
                <a:cs typeface="Arial"/>
                <a:sym typeface="Arial"/>
              </a:defRPr>
            </a:lvl3pPr>
            <a:lvl4pPr lvl="3" rtl="0">
              <a:spcBef>
                <a:spcPts val="0"/>
              </a:spcBef>
              <a:spcAft>
                <a:spcPts val="0"/>
              </a:spcAft>
              <a:buSzPts val="2800"/>
              <a:buNone/>
              <a:defRPr>
                <a:latin typeface="Arial"/>
                <a:ea typeface="Arial"/>
                <a:cs typeface="Arial"/>
                <a:sym typeface="Arial"/>
              </a:defRPr>
            </a:lvl4pPr>
            <a:lvl5pPr lvl="4" rtl="0">
              <a:spcBef>
                <a:spcPts val="0"/>
              </a:spcBef>
              <a:spcAft>
                <a:spcPts val="0"/>
              </a:spcAft>
              <a:buSzPts val="2800"/>
              <a:buNone/>
              <a:defRPr>
                <a:latin typeface="Arial"/>
                <a:ea typeface="Arial"/>
                <a:cs typeface="Arial"/>
                <a:sym typeface="Arial"/>
              </a:defRPr>
            </a:lvl5pPr>
            <a:lvl6pPr lvl="5" rtl="0">
              <a:spcBef>
                <a:spcPts val="0"/>
              </a:spcBef>
              <a:spcAft>
                <a:spcPts val="0"/>
              </a:spcAft>
              <a:buSzPts val="2800"/>
              <a:buNone/>
              <a:defRPr>
                <a:latin typeface="Arial"/>
                <a:ea typeface="Arial"/>
                <a:cs typeface="Arial"/>
                <a:sym typeface="Arial"/>
              </a:defRPr>
            </a:lvl6pPr>
            <a:lvl7pPr lvl="6" rtl="0">
              <a:spcBef>
                <a:spcPts val="0"/>
              </a:spcBef>
              <a:spcAft>
                <a:spcPts val="0"/>
              </a:spcAft>
              <a:buSzPts val="2800"/>
              <a:buNone/>
              <a:defRPr>
                <a:latin typeface="Arial"/>
                <a:ea typeface="Arial"/>
                <a:cs typeface="Arial"/>
                <a:sym typeface="Arial"/>
              </a:defRPr>
            </a:lvl7pPr>
            <a:lvl8pPr lvl="7" rtl="0">
              <a:spcBef>
                <a:spcPts val="0"/>
              </a:spcBef>
              <a:spcAft>
                <a:spcPts val="0"/>
              </a:spcAft>
              <a:buSzPts val="2800"/>
              <a:buNone/>
              <a:defRPr>
                <a:latin typeface="Arial"/>
                <a:ea typeface="Arial"/>
                <a:cs typeface="Arial"/>
                <a:sym typeface="Arial"/>
              </a:defRPr>
            </a:lvl8pPr>
            <a:lvl9pPr lvl="8" rtl="0">
              <a:spcBef>
                <a:spcPts val="0"/>
              </a:spcBef>
              <a:spcAft>
                <a:spcPts val="0"/>
              </a:spcAft>
              <a:buSzPts val="2800"/>
              <a:buNone/>
              <a:defRPr>
                <a:latin typeface="Arial"/>
                <a:ea typeface="Arial"/>
                <a:cs typeface="Arial"/>
                <a:sym typeface="Arial"/>
              </a:defRPr>
            </a:lvl9pPr>
          </a:lstStyle>
          <a:p/>
        </p:txBody>
      </p:sp>
      <p:sp>
        <p:nvSpPr>
          <p:cNvPr id="1631" name="Google Shape;1631;p31"/>
          <p:cNvSpPr txBox="1"/>
          <p:nvPr>
            <p:ph idx="1" type="subTitle"/>
          </p:nvPr>
        </p:nvSpPr>
        <p:spPr>
          <a:xfrm>
            <a:off x="969875" y="2849225"/>
            <a:ext cx="14082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2" name="Google Shape;1632;p31"/>
          <p:cNvSpPr txBox="1"/>
          <p:nvPr>
            <p:ph idx="2" type="subTitle"/>
          </p:nvPr>
        </p:nvSpPr>
        <p:spPr>
          <a:xfrm>
            <a:off x="971225" y="3222856"/>
            <a:ext cx="14055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3" name="Google Shape;1633;p31"/>
          <p:cNvSpPr txBox="1"/>
          <p:nvPr>
            <p:ph idx="3" type="subTitle"/>
          </p:nvPr>
        </p:nvSpPr>
        <p:spPr>
          <a:xfrm>
            <a:off x="2903197"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4" name="Google Shape;1634;p31"/>
          <p:cNvSpPr txBox="1"/>
          <p:nvPr>
            <p:ph idx="4" type="subTitle"/>
          </p:nvPr>
        </p:nvSpPr>
        <p:spPr>
          <a:xfrm>
            <a:off x="2901847"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5" name="Google Shape;1635;p31"/>
          <p:cNvSpPr txBox="1"/>
          <p:nvPr>
            <p:ph idx="5" type="subTitle"/>
          </p:nvPr>
        </p:nvSpPr>
        <p:spPr>
          <a:xfrm>
            <a:off x="4835170"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6" name="Google Shape;1636;p31"/>
          <p:cNvSpPr txBox="1"/>
          <p:nvPr>
            <p:ph idx="6" type="subTitle"/>
          </p:nvPr>
        </p:nvSpPr>
        <p:spPr>
          <a:xfrm>
            <a:off x="4833820"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7" name="Google Shape;1637;p31"/>
          <p:cNvSpPr txBox="1"/>
          <p:nvPr>
            <p:ph idx="7" type="subTitle"/>
          </p:nvPr>
        </p:nvSpPr>
        <p:spPr>
          <a:xfrm>
            <a:off x="6767142"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8" name="Google Shape;1638;p31"/>
          <p:cNvSpPr txBox="1"/>
          <p:nvPr>
            <p:ph idx="8" type="subTitle"/>
          </p:nvPr>
        </p:nvSpPr>
        <p:spPr>
          <a:xfrm>
            <a:off x="6765792"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9" name="Google Shape;1639;p31"/>
          <p:cNvSpPr/>
          <p:nvPr/>
        </p:nvSpPr>
        <p:spPr>
          <a:xfrm flipH="1" rot="5394501">
            <a:off x="3166388" y="-8527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1"/>
          <p:cNvSpPr/>
          <p:nvPr/>
        </p:nvSpPr>
        <p:spPr>
          <a:xfrm flipH="1" rot="5394501">
            <a:off x="3139640" y="-802361"/>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1"/>
          <p:cNvSpPr/>
          <p:nvPr/>
        </p:nvSpPr>
        <p:spPr>
          <a:xfrm flipH="1" rot="5394501">
            <a:off x="3240589" y="-79040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flipH="1" rot="5394501">
            <a:off x="3247992" y="-86760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flipH="1" rot="5394501">
            <a:off x="3543482" y="-71969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1"/>
          <p:cNvSpPr/>
          <p:nvPr/>
        </p:nvSpPr>
        <p:spPr>
          <a:xfrm flipH="1" rot="5394501">
            <a:off x="3484606" y="-607945"/>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1"/>
          <p:cNvSpPr/>
          <p:nvPr/>
        </p:nvSpPr>
        <p:spPr>
          <a:xfrm flipH="1" rot="5394501">
            <a:off x="3851325" y="-837463"/>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flipH="1" rot="5394501">
            <a:off x="3876182" y="-77827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1"/>
          <p:cNvSpPr/>
          <p:nvPr/>
        </p:nvSpPr>
        <p:spPr>
          <a:xfrm flipH="1" rot="5394501">
            <a:off x="4506259" y="-997216"/>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1"/>
          <p:cNvSpPr/>
          <p:nvPr/>
        </p:nvSpPr>
        <p:spPr>
          <a:xfrm flipH="1" rot="5394501">
            <a:off x="4431127" y="-89218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1"/>
          <p:cNvSpPr/>
          <p:nvPr/>
        </p:nvSpPr>
        <p:spPr>
          <a:xfrm flipH="1" rot="5394501">
            <a:off x="4710783" y="-99374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1"/>
          <p:cNvSpPr/>
          <p:nvPr/>
        </p:nvSpPr>
        <p:spPr>
          <a:xfrm flipH="1" rot="5394501">
            <a:off x="4911309" y="-911506"/>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1"/>
          <p:cNvSpPr/>
          <p:nvPr/>
        </p:nvSpPr>
        <p:spPr>
          <a:xfrm flipH="1" rot="5394501">
            <a:off x="4823315" y="-7908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1"/>
          <p:cNvSpPr/>
          <p:nvPr/>
        </p:nvSpPr>
        <p:spPr>
          <a:xfrm flipH="1" rot="5394501">
            <a:off x="4687148" y="-91034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1"/>
          <p:cNvSpPr/>
          <p:nvPr/>
        </p:nvSpPr>
        <p:spPr>
          <a:xfrm flipH="1" rot="5394501">
            <a:off x="5389733" y="-827769"/>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1"/>
          <p:cNvSpPr/>
          <p:nvPr/>
        </p:nvSpPr>
        <p:spPr>
          <a:xfrm flipH="1" rot="5394501">
            <a:off x="5366470" y="-73250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1"/>
          <p:cNvSpPr/>
          <p:nvPr/>
        </p:nvSpPr>
        <p:spPr>
          <a:xfrm flipH="1" rot="5394501">
            <a:off x="5551965" y="-699033"/>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1"/>
          <p:cNvSpPr/>
          <p:nvPr/>
        </p:nvSpPr>
        <p:spPr>
          <a:xfrm flipH="1" rot="5394501">
            <a:off x="5481314" y="-54951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1"/>
          <p:cNvSpPr/>
          <p:nvPr/>
        </p:nvSpPr>
        <p:spPr>
          <a:xfrm flipH="1" rot="5394501">
            <a:off x="5567733" y="-43509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1"/>
          <p:cNvSpPr/>
          <p:nvPr/>
        </p:nvSpPr>
        <p:spPr>
          <a:xfrm flipH="1" rot="5394501">
            <a:off x="5680382" y="-50181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1"/>
          <p:cNvSpPr/>
          <p:nvPr/>
        </p:nvSpPr>
        <p:spPr>
          <a:xfrm flipH="1" rot="5394501">
            <a:off x="5847294" y="-3419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1"/>
          <p:cNvSpPr/>
          <p:nvPr/>
        </p:nvSpPr>
        <p:spPr>
          <a:xfrm flipH="1" rot="5394501">
            <a:off x="2940907" y="-548017"/>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1"/>
          <p:cNvSpPr/>
          <p:nvPr/>
        </p:nvSpPr>
        <p:spPr>
          <a:xfrm flipH="1" rot="5394501">
            <a:off x="5469752" y="204579"/>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1"/>
          <p:cNvSpPr/>
          <p:nvPr/>
        </p:nvSpPr>
        <p:spPr>
          <a:xfrm flipH="1" rot="5394501">
            <a:off x="5095673" y="32791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1"/>
          <p:cNvSpPr/>
          <p:nvPr/>
        </p:nvSpPr>
        <p:spPr>
          <a:xfrm flipH="1" rot="5394501">
            <a:off x="5227755" y="206994"/>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1"/>
          <p:cNvSpPr/>
          <p:nvPr/>
        </p:nvSpPr>
        <p:spPr>
          <a:xfrm flipH="1" rot="5394501">
            <a:off x="4973781" y="20905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flipH="1" rot="5394501">
            <a:off x="4719482" y="21145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flipH="1" rot="5394501">
            <a:off x="4478090" y="226058"/>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flipH="1" rot="5394501">
            <a:off x="4090855" y="217120"/>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1"/>
          <p:cNvSpPr/>
          <p:nvPr/>
        </p:nvSpPr>
        <p:spPr>
          <a:xfrm flipH="1" rot="5394501">
            <a:off x="4200041" y="22917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1"/>
          <p:cNvSpPr/>
          <p:nvPr/>
        </p:nvSpPr>
        <p:spPr>
          <a:xfrm flipH="1" rot="5394501">
            <a:off x="3838095" y="340244"/>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1"/>
          <p:cNvSpPr/>
          <p:nvPr/>
        </p:nvSpPr>
        <p:spPr>
          <a:xfrm flipH="1" rot="5394501">
            <a:off x="5202772" y="7378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1"/>
          <p:cNvSpPr/>
          <p:nvPr/>
        </p:nvSpPr>
        <p:spPr>
          <a:xfrm flipH="1" rot="5394501">
            <a:off x="5093318" y="7559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flipH="1" rot="5394501">
            <a:off x="4972900" y="7615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flipH="1" rot="5394501">
            <a:off x="4839994" y="77024"/>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flipH="1" rot="5394501">
            <a:off x="4841701" y="33132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flipH="1" rot="5394501">
            <a:off x="4587777" y="3333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1"/>
          <p:cNvSpPr/>
          <p:nvPr/>
        </p:nvSpPr>
        <p:spPr>
          <a:xfrm flipH="1" rot="5394501">
            <a:off x="4346005" y="3361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1"/>
          <p:cNvSpPr/>
          <p:nvPr/>
        </p:nvSpPr>
        <p:spPr>
          <a:xfrm flipH="1" rot="5394501">
            <a:off x="4718601" y="7788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1"/>
          <p:cNvSpPr/>
          <p:nvPr/>
        </p:nvSpPr>
        <p:spPr>
          <a:xfrm flipH="1" rot="5394501">
            <a:off x="4573471" y="8012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1"/>
          <p:cNvSpPr/>
          <p:nvPr/>
        </p:nvSpPr>
        <p:spPr>
          <a:xfrm flipH="1" rot="5394501">
            <a:off x="4477179" y="8095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flipH="1" rot="5394501">
            <a:off x="4343948" y="8217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1"/>
          <p:cNvSpPr/>
          <p:nvPr/>
        </p:nvSpPr>
        <p:spPr>
          <a:xfrm flipH="1" rot="5394501">
            <a:off x="4199504" y="83042"/>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1"/>
          <p:cNvSpPr/>
          <p:nvPr/>
        </p:nvSpPr>
        <p:spPr>
          <a:xfrm flipH="1" rot="5394501">
            <a:off x="4114401" y="841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rot="5405499">
            <a:off x="3161313" y="49853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rot="5405499">
            <a:off x="3134565" y="49471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rot="5405499">
            <a:off x="3235514" y="50769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1"/>
          <p:cNvSpPr/>
          <p:nvPr/>
        </p:nvSpPr>
        <p:spPr>
          <a:xfrm rot="5405499">
            <a:off x="3242917" y="51243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rot="5405499">
            <a:off x="3538407" y="55061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p:nvPr/>
        </p:nvSpPr>
        <p:spPr>
          <a:xfrm rot="5405499">
            <a:off x="3479531" y="53875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1"/>
          <p:cNvSpPr/>
          <p:nvPr/>
        </p:nvSpPr>
        <p:spPr>
          <a:xfrm rot="5405499">
            <a:off x="3846250" y="54177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1"/>
          <p:cNvSpPr/>
          <p:nvPr/>
        </p:nvSpPr>
        <p:spPr>
          <a:xfrm rot="5405499">
            <a:off x="3871107" y="52988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1"/>
          <p:cNvSpPr/>
          <p:nvPr/>
        </p:nvSpPr>
        <p:spPr>
          <a:xfrm rot="5405499">
            <a:off x="4501184" y="49629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1"/>
          <p:cNvSpPr/>
          <p:nvPr/>
        </p:nvSpPr>
        <p:spPr>
          <a:xfrm rot="5405499">
            <a:off x="4426052" y="48145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1"/>
          <p:cNvSpPr/>
          <p:nvPr/>
        </p:nvSpPr>
        <p:spPr>
          <a:xfrm rot="5405499">
            <a:off x="4705708" y="49052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1"/>
          <p:cNvSpPr/>
          <p:nvPr/>
        </p:nvSpPr>
        <p:spPr>
          <a:xfrm rot="5405499">
            <a:off x="4906234" y="48284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1"/>
          <p:cNvSpPr/>
          <p:nvPr/>
        </p:nvSpPr>
        <p:spPr>
          <a:xfrm rot="5405499">
            <a:off x="4818240" y="46772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1"/>
          <p:cNvSpPr/>
          <p:nvPr/>
        </p:nvSpPr>
        <p:spPr>
          <a:xfrm rot="5405499">
            <a:off x="4682073" y="48137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1"/>
          <p:cNvSpPr/>
          <p:nvPr/>
        </p:nvSpPr>
        <p:spPr>
          <a:xfrm rot="5405499">
            <a:off x="5384658" y="44984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1"/>
          <p:cNvSpPr/>
          <p:nvPr/>
        </p:nvSpPr>
        <p:spPr>
          <a:xfrm rot="5405499">
            <a:off x="5361395" y="43903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1"/>
          <p:cNvSpPr/>
          <p:nvPr/>
        </p:nvSpPr>
        <p:spPr>
          <a:xfrm rot="5405499">
            <a:off x="5546890" y="44457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1"/>
          <p:cNvSpPr/>
          <p:nvPr/>
        </p:nvSpPr>
        <p:spPr>
          <a:xfrm rot="5405499">
            <a:off x="5476239" y="42616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1"/>
          <p:cNvSpPr/>
          <p:nvPr/>
        </p:nvSpPr>
        <p:spPr>
          <a:xfrm rot="5405499">
            <a:off x="5562658" y="45527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1"/>
          <p:cNvSpPr/>
          <p:nvPr/>
        </p:nvSpPr>
        <p:spPr>
          <a:xfrm rot="5405499">
            <a:off x="5675307" y="4323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1"/>
          <p:cNvSpPr/>
          <p:nvPr/>
        </p:nvSpPr>
        <p:spPr>
          <a:xfrm rot="5405499">
            <a:off x="5842219" y="43992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1"/>
          <p:cNvSpPr/>
          <p:nvPr/>
        </p:nvSpPr>
        <p:spPr>
          <a:xfrm rot="5405499">
            <a:off x="2935832" y="44133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1"/>
          <p:cNvSpPr/>
          <p:nvPr/>
        </p:nvSpPr>
        <p:spPr>
          <a:xfrm rot="5405499">
            <a:off x="5464677" y="47357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1"/>
          <p:cNvSpPr/>
          <p:nvPr/>
        </p:nvSpPr>
        <p:spPr>
          <a:xfrm rot="5405499">
            <a:off x="5090598" y="46118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1"/>
          <p:cNvSpPr/>
          <p:nvPr/>
        </p:nvSpPr>
        <p:spPr>
          <a:xfrm rot="5405499">
            <a:off x="5222680" y="47326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1"/>
          <p:cNvSpPr/>
          <p:nvPr/>
        </p:nvSpPr>
        <p:spPr>
          <a:xfrm rot="5405499">
            <a:off x="4968706" y="47306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1"/>
          <p:cNvSpPr/>
          <p:nvPr/>
        </p:nvSpPr>
        <p:spPr>
          <a:xfrm rot="5405499">
            <a:off x="4714407" y="47282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1"/>
          <p:cNvSpPr/>
          <p:nvPr/>
        </p:nvSpPr>
        <p:spPr>
          <a:xfrm rot="5405499">
            <a:off x="4473015" y="47136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1"/>
          <p:cNvSpPr/>
          <p:nvPr/>
        </p:nvSpPr>
        <p:spPr>
          <a:xfrm rot="5405499">
            <a:off x="4085780" y="47225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1"/>
          <p:cNvSpPr/>
          <p:nvPr/>
        </p:nvSpPr>
        <p:spPr>
          <a:xfrm rot="5405499">
            <a:off x="4194966" y="47105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1"/>
          <p:cNvSpPr/>
          <p:nvPr/>
        </p:nvSpPr>
        <p:spPr>
          <a:xfrm rot="5405499">
            <a:off x="3833020" y="45994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rot="5405499">
            <a:off x="5197697" y="48659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1"/>
          <p:cNvSpPr/>
          <p:nvPr/>
        </p:nvSpPr>
        <p:spPr>
          <a:xfrm rot="5405499">
            <a:off x="5088243" y="48646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1"/>
          <p:cNvSpPr/>
          <p:nvPr/>
        </p:nvSpPr>
        <p:spPr>
          <a:xfrm rot="5405499">
            <a:off x="4967825" y="48635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rot="5405499">
            <a:off x="4834919" y="48626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rot="5405499">
            <a:off x="4836626" y="46083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1"/>
          <p:cNvSpPr/>
          <p:nvPr/>
        </p:nvSpPr>
        <p:spPr>
          <a:xfrm rot="5405499">
            <a:off x="4582702" y="46062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1"/>
          <p:cNvSpPr/>
          <p:nvPr/>
        </p:nvSpPr>
        <p:spPr>
          <a:xfrm rot="5405499">
            <a:off x="4340930" y="46036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rot="5405499">
            <a:off x="4713526" y="48618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1"/>
          <p:cNvSpPr/>
          <p:nvPr/>
        </p:nvSpPr>
        <p:spPr>
          <a:xfrm rot="5405499">
            <a:off x="4568396" y="48595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1"/>
          <p:cNvSpPr/>
          <p:nvPr/>
        </p:nvSpPr>
        <p:spPr>
          <a:xfrm rot="5405499">
            <a:off x="4472104" y="48587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1"/>
          <p:cNvSpPr/>
          <p:nvPr/>
        </p:nvSpPr>
        <p:spPr>
          <a:xfrm rot="5405499">
            <a:off x="4338873" y="48582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1"/>
          <p:cNvSpPr/>
          <p:nvPr/>
        </p:nvSpPr>
        <p:spPr>
          <a:xfrm rot="5405499">
            <a:off x="4194429" y="48566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1"/>
          <p:cNvSpPr/>
          <p:nvPr/>
        </p:nvSpPr>
        <p:spPr>
          <a:xfrm rot="5405499">
            <a:off x="4109326" y="48555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727" name="Shape 1727"/>
        <p:cNvGrpSpPr/>
        <p:nvPr/>
      </p:nvGrpSpPr>
      <p:grpSpPr>
        <a:xfrm>
          <a:off x="0" y="0"/>
          <a:ext cx="0" cy="0"/>
          <a:chOff x="0" y="0"/>
          <a:chExt cx="0" cy="0"/>
        </a:xfrm>
      </p:grpSpPr>
      <p:sp>
        <p:nvSpPr>
          <p:cNvPr id="1728" name="Google Shape;1728;p32"/>
          <p:cNvSpPr txBox="1"/>
          <p:nvPr>
            <p:ph idx="1" type="subTitle"/>
          </p:nvPr>
        </p:nvSpPr>
        <p:spPr>
          <a:xfrm>
            <a:off x="1292529" y="1881037"/>
            <a:ext cx="14082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9" name="Google Shape;1729;p32"/>
          <p:cNvSpPr txBox="1"/>
          <p:nvPr>
            <p:ph idx="2" type="subTitle"/>
          </p:nvPr>
        </p:nvSpPr>
        <p:spPr>
          <a:xfrm>
            <a:off x="1100979" y="2267399"/>
            <a:ext cx="1791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0" name="Google Shape;1730;p32"/>
          <p:cNvSpPr txBox="1"/>
          <p:nvPr>
            <p:ph idx="3" type="subTitle"/>
          </p:nvPr>
        </p:nvSpPr>
        <p:spPr>
          <a:xfrm>
            <a:off x="3869221" y="1881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1" name="Google Shape;1731;p32"/>
          <p:cNvSpPr txBox="1"/>
          <p:nvPr>
            <p:ph idx="4" type="subTitle"/>
          </p:nvPr>
        </p:nvSpPr>
        <p:spPr>
          <a:xfrm>
            <a:off x="3674671" y="2267399"/>
            <a:ext cx="1794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2" name="Google Shape;1732;p32"/>
          <p:cNvSpPr txBox="1"/>
          <p:nvPr>
            <p:ph idx="5" type="subTitle"/>
          </p:nvPr>
        </p:nvSpPr>
        <p:spPr>
          <a:xfrm>
            <a:off x="6445438" y="1881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3" name="Google Shape;1733;p32"/>
          <p:cNvSpPr txBox="1"/>
          <p:nvPr>
            <p:ph idx="6" type="subTitle"/>
          </p:nvPr>
        </p:nvSpPr>
        <p:spPr>
          <a:xfrm>
            <a:off x="6250888" y="2267399"/>
            <a:ext cx="1794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4" name="Google Shape;1734;p32"/>
          <p:cNvSpPr txBox="1"/>
          <p:nvPr>
            <p:ph idx="7" type="subTitle"/>
          </p:nvPr>
        </p:nvSpPr>
        <p:spPr>
          <a:xfrm>
            <a:off x="1293879"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5" name="Google Shape;1735;p32"/>
          <p:cNvSpPr txBox="1"/>
          <p:nvPr>
            <p:ph idx="8" type="subTitle"/>
          </p:nvPr>
        </p:nvSpPr>
        <p:spPr>
          <a:xfrm>
            <a:off x="1099329"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6" name="Google Shape;1736;p32"/>
          <p:cNvSpPr txBox="1"/>
          <p:nvPr>
            <p:ph idx="9" type="subTitle"/>
          </p:nvPr>
        </p:nvSpPr>
        <p:spPr>
          <a:xfrm>
            <a:off x="3869221"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7" name="Google Shape;1737;p32"/>
          <p:cNvSpPr txBox="1"/>
          <p:nvPr>
            <p:ph idx="13" type="subTitle"/>
          </p:nvPr>
        </p:nvSpPr>
        <p:spPr>
          <a:xfrm>
            <a:off x="3674671"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8" name="Google Shape;1738;p32"/>
          <p:cNvSpPr txBox="1"/>
          <p:nvPr>
            <p:ph idx="14" type="subTitle"/>
          </p:nvPr>
        </p:nvSpPr>
        <p:spPr>
          <a:xfrm>
            <a:off x="6445438"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9" name="Google Shape;1739;p32"/>
          <p:cNvSpPr txBox="1"/>
          <p:nvPr>
            <p:ph idx="15" type="subTitle"/>
          </p:nvPr>
        </p:nvSpPr>
        <p:spPr>
          <a:xfrm>
            <a:off x="6250888"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0" name="Google Shape;1740;p32"/>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1741" name="Google Shape;1741;p32"/>
          <p:cNvGrpSpPr/>
          <p:nvPr/>
        </p:nvGrpSpPr>
        <p:grpSpPr>
          <a:xfrm>
            <a:off x="6445453" y="-1004389"/>
            <a:ext cx="3157207" cy="3129659"/>
            <a:chOff x="6445453" y="-1004389"/>
            <a:chExt cx="3157207" cy="3129659"/>
          </a:xfrm>
        </p:grpSpPr>
        <p:sp>
          <p:nvSpPr>
            <p:cNvPr id="1742" name="Google Shape;1742;p32"/>
            <p:cNvSpPr/>
            <p:nvPr/>
          </p:nvSpPr>
          <p:spPr>
            <a:xfrm flipH="1" rot="8094410">
              <a:off x="7153165" y="-7470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flipH="1" rot="8094410">
              <a:off x="7079169" y="-6712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flipH="1" rot="8094410">
              <a:off x="7172642" y="-5233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flipH="1" rot="8094410">
              <a:off x="7242783" y="-6274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flipH="1" rot="8094410">
              <a:off x="7500948" y="-1555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2"/>
            <p:cNvSpPr/>
            <p:nvPr/>
          </p:nvSpPr>
          <p:spPr>
            <a:xfrm flipH="1" rot="8094410">
              <a:off x="7338158" y="-232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flipH="1" rot="8094410">
              <a:off x="7728599" y="-504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2"/>
            <p:cNvSpPr/>
            <p:nvPr/>
          </p:nvSpPr>
          <p:spPr>
            <a:xfrm flipH="1" rot="8094410">
              <a:off x="7663852" y="470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2"/>
            <p:cNvSpPr/>
            <p:nvPr/>
          </p:nvSpPr>
          <p:spPr>
            <a:xfrm flipH="1" rot="8094410">
              <a:off x="8127445" y="1131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2"/>
            <p:cNvSpPr/>
            <p:nvPr/>
          </p:nvSpPr>
          <p:spPr>
            <a:xfrm flipH="1" rot="8094410">
              <a:off x="7951128" y="2089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2"/>
            <p:cNvSpPr/>
            <p:nvPr/>
          </p:nvSpPr>
          <p:spPr>
            <a:xfrm flipH="1" rot="8094410">
              <a:off x="8259867" y="229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2"/>
            <p:cNvSpPr/>
            <p:nvPr/>
          </p:nvSpPr>
          <p:spPr>
            <a:xfrm flipH="1" rot="8094410">
              <a:off x="8369165" y="3729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flipH="1" rot="8094410">
              <a:off x="8177163" y="4728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2"/>
            <p:cNvSpPr/>
            <p:nvPr/>
          </p:nvSpPr>
          <p:spPr>
            <a:xfrm flipH="1" rot="8094410">
              <a:off x="8171169" y="2950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2"/>
            <p:cNvSpPr/>
            <p:nvPr/>
          </p:nvSpPr>
          <p:spPr>
            <a:xfrm flipH="1" rot="8094410">
              <a:off x="8625660" y="5787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2"/>
            <p:cNvSpPr/>
            <p:nvPr/>
          </p:nvSpPr>
          <p:spPr>
            <a:xfrm flipH="1" rot="8094410">
              <a:off x="8528946" y="6479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2"/>
            <p:cNvSpPr/>
            <p:nvPr/>
          </p:nvSpPr>
          <p:spPr>
            <a:xfrm flipH="1" rot="8094410">
              <a:off x="8699447" y="7394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2"/>
            <p:cNvSpPr/>
            <p:nvPr/>
          </p:nvSpPr>
          <p:spPr>
            <a:xfrm flipH="1" rot="8094410">
              <a:off x="8507111" y="8491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flipH="1" rot="8094410">
              <a:off x="8681865" y="9271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2"/>
            <p:cNvSpPr/>
            <p:nvPr/>
          </p:nvSpPr>
          <p:spPr>
            <a:xfrm flipH="1" rot="8094410">
              <a:off x="8687847" y="9556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2"/>
            <p:cNvSpPr/>
            <p:nvPr/>
          </p:nvSpPr>
          <p:spPr>
            <a:xfrm flipH="1" rot="8094410">
              <a:off x="8787479" y="11935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2"/>
            <p:cNvSpPr/>
            <p:nvPr/>
          </p:nvSpPr>
          <p:spPr>
            <a:xfrm flipH="1" rot="8094410">
              <a:off x="6736284" y="-8569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flipH="1" rot="8094410">
              <a:off x="8471266" y="13819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flipH="1" rot="8094410">
              <a:off x="8119241" y="12047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flipH="1" rot="8094410">
              <a:off x="8298322" y="12121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flipH="1" rot="8094410">
              <a:off x="8117183" y="10342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2"/>
            <p:cNvSpPr/>
            <p:nvPr/>
          </p:nvSpPr>
          <p:spPr>
            <a:xfrm flipH="1" rot="8094410">
              <a:off x="7935661" y="8561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flipH="1" rot="8094410">
              <a:off x="7754658" y="6958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2"/>
            <p:cNvSpPr/>
            <p:nvPr/>
          </p:nvSpPr>
          <p:spPr>
            <a:xfrm flipH="1" rot="8094410">
              <a:off x="7487150" y="4156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2"/>
            <p:cNvSpPr/>
            <p:nvPr/>
          </p:nvSpPr>
          <p:spPr>
            <a:xfrm flipH="1" rot="8094410">
              <a:off x="7555841" y="5014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2"/>
            <p:cNvSpPr/>
            <p:nvPr/>
          </p:nvSpPr>
          <p:spPr>
            <a:xfrm flipH="1" rot="8094410">
              <a:off x="7221372" y="3240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flipH="1" rot="8094410">
              <a:off x="8374756" y="11005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2"/>
            <p:cNvSpPr/>
            <p:nvPr/>
          </p:nvSpPr>
          <p:spPr>
            <a:xfrm flipH="1" rot="8094410">
              <a:off x="8296288" y="10245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2"/>
            <p:cNvSpPr/>
            <p:nvPr/>
          </p:nvSpPr>
          <p:spPr>
            <a:xfrm flipH="1" rot="8094410">
              <a:off x="8210539" y="9396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flipH="1" rot="8094410">
              <a:off x="8115946" y="8463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flipH="1" rot="8094410">
              <a:off x="7937333" y="10273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flipH="1" rot="8094410">
              <a:off x="7756421" y="8490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flipH="1" rot="8094410">
              <a:off x="7583444" y="6802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flipH="1" rot="8094410">
              <a:off x="8029506" y="7611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flipH="1" rot="8094410">
              <a:off x="7925290" y="6600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flipH="1" rot="8094410">
              <a:off x="7856626" y="5925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flipH="1" rot="8094410">
              <a:off x="7761798" y="4993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flipH="1" rot="8094410">
              <a:off x="7658895" y="3974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flipH="1" rot="8094410">
              <a:off x="7597816" y="3383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6" name="Google Shape;1786;p32"/>
          <p:cNvGrpSpPr/>
          <p:nvPr/>
        </p:nvGrpSpPr>
        <p:grpSpPr>
          <a:xfrm>
            <a:off x="-1032922" y="3396449"/>
            <a:ext cx="3157207" cy="3129659"/>
            <a:chOff x="-1032922" y="3396449"/>
            <a:chExt cx="3157207" cy="3129659"/>
          </a:xfrm>
        </p:grpSpPr>
        <p:sp>
          <p:nvSpPr>
            <p:cNvPr id="1787" name="Google Shape;1787;p32"/>
            <p:cNvSpPr/>
            <p:nvPr/>
          </p:nvSpPr>
          <p:spPr>
            <a:xfrm flipH="1" rot="-2705590">
              <a:off x="335453" y="541487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flipH="1" rot="-2705590">
              <a:off x="247341" y="5351236"/>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flipH="1" rot="-2705590">
              <a:off x="20241" y="5345150"/>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flipH="1" rot="-2705590">
              <a:off x="92554" y="5419406"/>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flipH="1" rot="-2705590">
              <a:off x="-394182" y="5477204"/>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flipH="1" rot="-2705590">
              <a:off x="-502698" y="5338093"/>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flipH="1" rot="-2705590">
              <a:off x="-624559" y="5165840"/>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flipH="1" rot="-2705590">
              <a:off x="-692064" y="500870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flipH="1" rot="-2705590">
              <a:off x="-750075" y="438783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flipH="1" rot="-2705590">
              <a:off x="-803004" y="4248593"/>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flipH="1" rot="-2705590">
              <a:off x="-818058" y="421723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flipH="1" rot="-2705590">
              <a:off x="-765249" y="4079226"/>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flipH="1" rot="-2705590">
              <a:off x="-803169" y="3948787"/>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flipH="1" rot="-2705590">
              <a:off x="-798549" y="4143566"/>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flipH="1" rot="-2705590">
              <a:off x="-581578" y="3627167"/>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flipH="1" rot="-2705590">
              <a:off x="-541852" y="354511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flipH="1" rot="-2705590">
              <a:off x="-496659" y="354237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flipH="1" rot="-2705590">
              <a:off x="-471181" y="3398119"/>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flipH="1" rot="-2705590">
              <a:off x="-296640" y="3725783"/>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flipH="1" rot="-2705590">
              <a:off x="-413844" y="3401555"/>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2"/>
            <p:cNvSpPr/>
            <p:nvPr/>
          </p:nvSpPr>
          <p:spPr>
            <a:xfrm flipH="1" rot="-2705590">
              <a:off x="-435485" y="3398963"/>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2"/>
            <p:cNvSpPr/>
            <p:nvPr/>
          </p:nvSpPr>
          <p:spPr>
            <a:xfrm flipH="1" rot="-2705590">
              <a:off x="1111107" y="5257554"/>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2"/>
            <p:cNvSpPr/>
            <p:nvPr/>
          </p:nvSpPr>
          <p:spPr>
            <a:xfrm flipH="1" rot="-2705590">
              <a:off x="51638" y="4093556"/>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2"/>
            <p:cNvSpPr/>
            <p:nvPr/>
          </p:nvSpPr>
          <p:spPr>
            <a:xfrm flipH="1" rot="-2705590">
              <a:off x="403013" y="4270137"/>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2"/>
            <p:cNvSpPr/>
            <p:nvPr/>
          </p:nvSpPr>
          <p:spPr>
            <a:xfrm flipH="1" rot="-2705590">
              <a:off x="225282" y="4262680"/>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2"/>
            <p:cNvSpPr/>
            <p:nvPr/>
          </p:nvSpPr>
          <p:spPr>
            <a:xfrm flipH="1" rot="-2705590">
              <a:off x="405746" y="444057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2"/>
            <p:cNvSpPr/>
            <p:nvPr/>
          </p:nvSpPr>
          <p:spPr>
            <a:xfrm flipH="1" rot="-2705590">
              <a:off x="587243" y="4618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2"/>
            <p:cNvSpPr/>
            <p:nvPr/>
          </p:nvSpPr>
          <p:spPr>
            <a:xfrm flipH="1" rot="-2705590">
              <a:off x="768270" y="4779076"/>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flipH="1" rot="-2705590">
              <a:off x="1035754" y="505918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flipH="1" rot="-2705590">
              <a:off x="967063" y="4973473"/>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flipH="1" rot="-2705590">
              <a:off x="1301557" y="515087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flipH="1" rot="-2705590">
              <a:off x="148148" y="4374313"/>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flipH="1" rot="-2705590">
              <a:off x="226641" y="4450929"/>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flipH="1" rot="-2705590">
              <a:off x="312390" y="4535189"/>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flipH="1" rot="-2705590">
              <a:off x="406983" y="4628554"/>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flipH="1" rot="-2705590">
              <a:off x="585571" y="444752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flipH="1" rot="-2705590">
              <a:off x="767183" y="4625844"/>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flipH="1" rot="-2705590">
              <a:off x="939484" y="4794671"/>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flipH="1" rot="-2705590">
              <a:off x="493423" y="471380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flipH="1" rot="-2705590">
              <a:off x="597613" y="4814813"/>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flipH="1" rot="-2705590">
              <a:off x="666278" y="488233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flipH="1" rot="-2705590">
              <a:off x="761131" y="4976270"/>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flipH="1" rot="-2705590">
              <a:off x="864709" y="5077432"/>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flipH="1" rot="-2705590">
              <a:off x="925113" y="5136579"/>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1831" name="Shape 1831"/>
        <p:cNvGrpSpPr/>
        <p:nvPr/>
      </p:nvGrpSpPr>
      <p:grpSpPr>
        <a:xfrm>
          <a:off x="0" y="0"/>
          <a:ext cx="0" cy="0"/>
          <a:chOff x="0" y="0"/>
          <a:chExt cx="0" cy="0"/>
        </a:xfrm>
      </p:grpSpPr>
      <p:sp>
        <p:nvSpPr>
          <p:cNvPr id="1832" name="Google Shape;1832;p33"/>
          <p:cNvSpPr txBox="1"/>
          <p:nvPr>
            <p:ph type="title"/>
          </p:nvPr>
        </p:nvSpPr>
        <p:spPr>
          <a:xfrm>
            <a:off x="1502400" y="1340995"/>
            <a:ext cx="6139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rial"/>
              <a:buNone/>
              <a:defRPr b="0" sz="1600">
                <a:latin typeface="Comfortaa"/>
                <a:ea typeface="Comfortaa"/>
                <a:cs typeface="Comfortaa"/>
                <a:sym typeface="Comfortaa"/>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833" name="Google Shape;1833;p33"/>
          <p:cNvSpPr txBox="1"/>
          <p:nvPr>
            <p:ph hasCustomPrompt="1" idx="2" type="title"/>
          </p:nvPr>
        </p:nvSpPr>
        <p:spPr>
          <a:xfrm>
            <a:off x="2414850" y="912750"/>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834" name="Google Shape;1834;p33"/>
          <p:cNvSpPr txBox="1"/>
          <p:nvPr>
            <p:ph idx="1" type="subTitle"/>
          </p:nvPr>
        </p:nvSpPr>
        <p:spPr>
          <a:xfrm>
            <a:off x="1502400" y="3862810"/>
            <a:ext cx="6139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835" name="Google Shape;1835;p33"/>
          <p:cNvSpPr txBox="1"/>
          <p:nvPr>
            <p:ph hasCustomPrompt="1" idx="3" type="title"/>
          </p:nvPr>
        </p:nvSpPr>
        <p:spPr>
          <a:xfrm>
            <a:off x="2414850" y="3434076"/>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836" name="Google Shape;1836;p33"/>
          <p:cNvSpPr txBox="1"/>
          <p:nvPr>
            <p:ph idx="4" type="subTitle"/>
          </p:nvPr>
        </p:nvSpPr>
        <p:spPr>
          <a:xfrm>
            <a:off x="1502400" y="2605863"/>
            <a:ext cx="6139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837" name="Google Shape;1837;p33"/>
          <p:cNvSpPr txBox="1"/>
          <p:nvPr>
            <p:ph hasCustomPrompt="1" idx="5" type="title"/>
          </p:nvPr>
        </p:nvSpPr>
        <p:spPr>
          <a:xfrm>
            <a:off x="2414850" y="2176917"/>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838" name="Google Shape;1838;p33"/>
          <p:cNvSpPr/>
          <p:nvPr/>
        </p:nvSpPr>
        <p:spPr>
          <a:xfrm flipH="1" rot="8994460">
            <a:off x="7604987" y="9371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9" name="Google Shape;1839;p33"/>
          <p:cNvGrpSpPr/>
          <p:nvPr/>
        </p:nvGrpSpPr>
        <p:grpSpPr>
          <a:xfrm>
            <a:off x="7059170" y="-1209014"/>
            <a:ext cx="2743356" cy="3507248"/>
            <a:chOff x="7059170" y="-1209014"/>
            <a:chExt cx="2743356" cy="3507248"/>
          </a:xfrm>
        </p:grpSpPr>
        <p:sp>
          <p:nvSpPr>
            <p:cNvPr id="1840" name="Google Shape;1840;p33"/>
            <p:cNvSpPr/>
            <p:nvPr/>
          </p:nvSpPr>
          <p:spPr>
            <a:xfrm flipH="1" rot="8994460">
              <a:off x="7694262" y="-838432"/>
              <a:ext cx="1081127" cy="853929"/>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flipH="1" rot="8994460">
              <a:off x="7601976" y="-763139"/>
              <a:ext cx="1243236" cy="841726"/>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flipH="1" rot="8994460">
              <a:off x="7670067" y="-576435"/>
              <a:ext cx="1376864" cy="69997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flipH="1" rot="8994460">
              <a:off x="7763324" y="-677766"/>
              <a:ext cx="1234409" cy="72980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flipH="1" rot="8994460">
              <a:off x="7955206" y="-116508"/>
              <a:ext cx="1462982" cy="200092"/>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flipH="1" rot="8994460">
              <a:off x="7758217" y="4155"/>
              <a:ext cx="1734289" cy="20689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flipH="1" rot="8994460">
              <a:off x="8121151" y="40839"/>
              <a:ext cx="1465707" cy="40628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flipH="1" rot="8994460">
              <a:off x="8023414" y="134303"/>
              <a:ext cx="1597960" cy="46597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flipH="1" rot="8994460">
              <a:off x="8389223" y="256177"/>
              <a:ext cx="1192375" cy="10207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flipH="1" rot="8994460">
              <a:off x="8184588" y="332039"/>
              <a:ext cx="1421623" cy="1064173"/>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flipH="1" rot="8994460">
              <a:off x="8481096" y="393566"/>
              <a:ext cx="1127936" cy="1075025"/>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flipH="1" rot="8994460">
              <a:off x="8553011" y="539511"/>
              <a:ext cx="965827" cy="106959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flipH="1" rot="8994460">
              <a:off x="8333826" y="615556"/>
              <a:ext cx="1195751" cy="110013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flipH="1" rot="8994460">
              <a:off x="8376228" y="442729"/>
              <a:ext cx="1197126" cy="1083152"/>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flipH="1" rot="8994460">
              <a:off x="8723127" y="743556"/>
              <a:ext cx="525660" cy="1315826"/>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flipH="1" rot="8994460">
              <a:off x="8609168" y="792500"/>
              <a:ext cx="582647" cy="132870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flipH="1" rot="8994460">
              <a:off x="8765327" y="898692"/>
              <a:ext cx="366952" cy="123986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flipH="1" rot="8994460">
              <a:off x="8543838" y="975875"/>
              <a:ext cx="533812" cy="127441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flipH="1" rot="8994460">
              <a:off x="8750905" y="1058078"/>
              <a:ext cx="184514" cy="86883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flipH="1" rot="8994460">
              <a:off x="8709145" y="1096501"/>
              <a:ext cx="295737" cy="116456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flipH="1" rot="8994460">
              <a:off x="8775582" y="1346039"/>
              <a:ext cx="217746" cy="929220"/>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flipH="1" rot="8994460">
              <a:off x="7291563" y="-1103478"/>
              <a:ext cx="722351" cy="112116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flipH="1" rot="8994460">
              <a:off x="8538558" y="1439098"/>
              <a:ext cx="46835" cy="4623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flipH="1" rot="8994460">
              <a:off x="8244294" y="1176942"/>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flipH="1" rot="8994460">
              <a:off x="8415373" y="1230270"/>
              <a:ext cx="46135"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flipH="1" rot="8994460">
              <a:off x="8286436" y="101164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flipH="1" rot="8994460">
              <a:off x="8157197" y="79262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flipH="1" rot="8994460">
              <a:off x="8023872" y="59087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flipH="1" rot="8994460">
              <a:off x="7837978" y="2510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flipH="1" rot="8994460">
              <a:off x="7882143" y="351644"/>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flipH="1" rot="8994460">
              <a:off x="8518080" y="1142339"/>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flipH="1" rot="8994460">
              <a:off x="8462041" y="1048587"/>
              <a:ext cx="46810" cy="4626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flipH="1" rot="8994460">
              <a:off x="8401096" y="944439"/>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flipH="1" rot="8994460">
              <a:off x="8333891" y="82977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flipH="1" rot="8994460">
              <a:off x="8114509" y="95841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flipH="1" rot="8994460">
              <a:off x="7985930" y="739226"/>
              <a:ext cx="46135"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flipH="1" rot="8994460">
              <a:off x="7862525" y="53151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flipH="1" rot="8994460">
              <a:off x="8272458" y="7250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flipH="1" rot="8994460">
              <a:off x="8197939" y="60051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flipH="1" rot="8994460">
              <a:off x="8149088" y="517547"/>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flipH="1" rot="8994460">
              <a:off x="8081715" y="402933"/>
              <a:ext cx="46810" cy="4613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3"/>
            <p:cNvSpPr/>
            <p:nvPr/>
          </p:nvSpPr>
          <p:spPr>
            <a:xfrm flipH="1" rot="8994460">
              <a:off x="8008603" y="277810"/>
              <a:ext cx="46135"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3"/>
            <p:cNvSpPr/>
            <p:nvPr/>
          </p:nvSpPr>
          <p:spPr>
            <a:xfrm flipH="1" rot="8994460">
              <a:off x="7964899" y="204981"/>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33"/>
          <p:cNvGrpSpPr/>
          <p:nvPr/>
        </p:nvGrpSpPr>
        <p:grpSpPr>
          <a:xfrm>
            <a:off x="-664692" y="2839111"/>
            <a:ext cx="2743356" cy="3507248"/>
            <a:chOff x="-664692" y="2839111"/>
            <a:chExt cx="2743356" cy="3507248"/>
          </a:xfrm>
        </p:grpSpPr>
        <p:sp>
          <p:nvSpPr>
            <p:cNvPr id="1884" name="Google Shape;1884;p33"/>
            <p:cNvSpPr/>
            <p:nvPr/>
          </p:nvSpPr>
          <p:spPr>
            <a:xfrm flipH="1" rot="-1805540">
              <a:off x="362445" y="5121848"/>
              <a:ext cx="1081127" cy="853929"/>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3"/>
            <p:cNvSpPr/>
            <p:nvPr/>
          </p:nvSpPr>
          <p:spPr>
            <a:xfrm flipH="1" rot="-1805540">
              <a:off x="292623" y="5058758"/>
              <a:ext cx="1243236" cy="841726"/>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3"/>
            <p:cNvSpPr/>
            <p:nvPr/>
          </p:nvSpPr>
          <p:spPr>
            <a:xfrm flipH="1" rot="-1805540">
              <a:off x="90903" y="5013808"/>
              <a:ext cx="1376864" cy="69997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3"/>
            <p:cNvSpPr/>
            <p:nvPr/>
          </p:nvSpPr>
          <p:spPr>
            <a:xfrm flipH="1" rot="-1805540">
              <a:off x="140101" y="5085307"/>
              <a:ext cx="1234409" cy="72980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3"/>
            <p:cNvSpPr/>
            <p:nvPr/>
          </p:nvSpPr>
          <p:spPr>
            <a:xfrm flipH="1" rot="-1805540">
              <a:off x="-280354" y="5053761"/>
              <a:ext cx="1462982" cy="200092"/>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3"/>
            <p:cNvSpPr/>
            <p:nvPr/>
          </p:nvSpPr>
          <p:spPr>
            <a:xfrm flipH="1" rot="-1805540">
              <a:off x="-354672" y="4926297"/>
              <a:ext cx="1734289" cy="20689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3"/>
            <p:cNvSpPr/>
            <p:nvPr/>
          </p:nvSpPr>
          <p:spPr>
            <a:xfrm flipH="1" rot="-1805540">
              <a:off x="-449025" y="4690220"/>
              <a:ext cx="1465707" cy="40628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3"/>
            <p:cNvSpPr/>
            <p:nvPr/>
          </p:nvSpPr>
          <p:spPr>
            <a:xfrm flipH="1" rot="-1805540">
              <a:off x="-483540" y="4537069"/>
              <a:ext cx="1597960" cy="46597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3"/>
            <p:cNvSpPr/>
            <p:nvPr/>
          </p:nvSpPr>
          <p:spPr>
            <a:xfrm flipH="1" rot="-1805540">
              <a:off x="-443764" y="3860404"/>
              <a:ext cx="1192375" cy="10207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3"/>
            <p:cNvSpPr/>
            <p:nvPr/>
          </p:nvSpPr>
          <p:spPr>
            <a:xfrm flipH="1" rot="-1805540">
              <a:off x="-468377" y="3741132"/>
              <a:ext cx="1421623" cy="1064173"/>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3"/>
            <p:cNvSpPr/>
            <p:nvPr/>
          </p:nvSpPr>
          <p:spPr>
            <a:xfrm flipH="1" rot="-1805540">
              <a:off x="-471198" y="3668753"/>
              <a:ext cx="1127936" cy="1075025"/>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3"/>
            <p:cNvSpPr/>
            <p:nvPr/>
          </p:nvSpPr>
          <p:spPr>
            <a:xfrm flipH="1" rot="-1805540">
              <a:off x="-381005" y="3528234"/>
              <a:ext cx="965827" cy="106959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3"/>
            <p:cNvSpPr/>
            <p:nvPr/>
          </p:nvSpPr>
          <p:spPr>
            <a:xfrm flipH="1" rot="-1805540">
              <a:off x="-391743" y="3421658"/>
              <a:ext cx="1195751" cy="110013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3"/>
            <p:cNvSpPr/>
            <p:nvPr/>
          </p:nvSpPr>
          <p:spPr>
            <a:xfrm flipH="1" rot="-1805540">
              <a:off x="-435520" y="3611463"/>
              <a:ext cx="1197126" cy="1083152"/>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p:nvPr/>
          </p:nvSpPr>
          <p:spPr>
            <a:xfrm flipH="1" rot="-1805540">
              <a:off x="-110953" y="3077963"/>
              <a:ext cx="525660" cy="1315826"/>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3"/>
            <p:cNvSpPr/>
            <p:nvPr/>
          </p:nvSpPr>
          <p:spPr>
            <a:xfrm flipH="1" rot="-1805540">
              <a:off x="-53981" y="3016141"/>
              <a:ext cx="582647" cy="132870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3"/>
            <p:cNvSpPr/>
            <p:nvPr/>
          </p:nvSpPr>
          <p:spPr>
            <a:xfrm flipH="1" rot="-1805540">
              <a:off x="5556" y="2998793"/>
              <a:ext cx="366952" cy="123986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3"/>
            <p:cNvSpPr/>
            <p:nvPr/>
          </p:nvSpPr>
          <p:spPr>
            <a:xfrm flipH="1" rot="-1805540">
              <a:off x="60184" y="2887052"/>
              <a:ext cx="533812" cy="127441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3"/>
            <p:cNvSpPr/>
            <p:nvPr/>
          </p:nvSpPr>
          <p:spPr>
            <a:xfrm flipH="1" rot="-1805540">
              <a:off x="202415" y="3210434"/>
              <a:ext cx="184514" cy="86883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3"/>
            <p:cNvSpPr/>
            <p:nvPr/>
          </p:nvSpPr>
          <p:spPr>
            <a:xfrm flipH="1" rot="-1805540">
              <a:off x="132952" y="2876275"/>
              <a:ext cx="295737" cy="116456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p:nvPr/>
          </p:nvSpPr>
          <p:spPr>
            <a:xfrm flipH="1" rot="-1805540">
              <a:off x="144506" y="2862086"/>
              <a:ext cx="217746" cy="929220"/>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3"/>
            <p:cNvSpPr/>
            <p:nvPr/>
          </p:nvSpPr>
          <p:spPr>
            <a:xfrm flipH="1" rot="-1805540">
              <a:off x="1123920" y="5119663"/>
              <a:ext cx="722351" cy="112116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3"/>
            <p:cNvSpPr/>
            <p:nvPr/>
          </p:nvSpPr>
          <p:spPr>
            <a:xfrm flipH="1" rot="-1805540">
              <a:off x="552441" y="3652012"/>
              <a:ext cx="46835" cy="4623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3"/>
            <p:cNvSpPr/>
            <p:nvPr/>
          </p:nvSpPr>
          <p:spPr>
            <a:xfrm flipH="1" rot="-1805540">
              <a:off x="846055" y="391359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3"/>
            <p:cNvSpPr/>
            <p:nvPr/>
          </p:nvSpPr>
          <p:spPr>
            <a:xfrm flipH="1" rot="-1805540">
              <a:off x="676327" y="3860215"/>
              <a:ext cx="46135"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3"/>
            <p:cNvSpPr/>
            <p:nvPr/>
          </p:nvSpPr>
          <p:spPr>
            <a:xfrm flipH="1" rot="-1805540">
              <a:off x="804588" y="407884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3"/>
            <p:cNvSpPr/>
            <p:nvPr/>
          </p:nvSpPr>
          <p:spPr>
            <a:xfrm flipH="1" rot="-1805540">
              <a:off x="933803" y="4297857"/>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3"/>
            <p:cNvSpPr/>
            <p:nvPr/>
          </p:nvSpPr>
          <p:spPr>
            <a:xfrm flipH="1" rot="-1805540">
              <a:off x="1067152" y="4499638"/>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3"/>
            <p:cNvSpPr/>
            <p:nvPr/>
          </p:nvSpPr>
          <p:spPr>
            <a:xfrm flipH="1" rot="-1805540">
              <a:off x="1253021" y="483943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3"/>
            <p:cNvSpPr/>
            <p:nvPr/>
          </p:nvSpPr>
          <p:spPr>
            <a:xfrm flipH="1" rot="-1805540">
              <a:off x="1208856" y="473886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3"/>
            <p:cNvSpPr/>
            <p:nvPr/>
          </p:nvSpPr>
          <p:spPr>
            <a:xfrm flipH="1" rot="-1805540">
              <a:off x="1486037" y="4996797"/>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3"/>
            <p:cNvSpPr/>
            <p:nvPr/>
          </p:nvSpPr>
          <p:spPr>
            <a:xfrm flipH="1" rot="-1805540">
              <a:off x="572919" y="3948170"/>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3"/>
            <p:cNvSpPr/>
            <p:nvPr/>
          </p:nvSpPr>
          <p:spPr>
            <a:xfrm flipH="1" rot="-1805540">
              <a:off x="628983" y="4042498"/>
              <a:ext cx="46810" cy="4626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3"/>
            <p:cNvSpPr/>
            <p:nvPr/>
          </p:nvSpPr>
          <p:spPr>
            <a:xfrm flipH="1" rot="-1805540">
              <a:off x="689928" y="4146070"/>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3"/>
            <p:cNvSpPr/>
            <p:nvPr/>
          </p:nvSpPr>
          <p:spPr>
            <a:xfrm flipH="1" rot="-1805540">
              <a:off x="757133" y="4260737"/>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3"/>
            <p:cNvSpPr/>
            <p:nvPr/>
          </p:nvSpPr>
          <p:spPr>
            <a:xfrm flipH="1" rot="-1805540">
              <a:off x="976490" y="413209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3"/>
            <p:cNvSpPr/>
            <p:nvPr/>
          </p:nvSpPr>
          <p:spPr>
            <a:xfrm flipH="1" rot="-1805540">
              <a:off x="1105769" y="4351258"/>
              <a:ext cx="46135"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3"/>
            <p:cNvSpPr/>
            <p:nvPr/>
          </p:nvSpPr>
          <p:spPr>
            <a:xfrm flipH="1" rot="-1805540">
              <a:off x="1228499" y="4559015"/>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3"/>
            <p:cNvSpPr/>
            <p:nvPr/>
          </p:nvSpPr>
          <p:spPr>
            <a:xfrm flipH="1" rot="-1805540">
              <a:off x="818567" y="4365453"/>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3"/>
            <p:cNvSpPr/>
            <p:nvPr/>
          </p:nvSpPr>
          <p:spPr>
            <a:xfrm flipH="1" rot="-1805540">
              <a:off x="893060" y="4489992"/>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3"/>
            <p:cNvSpPr/>
            <p:nvPr/>
          </p:nvSpPr>
          <p:spPr>
            <a:xfrm flipH="1" rot="-1805540">
              <a:off x="941911" y="45729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3"/>
            <p:cNvSpPr/>
            <p:nvPr/>
          </p:nvSpPr>
          <p:spPr>
            <a:xfrm flipH="1" rot="-1805540">
              <a:off x="1009309" y="4688277"/>
              <a:ext cx="46810" cy="4613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3"/>
            <p:cNvSpPr/>
            <p:nvPr/>
          </p:nvSpPr>
          <p:spPr>
            <a:xfrm flipH="1" rot="-1805540">
              <a:off x="1083096" y="4812700"/>
              <a:ext cx="46135"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3"/>
            <p:cNvSpPr/>
            <p:nvPr/>
          </p:nvSpPr>
          <p:spPr>
            <a:xfrm flipH="1" rot="-1805540">
              <a:off x="1126125" y="4885554"/>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1928" name="Shape 1928"/>
        <p:cNvGrpSpPr/>
        <p:nvPr/>
      </p:nvGrpSpPr>
      <p:grpSpPr>
        <a:xfrm>
          <a:off x="0" y="0"/>
          <a:ext cx="0" cy="0"/>
          <a:chOff x="0" y="0"/>
          <a:chExt cx="0" cy="0"/>
        </a:xfrm>
      </p:grpSpPr>
      <p:sp>
        <p:nvSpPr>
          <p:cNvPr id="1929" name="Google Shape;1929;p34"/>
          <p:cNvSpPr txBox="1"/>
          <p:nvPr>
            <p:ph type="title"/>
          </p:nvPr>
        </p:nvSpPr>
        <p:spPr>
          <a:xfrm>
            <a:off x="713225" y="547904"/>
            <a:ext cx="77175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930" name="Google Shape;1930;p34"/>
          <p:cNvSpPr txBox="1"/>
          <p:nvPr>
            <p:ph idx="1" type="body"/>
          </p:nvPr>
        </p:nvSpPr>
        <p:spPr>
          <a:xfrm>
            <a:off x="713225" y="1384300"/>
            <a:ext cx="3645300" cy="3040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1931" name="Google Shape;1931;p34"/>
          <p:cNvGrpSpPr/>
          <p:nvPr/>
        </p:nvGrpSpPr>
        <p:grpSpPr>
          <a:xfrm>
            <a:off x="-590962" y="-1218889"/>
            <a:ext cx="3157207" cy="3129659"/>
            <a:chOff x="-590962" y="-1218889"/>
            <a:chExt cx="3157207" cy="3129659"/>
          </a:xfrm>
        </p:grpSpPr>
        <p:sp>
          <p:nvSpPr>
            <p:cNvPr id="1932" name="Google Shape;1932;p34"/>
            <p:cNvSpPr/>
            <p:nvPr/>
          </p:nvSpPr>
          <p:spPr>
            <a:xfrm rot="-8094410">
              <a:off x="777412" y="-9615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rot="-8094410">
              <a:off x="689300" y="-8857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rot="-8094410">
              <a:off x="462200" y="-7378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rot="-8094410">
              <a:off x="534514" y="-8419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rot="-8094410">
              <a:off x="47777" y="-3700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rot="-8094410">
              <a:off x="-60738" y="-2377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rot="-8094410">
              <a:off x="-182600" y="-2649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rot="-8094410">
              <a:off x="-250105" y="-16745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rot="-8094410">
              <a:off x="-308116" y="-10137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rot="-8094410">
              <a:off x="-361045" y="-554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rot="-8094410">
              <a:off x="-376099" y="149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rot="-8094410">
              <a:off x="-323289" y="1584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rot="-8094410">
              <a:off x="-361209" y="2583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rot="-8094410">
              <a:off x="-356590" y="805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rot="-8094410">
              <a:off x="-139619" y="3642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rot="-8094410">
              <a:off x="-99892" y="4334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rot="-8094410">
              <a:off x="-54699" y="5249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rot="-8094410">
              <a:off x="-29222" y="6346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rot="-8094410">
              <a:off x="145320" y="7126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rot="-8094410">
              <a:off x="28116" y="7411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rot="-8094410">
              <a:off x="6474" y="9790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rot="-8094410">
              <a:off x="1553067" y="-10714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rot="-8094410">
              <a:off x="493598" y="11674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rot="-8094410">
              <a:off x="844973" y="9902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rot="-8094410">
              <a:off x="667241" y="9976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rot="-8094410">
              <a:off x="847706" y="8197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rot="-8094410">
              <a:off x="1029202" y="641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rot="-8094410">
              <a:off x="1210230" y="4813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rot="-8094410">
              <a:off x="1477713" y="2011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rot="-8094410">
              <a:off x="1409022" y="2869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rot="-8094410">
              <a:off x="1743516" y="1095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rot="-8094410">
              <a:off x="590107" y="8860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rot="-8094410">
              <a:off x="668600" y="8100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rot="-8094410">
              <a:off x="754349" y="7251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rot="-8094410">
              <a:off x="848942" y="6318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rot="-8094410">
              <a:off x="1027531" y="8128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rot="-8094410">
              <a:off x="1209143" y="6345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rot="-8094410">
              <a:off x="1381444" y="4657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rot="-8094410">
              <a:off x="935382" y="5466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rot="-8094410">
              <a:off x="1039573" y="4455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rot="-8094410">
              <a:off x="1108238" y="3780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rot="-8094410">
              <a:off x="1203091" y="2848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rot="-8094410">
              <a:off x="1306669" y="1829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rot="-8094410">
              <a:off x="1367073" y="1238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1976" name="Shape 1976"/>
        <p:cNvGrpSpPr/>
        <p:nvPr/>
      </p:nvGrpSpPr>
      <p:grpSpPr>
        <a:xfrm>
          <a:off x="0" y="0"/>
          <a:ext cx="0" cy="0"/>
          <a:chOff x="0" y="0"/>
          <a:chExt cx="0" cy="0"/>
        </a:xfrm>
      </p:grpSpPr>
      <p:sp>
        <p:nvSpPr>
          <p:cNvPr id="1977" name="Google Shape;1977;p35"/>
          <p:cNvSpPr txBox="1"/>
          <p:nvPr>
            <p:ph idx="1" type="subTitle"/>
          </p:nvPr>
        </p:nvSpPr>
        <p:spPr>
          <a:xfrm>
            <a:off x="837050" y="2154719"/>
            <a:ext cx="3714900" cy="143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1978" name="Google Shape;1978;p35"/>
          <p:cNvSpPr txBox="1"/>
          <p:nvPr>
            <p:ph type="title"/>
          </p:nvPr>
        </p:nvSpPr>
        <p:spPr>
          <a:xfrm>
            <a:off x="709922" y="1560471"/>
            <a:ext cx="38421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79" name="Google Shape;1979;p35"/>
          <p:cNvGrpSpPr/>
          <p:nvPr/>
        </p:nvGrpSpPr>
        <p:grpSpPr>
          <a:xfrm>
            <a:off x="-653492" y="-1193666"/>
            <a:ext cx="2718821" cy="3494125"/>
            <a:chOff x="-653492" y="-1193666"/>
            <a:chExt cx="2718821" cy="3494125"/>
          </a:xfrm>
        </p:grpSpPr>
        <p:sp>
          <p:nvSpPr>
            <p:cNvPr id="1980" name="Google Shape;1980;p35"/>
            <p:cNvSpPr/>
            <p:nvPr/>
          </p:nvSpPr>
          <p:spPr>
            <a:xfrm flipH="1" rot="1794456">
              <a:off x="-489648" y="637685"/>
              <a:ext cx="1081111" cy="853917"/>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5"/>
            <p:cNvSpPr/>
            <p:nvPr/>
          </p:nvSpPr>
          <p:spPr>
            <a:xfrm flipH="1" rot="1794456">
              <a:off x="-505163" y="618919"/>
              <a:ext cx="1243218" cy="841714"/>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5"/>
            <p:cNvSpPr/>
            <p:nvPr/>
          </p:nvSpPr>
          <p:spPr>
            <a:xfrm flipH="1" rot="1794456">
              <a:off x="-539120" y="515051"/>
              <a:ext cx="1376844" cy="69996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5"/>
            <p:cNvSpPr/>
            <p:nvPr/>
          </p:nvSpPr>
          <p:spPr>
            <a:xfrm flipH="1" rot="1794456">
              <a:off x="-553746" y="524265"/>
              <a:ext cx="1234391" cy="72979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5"/>
            <p:cNvSpPr/>
            <p:nvPr/>
          </p:nvSpPr>
          <p:spPr>
            <a:xfrm flipH="1" rot="1794456">
              <a:off x="-564424" y="375770"/>
              <a:ext cx="1462961" cy="200089"/>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5"/>
            <p:cNvSpPr/>
            <p:nvPr/>
          </p:nvSpPr>
          <p:spPr>
            <a:xfrm flipH="1" rot="1794456">
              <a:off x="-561964" y="363456"/>
              <a:ext cx="1734264" cy="20689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5"/>
            <p:cNvSpPr/>
            <p:nvPr/>
          </p:nvSpPr>
          <p:spPr>
            <a:xfrm flipH="1" rot="1794456">
              <a:off x="-423889" y="-2442"/>
              <a:ext cx="1465686" cy="40627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5"/>
            <p:cNvSpPr/>
            <p:nvPr/>
          </p:nvSpPr>
          <p:spPr>
            <a:xfrm flipH="1" rot="1794456">
              <a:off x="-367420" y="-66562"/>
              <a:ext cx="1597937" cy="465966"/>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5"/>
            <p:cNvSpPr/>
            <p:nvPr/>
          </p:nvSpPr>
          <p:spPr>
            <a:xfrm flipH="1" rot="1794456">
              <a:off x="99638" y="-684770"/>
              <a:ext cx="1192358" cy="1020749"/>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5"/>
            <p:cNvSpPr/>
            <p:nvPr/>
          </p:nvSpPr>
          <p:spPr>
            <a:xfrm flipH="1" rot="1794456">
              <a:off x="114519" y="-677305"/>
              <a:ext cx="1421603" cy="1064158"/>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5"/>
            <p:cNvSpPr/>
            <p:nvPr/>
          </p:nvSpPr>
          <p:spPr>
            <a:xfrm flipH="1" rot="1794456">
              <a:off x="244509" y="-845823"/>
              <a:ext cx="1127920" cy="107501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5"/>
            <p:cNvSpPr/>
            <p:nvPr/>
          </p:nvSpPr>
          <p:spPr>
            <a:xfrm flipH="1" rot="1794456">
              <a:off x="454173" y="-906812"/>
              <a:ext cx="965814" cy="1069584"/>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5"/>
            <p:cNvSpPr/>
            <p:nvPr/>
          </p:nvSpPr>
          <p:spPr>
            <a:xfrm flipH="1" rot="1794456">
              <a:off x="470404" y="-877472"/>
              <a:ext cx="1195734" cy="11001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5"/>
            <p:cNvSpPr/>
            <p:nvPr/>
          </p:nvSpPr>
          <p:spPr>
            <a:xfrm flipH="1" rot="1794456">
              <a:off x="291147" y="-815641"/>
              <a:ext cx="1197109" cy="108313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5"/>
            <p:cNvSpPr/>
            <p:nvPr/>
          </p:nvSpPr>
          <p:spPr>
            <a:xfrm flipH="1" rot="1794456">
              <a:off x="982563" y="-1150232"/>
              <a:ext cx="525653" cy="1315807"/>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5"/>
            <p:cNvSpPr/>
            <p:nvPr/>
          </p:nvSpPr>
          <p:spPr>
            <a:xfrm flipH="1" rot="1794456">
              <a:off x="1044767" y="-1110347"/>
              <a:ext cx="582639" cy="132868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5"/>
            <p:cNvSpPr/>
            <p:nvPr/>
          </p:nvSpPr>
          <p:spPr>
            <a:xfrm flipH="1" rot="1794456">
              <a:off x="1181950" y="-1138650"/>
              <a:ext cx="366947" cy="1239842"/>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5"/>
            <p:cNvSpPr/>
            <p:nvPr/>
          </p:nvSpPr>
          <p:spPr>
            <a:xfrm flipH="1" rot="1794456">
              <a:off x="1249358" y="-1083596"/>
              <a:ext cx="533804" cy="1274399"/>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5"/>
            <p:cNvSpPr/>
            <p:nvPr/>
          </p:nvSpPr>
          <p:spPr>
            <a:xfrm flipH="1" rot="1794456">
              <a:off x="1303358" y="-848586"/>
              <a:ext cx="184511" cy="86882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5"/>
            <p:cNvSpPr/>
            <p:nvPr/>
          </p:nvSpPr>
          <p:spPr>
            <a:xfrm flipH="1" rot="1794456">
              <a:off x="1402156" y="-1101594"/>
              <a:ext cx="295733" cy="116455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5"/>
            <p:cNvSpPr/>
            <p:nvPr/>
          </p:nvSpPr>
          <p:spPr>
            <a:xfrm flipH="1" rot="1794456">
              <a:off x="1541626" y="-1073617"/>
              <a:ext cx="217743" cy="929206"/>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5"/>
            <p:cNvSpPr/>
            <p:nvPr/>
          </p:nvSpPr>
          <p:spPr>
            <a:xfrm flipH="1" rot="1794456">
              <a:off x="-133043" y="1073886"/>
              <a:ext cx="722341" cy="112114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5"/>
            <p:cNvSpPr/>
            <p:nvPr/>
          </p:nvSpPr>
          <p:spPr>
            <a:xfrm flipH="1" rot="1794456">
              <a:off x="1486563" y="-178634"/>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5"/>
            <p:cNvSpPr/>
            <p:nvPr/>
          </p:nvSpPr>
          <p:spPr>
            <a:xfrm flipH="1" rot="1794456">
              <a:off x="1406423" y="206571"/>
              <a:ext cx="47484"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5"/>
            <p:cNvSpPr/>
            <p:nvPr/>
          </p:nvSpPr>
          <p:spPr>
            <a:xfrm flipH="1" rot="1794456">
              <a:off x="1368101" y="3229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5"/>
            <p:cNvSpPr/>
            <p:nvPr/>
          </p:nvSpPr>
          <p:spPr>
            <a:xfrm flipH="1" rot="1794456">
              <a:off x="1242726" y="25297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5"/>
            <p:cNvSpPr/>
            <p:nvPr/>
          </p:nvSpPr>
          <p:spPr>
            <a:xfrm flipH="1" rot="1794456">
              <a:off x="1117655" y="474400"/>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5"/>
            <p:cNvSpPr/>
            <p:nvPr/>
          </p:nvSpPr>
          <p:spPr>
            <a:xfrm flipH="1" rot="1794456">
              <a:off x="1009599" y="690770"/>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5"/>
            <p:cNvSpPr/>
            <p:nvPr/>
          </p:nvSpPr>
          <p:spPr>
            <a:xfrm flipH="1" rot="1794456">
              <a:off x="808246" y="102163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flipH="1" rot="1794456">
              <a:off x="873268" y="933115"/>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5"/>
            <p:cNvSpPr/>
            <p:nvPr/>
          </p:nvSpPr>
          <p:spPr>
            <a:xfrm flipH="1" rot="1794456">
              <a:off x="788490" y="1302115"/>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5"/>
            <p:cNvSpPr/>
            <p:nvPr/>
          </p:nvSpPr>
          <p:spPr>
            <a:xfrm flipH="1" rot="1794456">
              <a:off x="1240062" y="-12971"/>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5"/>
            <p:cNvSpPr/>
            <p:nvPr/>
          </p:nvSpPr>
          <p:spPr>
            <a:xfrm flipH="1" rot="1794456">
              <a:off x="1186659" y="82878"/>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5"/>
            <p:cNvSpPr/>
            <p:nvPr/>
          </p:nvSpPr>
          <p:spPr>
            <a:xfrm flipH="1" rot="1794456">
              <a:off x="1127186" y="18730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flipH="1" rot="1794456">
              <a:off x="1061484" y="30283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flipH="1" rot="1794456">
              <a:off x="1282561" y="42849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flipH="1" rot="1794456">
              <a:off x="1157566" y="649725"/>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flipH="1" rot="1794456">
              <a:off x="1038861" y="860196"/>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flipH="1" rot="1794456">
              <a:off x="1001525" y="408403"/>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flipH="1" rot="1794456">
              <a:off x="930901" y="53519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flipH="1" rot="1794456">
              <a:off x="883461" y="61900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flipH="1" rot="1794456">
              <a:off x="817614" y="73517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5"/>
            <p:cNvSpPr/>
            <p:nvPr/>
          </p:nvSpPr>
          <p:spPr>
            <a:xfrm flipH="1" rot="1794456">
              <a:off x="746620" y="860817"/>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5"/>
            <p:cNvSpPr/>
            <p:nvPr/>
          </p:nvSpPr>
          <p:spPr>
            <a:xfrm flipH="1" rot="1794456">
              <a:off x="704883" y="934807"/>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2024" name="Shape 2024"/>
        <p:cNvGrpSpPr/>
        <p:nvPr/>
      </p:nvGrpSpPr>
      <p:grpSpPr>
        <a:xfrm>
          <a:off x="0" y="0"/>
          <a:ext cx="0" cy="0"/>
          <a:chOff x="0" y="0"/>
          <a:chExt cx="0" cy="0"/>
        </a:xfrm>
      </p:grpSpPr>
      <p:sp>
        <p:nvSpPr>
          <p:cNvPr id="2025" name="Google Shape;2025;p36"/>
          <p:cNvSpPr txBox="1"/>
          <p:nvPr>
            <p:ph idx="1" type="subTitle"/>
          </p:nvPr>
        </p:nvSpPr>
        <p:spPr>
          <a:xfrm>
            <a:off x="4527400" y="2103120"/>
            <a:ext cx="3886200" cy="143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026" name="Google Shape;2026;p36"/>
          <p:cNvSpPr txBox="1"/>
          <p:nvPr>
            <p:ph type="title"/>
          </p:nvPr>
        </p:nvSpPr>
        <p:spPr>
          <a:xfrm>
            <a:off x="4527392" y="1563624"/>
            <a:ext cx="3886200" cy="304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27" name="Google Shape;2027;p36"/>
          <p:cNvGrpSpPr/>
          <p:nvPr/>
        </p:nvGrpSpPr>
        <p:grpSpPr>
          <a:xfrm>
            <a:off x="6853928" y="-999814"/>
            <a:ext cx="3157207" cy="3129659"/>
            <a:chOff x="6853928" y="-999814"/>
            <a:chExt cx="3157207" cy="3129659"/>
          </a:xfrm>
        </p:grpSpPr>
        <p:sp>
          <p:nvSpPr>
            <p:cNvPr id="2028" name="Google Shape;2028;p36"/>
            <p:cNvSpPr/>
            <p:nvPr/>
          </p:nvSpPr>
          <p:spPr>
            <a:xfrm flipH="1" rot="8094410">
              <a:off x="7561640" y="-7425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6"/>
            <p:cNvSpPr/>
            <p:nvPr/>
          </p:nvSpPr>
          <p:spPr>
            <a:xfrm flipH="1" rot="8094410">
              <a:off x="7487644" y="-6666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6"/>
            <p:cNvSpPr/>
            <p:nvPr/>
          </p:nvSpPr>
          <p:spPr>
            <a:xfrm flipH="1" rot="8094410">
              <a:off x="7581117" y="-5188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6"/>
            <p:cNvSpPr/>
            <p:nvPr/>
          </p:nvSpPr>
          <p:spPr>
            <a:xfrm flipH="1" rot="8094410">
              <a:off x="7651258" y="-6229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6"/>
            <p:cNvSpPr/>
            <p:nvPr/>
          </p:nvSpPr>
          <p:spPr>
            <a:xfrm flipH="1" rot="8094410">
              <a:off x="7909423" y="-1510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6"/>
            <p:cNvSpPr/>
            <p:nvPr/>
          </p:nvSpPr>
          <p:spPr>
            <a:xfrm flipH="1" rot="8094410">
              <a:off x="7746633" y="-186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6"/>
            <p:cNvSpPr/>
            <p:nvPr/>
          </p:nvSpPr>
          <p:spPr>
            <a:xfrm flipH="1" rot="8094410">
              <a:off x="8137074" y="-458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6"/>
            <p:cNvSpPr/>
            <p:nvPr/>
          </p:nvSpPr>
          <p:spPr>
            <a:xfrm flipH="1" rot="8094410">
              <a:off x="8072327" y="516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flipH="1" rot="8094410">
              <a:off x="8535920" y="1177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6"/>
            <p:cNvSpPr/>
            <p:nvPr/>
          </p:nvSpPr>
          <p:spPr>
            <a:xfrm flipH="1" rot="8094410">
              <a:off x="8359603" y="2135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6"/>
            <p:cNvSpPr/>
            <p:nvPr/>
          </p:nvSpPr>
          <p:spPr>
            <a:xfrm flipH="1" rot="8094410">
              <a:off x="8668342" y="2340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6"/>
            <p:cNvSpPr/>
            <p:nvPr/>
          </p:nvSpPr>
          <p:spPr>
            <a:xfrm flipH="1" rot="8094410">
              <a:off x="8777640" y="3774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flipH="1" rot="8094410">
              <a:off x="8585638" y="4773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6"/>
            <p:cNvSpPr/>
            <p:nvPr/>
          </p:nvSpPr>
          <p:spPr>
            <a:xfrm flipH="1" rot="8094410">
              <a:off x="8579644" y="2995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6"/>
            <p:cNvSpPr/>
            <p:nvPr/>
          </p:nvSpPr>
          <p:spPr>
            <a:xfrm flipH="1" rot="8094410">
              <a:off x="9034135" y="5833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6"/>
            <p:cNvSpPr/>
            <p:nvPr/>
          </p:nvSpPr>
          <p:spPr>
            <a:xfrm flipH="1" rot="8094410">
              <a:off x="8937421" y="6524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6"/>
            <p:cNvSpPr/>
            <p:nvPr/>
          </p:nvSpPr>
          <p:spPr>
            <a:xfrm flipH="1" rot="8094410">
              <a:off x="9107922" y="7440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6"/>
            <p:cNvSpPr/>
            <p:nvPr/>
          </p:nvSpPr>
          <p:spPr>
            <a:xfrm flipH="1" rot="8094410">
              <a:off x="8915586" y="8537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6"/>
            <p:cNvSpPr/>
            <p:nvPr/>
          </p:nvSpPr>
          <p:spPr>
            <a:xfrm flipH="1" rot="8094410">
              <a:off x="9090340" y="9316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6"/>
            <p:cNvSpPr/>
            <p:nvPr/>
          </p:nvSpPr>
          <p:spPr>
            <a:xfrm flipH="1" rot="8094410">
              <a:off x="9096322" y="9601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6"/>
            <p:cNvSpPr/>
            <p:nvPr/>
          </p:nvSpPr>
          <p:spPr>
            <a:xfrm flipH="1" rot="8094410">
              <a:off x="9195954" y="11981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6"/>
            <p:cNvSpPr/>
            <p:nvPr/>
          </p:nvSpPr>
          <p:spPr>
            <a:xfrm flipH="1" rot="8094410">
              <a:off x="7144759" y="-8524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6"/>
            <p:cNvSpPr/>
            <p:nvPr/>
          </p:nvSpPr>
          <p:spPr>
            <a:xfrm flipH="1" rot="8094410">
              <a:off x="8879741" y="13865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6"/>
            <p:cNvSpPr/>
            <p:nvPr/>
          </p:nvSpPr>
          <p:spPr>
            <a:xfrm flipH="1" rot="8094410">
              <a:off x="8527716" y="12093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6"/>
            <p:cNvSpPr/>
            <p:nvPr/>
          </p:nvSpPr>
          <p:spPr>
            <a:xfrm flipH="1" rot="8094410">
              <a:off x="8706797" y="12167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6"/>
            <p:cNvSpPr/>
            <p:nvPr/>
          </p:nvSpPr>
          <p:spPr>
            <a:xfrm flipH="1" rot="8094410">
              <a:off x="8525658" y="10388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6"/>
            <p:cNvSpPr/>
            <p:nvPr/>
          </p:nvSpPr>
          <p:spPr>
            <a:xfrm flipH="1" rot="8094410">
              <a:off x="8344136" y="8607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6"/>
            <p:cNvSpPr/>
            <p:nvPr/>
          </p:nvSpPr>
          <p:spPr>
            <a:xfrm flipH="1" rot="8094410">
              <a:off x="8163133" y="7003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6"/>
            <p:cNvSpPr/>
            <p:nvPr/>
          </p:nvSpPr>
          <p:spPr>
            <a:xfrm flipH="1" rot="8094410">
              <a:off x="7895625" y="4202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6"/>
            <p:cNvSpPr/>
            <p:nvPr/>
          </p:nvSpPr>
          <p:spPr>
            <a:xfrm flipH="1" rot="8094410">
              <a:off x="7964316" y="5059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6"/>
            <p:cNvSpPr/>
            <p:nvPr/>
          </p:nvSpPr>
          <p:spPr>
            <a:xfrm flipH="1" rot="8094410">
              <a:off x="7629847" y="3285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6"/>
            <p:cNvSpPr/>
            <p:nvPr/>
          </p:nvSpPr>
          <p:spPr>
            <a:xfrm flipH="1" rot="8094410">
              <a:off x="8783231" y="11051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6"/>
            <p:cNvSpPr/>
            <p:nvPr/>
          </p:nvSpPr>
          <p:spPr>
            <a:xfrm flipH="1" rot="8094410">
              <a:off x="8704763" y="10291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6"/>
            <p:cNvSpPr/>
            <p:nvPr/>
          </p:nvSpPr>
          <p:spPr>
            <a:xfrm flipH="1" rot="8094410">
              <a:off x="8619014" y="9442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6"/>
            <p:cNvSpPr/>
            <p:nvPr/>
          </p:nvSpPr>
          <p:spPr>
            <a:xfrm flipH="1" rot="8094410">
              <a:off x="8524421" y="8509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6"/>
            <p:cNvSpPr/>
            <p:nvPr/>
          </p:nvSpPr>
          <p:spPr>
            <a:xfrm flipH="1" rot="8094410">
              <a:off x="8345808" y="10319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6"/>
            <p:cNvSpPr/>
            <p:nvPr/>
          </p:nvSpPr>
          <p:spPr>
            <a:xfrm flipH="1" rot="8094410">
              <a:off x="8164896" y="8535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6"/>
            <p:cNvSpPr/>
            <p:nvPr/>
          </p:nvSpPr>
          <p:spPr>
            <a:xfrm flipH="1" rot="8094410">
              <a:off x="7991919" y="6848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6"/>
            <p:cNvSpPr/>
            <p:nvPr/>
          </p:nvSpPr>
          <p:spPr>
            <a:xfrm flipH="1" rot="8094410">
              <a:off x="8437981" y="7656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6"/>
            <p:cNvSpPr/>
            <p:nvPr/>
          </p:nvSpPr>
          <p:spPr>
            <a:xfrm flipH="1" rot="8094410">
              <a:off x="8333765" y="6646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6"/>
            <p:cNvSpPr/>
            <p:nvPr/>
          </p:nvSpPr>
          <p:spPr>
            <a:xfrm flipH="1" rot="8094410">
              <a:off x="8265101" y="5971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6"/>
            <p:cNvSpPr/>
            <p:nvPr/>
          </p:nvSpPr>
          <p:spPr>
            <a:xfrm flipH="1" rot="8094410">
              <a:off x="8170273" y="5038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6"/>
            <p:cNvSpPr/>
            <p:nvPr/>
          </p:nvSpPr>
          <p:spPr>
            <a:xfrm flipH="1" rot="8094410">
              <a:off x="8067370" y="4020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6"/>
            <p:cNvSpPr/>
            <p:nvPr/>
          </p:nvSpPr>
          <p:spPr>
            <a:xfrm flipH="1" rot="8094410">
              <a:off x="8006291" y="3429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2072" name="Shape 2072"/>
        <p:cNvGrpSpPr/>
        <p:nvPr/>
      </p:nvGrpSpPr>
      <p:grpSpPr>
        <a:xfrm>
          <a:off x="0" y="0"/>
          <a:ext cx="0" cy="0"/>
          <a:chOff x="0" y="0"/>
          <a:chExt cx="0" cy="0"/>
        </a:xfrm>
      </p:grpSpPr>
      <p:sp>
        <p:nvSpPr>
          <p:cNvPr id="2073" name="Google Shape;2073;p37"/>
          <p:cNvSpPr txBox="1"/>
          <p:nvPr>
            <p:ph idx="1" type="subTitle"/>
          </p:nvPr>
        </p:nvSpPr>
        <p:spPr>
          <a:xfrm>
            <a:off x="713225" y="3958450"/>
            <a:ext cx="3858900" cy="641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3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4" name="Google Shape;2074;p37"/>
          <p:cNvSpPr txBox="1"/>
          <p:nvPr>
            <p:ph idx="2" type="subTitle"/>
          </p:nvPr>
        </p:nvSpPr>
        <p:spPr>
          <a:xfrm>
            <a:off x="713225" y="1291450"/>
            <a:ext cx="7717500" cy="2062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2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5" name="Google Shape;2075;p37"/>
          <p:cNvSpPr txBox="1"/>
          <p:nvPr>
            <p:ph type="title"/>
          </p:nvPr>
        </p:nvSpPr>
        <p:spPr>
          <a:xfrm>
            <a:off x="713225" y="539500"/>
            <a:ext cx="7717500" cy="26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2076" name="Google Shape;2076;p37"/>
          <p:cNvSpPr txBox="1"/>
          <p:nvPr>
            <p:ph idx="3" type="subTitle"/>
          </p:nvPr>
        </p:nvSpPr>
        <p:spPr>
          <a:xfrm>
            <a:off x="713225" y="977125"/>
            <a:ext cx="30384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sp>
        <p:nvSpPr>
          <p:cNvPr id="2077" name="Google Shape;2077;p37"/>
          <p:cNvSpPr txBox="1"/>
          <p:nvPr>
            <p:ph idx="4" type="subTitle"/>
          </p:nvPr>
        </p:nvSpPr>
        <p:spPr>
          <a:xfrm>
            <a:off x="713225" y="3682225"/>
            <a:ext cx="60765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sp>
        <p:nvSpPr>
          <p:cNvPr id="2078" name="Google Shape;2078;p37"/>
          <p:cNvSpPr txBox="1"/>
          <p:nvPr>
            <p:ph idx="5" type="subTitle"/>
          </p:nvPr>
        </p:nvSpPr>
        <p:spPr>
          <a:xfrm>
            <a:off x="4572025" y="3958450"/>
            <a:ext cx="3858900" cy="432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3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9" name="Google Shape;2079;p37"/>
          <p:cNvSpPr txBox="1"/>
          <p:nvPr>
            <p:ph idx="6" type="subTitle"/>
          </p:nvPr>
        </p:nvSpPr>
        <p:spPr>
          <a:xfrm>
            <a:off x="4572025" y="3682225"/>
            <a:ext cx="38589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grpSp>
        <p:nvGrpSpPr>
          <p:cNvPr id="2080" name="Google Shape;2080;p37"/>
          <p:cNvGrpSpPr/>
          <p:nvPr/>
        </p:nvGrpSpPr>
        <p:grpSpPr>
          <a:xfrm>
            <a:off x="8430735" y="710943"/>
            <a:ext cx="1758903" cy="3680018"/>
            <a:chOff x="8430735" y="710943"/>
            <a:chExt cx="1758903" cy="3680018"/>
          </a:xfrm>
        </p:grpSpPr>
        <p:sp>
          <p:nvSpPr>
            <p:cNvPr id="2081" name="Google Shape;2081;p37"/>
            <p:cNvSpPr/>
            <p:nvPr/>
          </p:nvSpPr>
          <p:spPr>
            <a:xfrm flipH="1" rot="10794501">
              <a:off x="8703104" y="12500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7"/>
            <p:cNvSpPr/>
            <p:nvPr/>
          </p:nvSpPr>
          <p:spPr>
            <a:xfrm flipH="1" rot="10794501">
              <a:off x="8577727" y="13104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7"/>
            <p:cNvSpPr/>
            <p:nvPr/>
          </p:nvSpPr>
          <p:spPr>
            <a:xfrm flipH="1" rot="10794501">
              <a:off x="8569831" y="15490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7"/>
            <p:cNvSpPr/>
            <p:nvPr/>
          </p:nvSpPr>
          <p:spPr>
            <a:xfrm flipH="1" rot="10794501">
              <a:off x="8703343" y="14703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7"/>
            <p:cNvSpPr/>
            <p:nvPr/>
          </p:nvSpPr>
          <p:spPr>
            <a:xfrm flipH="1" rot="10794501">
              <a:off x="8706003" y="21449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7"/>
            <p:cNvSpPr/>
            <p:nvPr/>
          </p:nvSpPr>
          <p:spPr>
            <a:xfrm flipH="1" rot="10794501">
              <a:off x="8455200" y="22183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7"/>
            <p:cNvSpPr/>
            <p:nvPr/>
          </p:nvSpPr>
          <p:spPr>
            <a:xfrm flipH="1" rot="10794501">
              <a:off x="8719312" y="23510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7"/>
            <p:cNvSpPr/>
            <p:nvPr/>
          </p:nvSpPr>
          <p:spPr>
            <a:xfrm flipH="1" rot="10794501">
              <a:off x="8564156" y="24121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7"/>
            <p:cNvSpPr/>
            <p:nvPr/>
          </p:nvSpPr>
          <p:spPr>
            <a:xfrm flipH="1" rot="10794501">
              <a:off x="8708494" y="25620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7"/>
            <p:cNvSpPr/>
            <p:nvPr/>
          </p:nvSpPr>
          <p:spPr>
            <a:xfrm flipH="1" rot="10794501">
              <a:off x="8467134" y="25798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7"/>
            <p:cNvSpPr/>
            <p:nvPr/>
          </p:nvSpPr>
          <p:spPr>
            <a:xfrm flipH="1" rot="10794501">
              <a:off x="8710115" y="27072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7"/>
            <p:cNvSpPr/>
            <p:nvPr/>
          </p:nvSpPr>
          <p:spPr>
            <a:xfrm flipH="1" rot="10794501">
              <a:off x="8711639" y="28294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7"/>
            <p:cNvSpPr/>
            <p:nvPr/>
          </p:nvSpPr>
          <p:spPr>
            <a:xfrm flipH="1" rot="10794501">
              <a:off x="8460762" y="28411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7"/>
            <p:cNvSpPr/>
            <p:nvPr/>
          </p:nvSpPr>
          <p:spPr>
            <a:xfrm flipH="1" rot="10794501">
              <a:off x="8588048" y="27141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7"/>
            <p:cNvSpPr/>
            <p:nvPr/>
          </p:nvSpPr>
          <p:spPr>
            <a:xfrm flipH="1" rot="10794501">
              <a:off x="8724871" y="29646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7"/>
            <p:cNvSpPr/>
            <p:nvPr/>
          </p:nvSpPr>
          <p:spPr>
            <a:xfrm flipH="1" rot="10794501">
              <a:off x="8594671" y="29634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7"/>
            <p:cNvSpPr/>
            <p:nvPr/>
          </p:nvSpPr>
          <p:spPr>
            <a:xfrm flipH="1" rot="10794501">
              <a:off x="8713472" y="30855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7"/>
            <p:cNvSpPr/>
            <p:nvPr/>
          </p:nvSpPr>
          <p:spPr>
            <a:xfrm flipH="1" rot="10794501">
              <a:off x="8463249" y="30810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7"/>
            <p:cNvSpPr/>
            <p:nvPr/>
          </p:nvSpPr>
          <p:spPr>
            <a:xfrm flipH="1" rot="10794501">
              <a:off x="8726265" y="31955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7"/>
            <p:cNvSpPr/>
            <p:nvPr/>
          </p:nvSpPr>
          <p:spPr>
            <a:xfrm flipH="1" rot="10794501">
              <a:off x="8589505" y="32159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7"/>
            <p:cNvSpPr/>
            <p:nvPr/>
          </p:nvSpPr>
          <p:spPr>
            <a:xfrm flipH="1" rot="10794501">
              <a:off x="8586333" y="34615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7"/>
            <p:cNvSpPr/>
            <p:nvPr/>
          </p:nvSpPr>
          <p:spPr>
            <a:xfrm flipH="1" rot="10794501">
              <a:off x="8444107" y="7115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7"/>
            <p:cNvSpPr/>
            <p:nvPr/>
          </p:nvSpPr>
          <p:spPr>
            <a:xfrm flipH="1" rot="10794501">
              <a:off x="8566724" y="34400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7"/>
            <p:cNvSpPr/>
            <p:nvPr/>
          </p:nvSpPr>
          <p:spPr>
            <a:xfrm flipH="1" rot="10794501">
              <a:off x="8442775" y="30660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7"/>
            <p:cNvSpPr/>
            <p:nvPr/>
          </p:nvSpPr>
          <p:spPr>
            <a:xfrm flipH="1" rot="10794501">
              <a:off x="8564347" y="31974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7"/>
            <p:cNvSpPr/>
            <p:nvPr/>
          </p:nvSpPr>
          <p:spPr>
            <a:xfrm flipH="1" rot="10794501">
              <a:off x="8561954" y="29437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7"/>
            <p:cNvSpPr/>
            <p:nvPr/>
          </p:nvSpPr>
          <p:spPr>
            <a:xfrm flipH="1" rot="10794501">
              <a:off x="8559534" y="26894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7"/>
            <p:cNvSpPr/>
            <p:nvPr/>
          </p:nvSpPr>
          <p:spPr>
            <a:xfrm flipH="1" rot="10794501">
              <a:off x="8544958" y="24480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7"/>
            <p:cNvSpPr/>
            <p:nvPr/>
          </p:nvSpPr>
          <p:spPr>
            <a:xfrm flipH="1" rot="10794501">
              <a:off x="8553871" y="20608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7"/>
            <p:cNvSpPr/>
            <p:nvPr/>
          </p:nvSpPr>
          <p:spPr>
            <a:xfrm flipH="1" rot="10794501">
              <a:off x="8541829" y="21700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7"/>
            <p:cNvSpPr/>
            <p:nvPr/>
          </p:nvSpPr>
          <p:spPr>
            <a:xfrm flipH="1" rot="10794501">
              <a:off x="8430772" y="18080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7"/>
            <p:cNvSpPr/>
            <p:nvPr/>
          </p:nvSpPr>
          <p:spPr>
            <a:xfrm flipH="1" rot="10794501">
              <a:off x="8697219" y="31727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7"/>
            <p:cNvSpPr/>
            <p:nvPr/>
          </p:nvSpPr>
          <p:spPr>
            <a:xfrm flipH="1" rot="10794501">
              <a:off x="8695710" y="30636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7"/>
            <p:cNvSpPr/>
            <p:nvPr/>
          </p:nvSpPr>
          <p:spPr>
            <a:xfrm flipH="1" rot="10794501">
              <a:off x="8694860" y="29429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7"/>
            <p:cNvSpPr/>
            <p:nvPr/>
          </p:nvSpPr>
          <p:spPr>
            <a:xfrm flipH="1" rot="10794501">
              <a:off x="8693992" y="28099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7"/>
            <p:cNvSpPr/>
            <p:nvPr/>
          </p:nvSpPr>
          <p:spPr>
            <a:xfrm flipH="1" rot="10794501">
              <a:off x="8439680" y="28117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7"/>
            <p:cNvSpPr/>
            <p:nvPr/>
          </p:nvSpPr>
          <p:spPr>
            <a:xfrm flipH="1" rot="10794501">
              <a:off x="8437961" y="25574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7"/>
            <p:cNvSpPr/>
            <p:nvPr/>
          </p:nvSpPr>
          <p:spPr>
            <a:xfrm flipH="1" rot="10794501">
              <a:off x="8434910" y="23160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7"/>
            <p:cNvSpPr/>
            <p:nvPr/>
          </p:nvSpPr>
          <p:spPr>
            <a:xfrm flipH="1" rot="10794501">
              <a:off x="8693141" y="26886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7"/>
            <p:cNvSpPr/>
            <p:nvPr/>
          </p:nvSpPr>
          <p:spPr>
            <a:xfrm flipH="1" rot="10794501">
              <a:off x="8690880" y="25434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7"/>
            <p:cNvSpPr/>
            <p:nvPr/>
          </p:nvSpPr>
          <p:spPr>
            <a:xfrm flipH="1" rot="10794501">
              <a:off x="8690065" y="24472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7"/>
            <p:cNvSpPr/>
            <p:nvPr/>
          </p:nvSpPr>
          <p:spPr>
            <a:xfrm flipH="1" rot="10794501">
              <a:off x="8689196" y="23143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7"/>
            <p:cNvSpPr/>
            <p:nvPr/>
          </p:nvSpPr>
          <p:spPr>
            <a:xfrm flipH="1" rot="10794501">
              <a:off x="8688311" y="21691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7"/>
            <p:cNvSpPr/>
            <p:nvPr/>
          </p:nvSpPr>
          <p:spPr>
            <a:xfrm flipH="1" rot="10794501">
              <a:off x="8686838" y="20844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125" name="Shape 2125"/>
        <p:cNvGrpSpPr/>
        <p:nvPr/>
      </p:nvGrpSpPr>
      <p:grpSpPr>
        <a:xfrm>
          <a:off x="0" y="0"/>
          <a:ext cx="0" cy="0"/>
          <a:chOff x="0" y="0"/>
          <a:chExt cx="0" cy="0"/>
        </a:xfrm>
      </p:grpSpPr>
      <p:sp>
        <p:nvSpPr>
          <p:cNvPr id="2126" name="Google Shape;2126;p38"/>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Comfortaa Regular"/>
                <a:ea typeface="Comfortaa Regular"/>
                <a:cs typeface="Comfortaa Regular"/>
                <a:sym typeface="Comfortaa Regular"/>
              </a:defRPr>
            </a:lvl2pPr>
            <a:lvl3pPr lvl="2" rtl="0">
              <a:spcBef>
                <a:spcPts val="0"/>
              </a:spcBef>
              <a:spcAft>
                <a:spcPts val="0"/>
              </a:spcAft>
              <a:buSzPts val="2800"/>
              <a:buNone/>
              <a:defRPr>
                <a:latin typeface="Comfortaa Regular"/>
                <a:ea typeface="Comfortaa Regular"/>
                <a:cs typeface="Comfortaa Regular"/>
                <a:sym typeface="Comfortaa Regular"/>
              </a:defRPr>
            </a:lvl3pPr>
            <a:lvl4pPr lvl="3" rtl="0">
              <a:spcBef>
                <a:spcPts val="0"/>
              </a:spcBef>
              <a:spcAft>
                <a:spcPts val="0"/>
              </a:spcAft>
              <a:buSzPts val="2800"/>
              <a:buNone/>
              <a:defRPr>
                <a:latin typeface="Comfortaa Regular"/>
                <a:ea typeface="Comfortaa Regular"/>
                <a:cs typeface="Comfortaa Regular"/>
                <a:sym typeface="Comfortaa Regular"/>
              </a:defRPr>
            </a:lvl4pPr>
            <a:lvl5pPr lvl="4" rtl="0">
              <a:spcBef>
                <a:spcPts val="0"/>
              </a:spcBef>
              <a:spcAft>
                <a:spcPts val="0"/>
              </a:spcAft>
              <a:buSzPts val="2800"/>
              <a:buNone/>
              <a:defRPr>
                <a:latin typeface="Comfortaa Regular"/>
                <a:ea typeface="Comfortaa Regular"/>
                <a:cs typeface="Comfortaa Regular"/>
                <a:sym typeface="Comfortaa Regular"/>
              </a:defRPr>
            </a:lvl5pPr>
            <a:lvl6pPr lvl="5" rtl="0">
              <a:spcBef>
                <a:spcPts val="0"/>
              </a:spcBef>
              <a:spcAft>
                <a:spcPts val="0"/>
              </a:spcAft>
              <a:buSzPts val="2800"/>
              <a:buNone/>
              <a:defRPr>
                <a:latin typeface="Comfortaa Regular"/>
                <a:ea typeface="Comfortaa Regular"/>
                <a:cs typeface="Comfortaa Regular"/>
                <a:sym typeface="Comfortaa Regular"/>
              </a:defRPr>
            </a:lvl6pPr>
            <a:lvl7pPr lvl="6" rtl="0">
              <a:spcBef>
                <a:spcPts val="0"/>
              </a:spcBef>
              <a:spcAft>
                <a:spcPts val="0"/>
              </a:spcAft>
              <a:buSzPts val="2800"/>
              <a:buNone/>
              <a:defRPr>
                <a:latin typeface="Comfortaa Regular"/>
                <a:ea typeface="Comfortaa Regular"/>
                <a:cs typeface="Comfortaa Regular"/>
                <a:sym typeface="Comfortaa Regular"/>
              </a:defRPr>
            </a:lvl7pPr>
            <a:lvl8pPr lvl="7" rtl="0">
              <a:spcBef>
                <a:spcPts val="0"/>
              </a:spcBef>
              <a:spcAft>
                <a:spcPts val="0"/>
              </a:spcAft>
              <a:buSzPts val="2800"/>
              <a:buNone/>
              <a:defRPr>
                <a:latin typeface="Comfortaa Regular"/>
                <a:ea typeface="Comfortaa Regular"/>
                <a:cs typeface="Comfortaa Regular"/>
                <a:sym typeface="Comfortaa Regular"/>
              </a:defRPr>
            </a:lvl8pPr>
            <a:lvl9pPr lvl="8" rtl="0">
              <a:spcBef>
                <a:spcPts val="0"/>
              </a:spcBef>
              <a:spcAft>
                <a:spcPts val="0"/>
              </a:spcAft>
              <a:buSzPts val="2800"/>
              <a:buNone/>
              <a:defRPr>
                <a:latin typeface="Comfortaa Regular"/>
                <a:ea typeface="Comfortaa Regular"/>
                <a:cs typeface="Comfortaa Regular"/>
                <a:sym typeface="Comfortaa Regular"/>
              </a:defRPr>
            </a:lvl9pPr>
          </a:lstStyle>
          <a:p/>
        </p:txBody>
      </p:sp>
      <p:grpSp>
        <p:nvGrpSpPr>
          <p:cNvPr id="2127" name="Google Shape;2127;p38"/>
          <p:cNvGrpSpPr/>
          <p:nvPr/>
        </p:nvGrpSpPr>
        <p:grpSpPr>
          <a:xfrm>
            <a:off x="8583180" y="1595452"/>
            <a:ext cx="1758903" cy="3680018"/>
            <a:chOff x="8430780" y="-4748"/>
            <a:chExt cx="1758903" cy="3680018"/>
          </a:xfrm>
        </p:grpSpPr>
        <p:sp>
          <p:nvSpPr>
            <p:cNvPr id="2128" name="Google Shape;2128;p38"/>
            <p:cNvSpPr/>
            <p:nvPr/>
          </p:nvSpPr>
          <p:spPr>
            <a:xfrm flipH="1" rot="10794501">
              <a:off x="8703150" y="534310"/>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flipH="1" rot="10794501">
              <a:off x="8577772" y="59471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flipH="1" rot="10794501">
              <a:off x="8569876" y="83335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flipH="1" rot="10794501">
              <a:off x="8703389" y="75461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flipH="1" rot="10794501">
              <a:off x="8706048" y="142924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flipH="1" rot="10794501">
              <a:off x="8455245" y="150262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flipH="1" rot="10794501">
              <a:off x="8719358" y="1635356"/>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flipH="1" rot="10794501">
              <a:off x="8564202" y="169649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flipH="1" rot="10794501">
              <a:off x="8708539" y="1846388"/>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flipH="1" rot="10794501">
              <a:off x="8467180" y="1864175"/>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flipH="1" rot="10794501">
              <a:off x="8710160" y="199156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flipH="1" rot="10794501">
              <a:off x="8711684" y="211374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flipH="1" rot="10794501">
              <a:off x="8460807" y="212545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flipH="1" rot="10794501">
              <a:off x="8588094" y="199845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flipH="1" rot="10794501">
              <a:off x="8724917" y="224897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flipH="1" rot="10794501">
              <a:off x="8594716" y="2247769"/>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flipH="1" rot="10794501">
              <a:off x="8713517" y="2369839"/>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flipH="1" rot="10794501">
              <a:off x="8463294" y="23653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flipH="1" rot="10794501">
              <a:off x="8726310" y="247990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flipH="1" rot="10794501">
              <a:off x="8589550" y="250029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flipH="1" rot="10794501">
              <a:off x="8586378" y="274588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flipH="1" rot="10794501">
              <a:off x="8444152" y="-4171"/>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flipH="1" rot="10794501">
              <a:off x="8566770" y="272437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flipH="1" rot="10794501">
              <a:off x="8442820" y="235033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flipH="1" rot="10794501">
              <a:off x="8564393" y="248171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flipH="1" rot="10794501">
              <a:off x="8561999" y="222808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flipH="1" rot="10794501">
              <a:off x="8559580" y="197379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flipH="1" rot="10794501">
              <a:off x="8545003" y="1732402"/>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flipH="1" rot="10794501">
              <a:off x="8553917" y="1345167"/>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flipH="1" rot="10794501">
              <a:off x="8541875" y="145436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flipH="1" rot="10794501">
              <a:off x="8430818" y="109240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flipH="1" rot="10794501">
              <a:off x="8697264" y="245709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flipH="1" rot="10794501">
              <a:off x="8695755" y="2347918"/>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flipH="1" rot="10794501">
              <a:off x="8694905" y="2227212"/>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flipH="1" rot="10794501">
              <a:off x="8694037" y="2094306"/>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flipH="1" rot="10794501">
              <a:off x="8439726" y="209602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flipH="1" rot="10794501">
              <a:off x="8438006" y="184173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flipH="1" rot="10794501">
              <a:off x="8434955" y="160033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flipH="1" rot="10794501">
              <a:off x="8693186" y="197292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flipH="1" rot="10794501">
              <a:off x="8690925" y="182779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8"/>
            <p:cNvSpPr/>
            <p:nvPr/>
          </p:nvSpPr>
          <p:spPr>
            <a:xfrm flipH="1" rot="10794501">
              <a:off x="8690110" y="1731516"/>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flipH="1" rot="10794501">
              <a:off x="8689242" y="159861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flipH="1" rot="10794501">
              <a:off x="8688356" y="145347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flipH="1" rot="10794501">
              <a:off x="8686883" y="136872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38"/>
          <p:cNvGrpSpPr/>
          <p:nvPr/>
        </p:nvGrpSpPr>
        <p:grpSpPr>
          <a:xfrm>
            <a:off x="-1198070" y="-872973"/>
            <a:ext cx="1758903" cy="3680018"/>
            <a:chOff x="-1198070" y="-34773"/>
            <a:chExt cx="1758903" cy="3680018"/>
          </a:xfrm>
        </p:grpSpPr>
        <p:sp>
          <p:nvSpPr>
            <p:cNvPr id="2173" name="Google Shape;2173;p38"/>
            <p:cNvSpPr/>
            <p:nvPr/>
          </p:nvSpPr>
          <p:spPr>
            <a:xfrm rot="-10794501">
              <a:off x="-792654" y="504285"/>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rot="-10794501">
              <a:off x="-829384" y="564693"/>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8"/>
            <p:cNvSpPr/>
            <p:nvPr/>
          </p:nvSpPr>
          <p:spPr>
            <a:xfrm rot="-10794501">
              <a:off x="-955115" y="80333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8"/>
            <p:cNvSpPr/>
            <p:nvPr/>
          </p:nvSpPr>
          <p:spPr>
            <a:xfrm rot="-10794501">
              <a:off x="-946174" y="72459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rot="-10794501">
              <a:off x="-1177404" y="1399221"/>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rot="-10794501">
              <a:off x="-1197905" y="1472597"/>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rot="-10794501">
              <a:off x="-1193439" y="1605331"/>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rot="-10794501">
              <a:off x="-1170535" y="1666471"/>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rot="-10794501">
              <a:off x="-909291" y="1816363"/>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rot="-10794501">
              <a:off x="-897177" y="1834150"/>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8"/>
            <p:cNvSpPr/>
            <p:nvPr/>
          </p:nvSpPr>
          <p:spPr>
            <a:xfrm rot="-10794501">
              <a:off x="-846474" y="1961538"/>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8"/>
            <p:cNvSpPr/>
            <p:nvPr/>
          </p:nvSpPr>
          <p:spPr>
            <a:xfrm rot="-10794501">
              <a:off x="-685890" y="2083723"/>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rot="-10794501">
              <a:off x="-664934" y="209542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rot="-10794501">
              <a:off x="-793596" y="1968434"/>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rot="-10794501">
              <a:off x="-258959" y="2218953"/>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rot="-10794501">
              <a:off x="-185745" y="2217744"/>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rot="-10794501">
              <a:off x="-88852" y="233981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rot="-10794501">
              <a:off x="-5488" y="2335314"/>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rot="-10794501">
              <a:off x="80791" y="244987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rot="-10794501">
              <a:off x="106329" y="2470269"/>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rot="-10794501">
              <a:off x="187492" y="271585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rot="-10794501">
              <a:off x="-174884" y="-34196"/>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rot="-10794501">
              <a:off x="378009" y="2694352"/>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rot="-10794501">
              <a:off x="501309" y="2320310"/>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rot="-10794501">
              <a:off x="381087" y="2451692"/>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rot="-10794501">
              <a:off x="382805" y="2198055"/>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rot="-10794501">
              <a:off x="385199" y="1943770"/>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rot="-10794501">
              <a:off x="399801" y="1702377"/>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rot="-10794501">
              <a:off x="390862" y="1315142"/>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rot="-10794501">
              <a:off x="402905" y="1424341"/>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rot="-10794501">
              <a:off x="513987" y="1062382"/>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rot="-10794501">
              <a:off x="247515" y="2427072"/>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rot="-10794501">
              <a:off x="249049" y="2317893"/>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rot="-10794501">
              <a:off x="249899" y="2197187"/>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rot="-10794501">
              <a:off x="250767" y="2064281"/>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8"/>
            <p:cNvSpPr/>
            <p:nvPr/>
          </p:nvSpPr>
          <p:spPr>
            <a:xfrm rot="-10794501">
              <a:off x="505054" y="2066001"/>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rot="-10794501">
              <a:off x="507473" y="1811714"/>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rot="-10794501">
              <a:off x="509849" y="1570305"/>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rot="-10794501">
              <a:off x="251618" y="194290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rot="-10794501">
              <a:off x="253854" y="1797771"/>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rot="-10794501">
              <a:off x="254669" y="170149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rot="-10794501">
              <a:off x="255562" y="1568585"/>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rot="-10794501">
              <a:off x="257123" y="1423454"/>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rot="-10794501">
              <a:off x="257921" y="133870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2217" name="Shape 2217"/>
        <p:cNvGrpSpPr/>
        <p:nvPr/>
      </p:nvGrpSpPr>
      <p:grpSpPr>
        <a:xfrm>
          <a:off x="0" y="0"/>
          <a:ext cx="0" cy="0"/>
          <a:chOff x="0" y="0"/>
          <a:chExt cx="0" cy="0"/>
        </a:xfrm>
      </p:grpSpPr>
      <p:sp>
        <p:nvSpPr>
          <p:cNvPr id="2218" name="Google Shape;2218;p39"/>
          <p:cNvSpPr txBox="1"/>
          <p:nvPr/>
        </p:nvSpPr>
        <p:spPr>
          <a:xfrm>
            <a:off x="1670100" y="3645375"/>
            <a:ext cx="5803800" cy="45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Comfortaa"/>
                <a:ea typeface="Comfortaa"/>
                <a:cs typeface="Comfortaa"/>
                <a:sym typeface="Comfortaa"/>
              </a:rPr>
              <a:t>CREDITS: This presentation template was created by </a:t>
            </a:r>
            <a:r>
              <a:rPr b="1" lang="en">
                <a:solidFill>
                  <a:schemeClr val="lt1"/>
                </a:solidFill>
                <a:uFill>
                  <a:noFill/>
                </a:uFill>
                <a:latin typeface="Comfortaa"/>
                <a:ea typeface="Comfortaa"/>
                <a:cs typeface="Comfortaa"/>
                <a:sym typeface="Comfortaa"/>
                <a:hlinkClick r:id="rId2">
                  <a:extLst>
                    <a:ext uri="{A12FA001-AC4F-418D-AE19-62706E023703}">
                      <ahyp:hlinkClr val="tx"/>
                    </a:ext>
                  </a:extLst>
                </a:hlinkClick>
              </a:rPr>
              <a:t>Slidesgo</a:t>
            </a:r>
            <a:r>
              <a:rPr lang="en">
                <a:solidFill>
                  <a:schemeClr val="lt1"/>
                </a:solidFill>
                <a:latin typeface="Comfortaa"/>
                <a:ea typeface="Comfortaa"/>
                <a:cs typeface="Comfortaa"/>
                <a:sym typeface="Comfortaa"/>
              </a:rPr>
              <a:t>, including icons by </a:t>
            </a:r>
            <a:r>
              <a:rPr b="1" lang="en">
                <a:solidFill>
                  <a:schemeClr val="lt1"/>
                </a:solidFill>
                <a:uFill>
                  <a:noFill/>
                </a:uFill>
                <a:latin typeface="Comfortaa"/>
                <a:ea typeface="Comfortaa"/>
                <a:cs typeface="Comfortaa"/>
                <a:sym typeface="Comfortaa"/>
                <a:hlinkClick r:id="rId3">
                  <a:extLst>
                    <a:ext uri="{A12FA001-AC4F-418D-AE19-62706E023703}">
                      <ahyp:hlinkClr val="tx"/>
                    </a:ext>
                  </a:extLst>
                </a:hlinkClick>
              </a:rPr>
              <a:t>Flaticon</a:t>
            </a:r>
            <a:r>
              <a:rPr lang="en">
                <a:solidFill>
                  <a:schemeClr val="lt1"/>
                </a:solidFill>
                <a:latin typeface="Comfortaa"/>
                <a:ea typeface="Comfortaa"/>
                <a:cs typeface="Comfortaa"/>
                <a:sym typeface="Comfortaa"/>
              </a:rPr>
              <a:t>, infographics &amp; images by </a:t>
            </a:r>
            <a:r>
              <a:rPr b="1" lang="en">
                <a:solidFill>
                  <a:schemeClr val="lt1"/>
                </a:solidFill>
                <a:uFill>
                  <a:noFill/>
                </a:uFill>
                <a:latin typeface="Comfortaa"/>
                <a:ea typeface="Comfortaa"/>
                <a:cs typeface="Comfortaa"/>
                <a:sym typeface="Comfortaa"/>
                <a:hlinkClick r:id="rId4">
                  <a:extLst>
                    <a:ext uri="{A12FA001-AC4F-418D-AE19-62706E023703}">
                      <ahyp:hlinkClr val="tx"/>
                    </a:ext>
                  </a:extLst>
                </a:hlinkClick>
              </a:rPr>
              <a:t>Freepik</a:t>
            </a:r>
            <a:r>
              <a:rPr lang="en">
                <a:solidFill>
                  <a:schemeClr val="lt1"/>
                </a:solidFill>
                <a:latin typeface="Comfortaa"/>
                <a:ea typeface="Comfortaa"/>
                <a:cs typeface="Comfortaa"/>
                <a:sym typeface="Comfortaa"/>
              </a:rPr>
              <a:t> </a:t>
            </a:r>
            <a:endParaRPr b="1">
              <a:solidFill>
                <a:schemeClr val="lt1"/>
              </a:solidFill>
              <a:latin typeface="Comfortaa"/>
              <a:ea typeface="Comfortaa"/>
              <a:cs typeface="Comfortaa"/>
              <a:sym typeface="Comfortaa"/>
            </a:endParaRPr>
          </a:p>
        </p:txBody>
      </p:sp>
      <p:sp>
        <p:nvSpPr>
          <p:cNvPr id="2219" name="Google Shape;2219;p39"/>
          <p:cNvSpPr txBox="1"/>
          <p:nvPr>
            <p:ph idx="1" type="subTitle"/>
          </p:nvPr>
        </p:nvSpPr>
        <p:spPr>
          <a:xfrm>
            <a:off x="2833050" y="1666050"/>
            <a:ext cx="3477900" cy="8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
        <p:nvSpPr>
          <p:cNvPr id="2220" name="Google Shape;2220;p39"/>
          <p:cNvSpPr txBox="1"/>
          <p:nvPr>
            <p:ph type="title"/>
          </p:nvPr>
        </p:nvSpPr>
        <p:spPr>
          <a:xfrm>
            <a:off x="713225" y="539500"/>
            <a:ext cx="7717500" cy="81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500"/>
              <a:buFont typeface="Dosis"/>
              <a:buNone/>
              <a:defRPr b="1" sz="6500">
                <a:latin typeface="Dosis"/>
                <a:ea typeface="Dosis"/>
                <a:cs typeface="Dosis"/>
                <a:sym typeface="Dosis"/>
              </a:defRPr>
            </a:lvl1pPr>
            <a:lvl2pPr lvl="1" rtl="0" algn="ctr">
              <a:spcBef>
                <a:spcPts val="0"/>
              </a:spcBef>
              <a:spcAft>
                <a:spcPts val="0"/>
              </a:spcAft>
              <a:buClr>
                <a:schemeClr val="dk1"/>
              </a:buClr>
              <a:buSzPts val="6500"/>
              <a:buNone/>
              <a:defRPr sz="6500">
                <a:solidFill>
                  <a:schemeClr val="dk1"/>
                </a:solidFill>
              </a:defRPr>
            </a:lvl2pPr>
            <a:lvl3pPr lvl="2" rtl="0" algn="ctr">
              <a:spcBef>
                <a:spcPts val="0"/>
              </a:spcBef>
              <a:spcAft>
                <a:spcPts val="0"/>
              </a:spcAft>
              <a:buClr>
                <a:schemeClr val="dk1"/>
              </a:buClr>
              <a:buSzPts val="6500"/>
              <a:buNone/>
              <a:defRPr sz="6500">
                <a:solidFill>
                  <a:schemeClr val="dk1"/>
                </a:solidFill>
              </a:defRPr>
            </a:lvl3pPr>
            <a:lvl4pPr lvl="3" rtl="0" algn="ctr">
              <a:spcBef>
                <a:spcPts val="0"/>
              </a:spcBef>
              <a:spcAft>
                <a:spcPts val="0"/>
              </a:spcAft>
              <a:buClr>
                <a:schemeClr val="dk1"/>
              </a:buClr>
              <a:buSzPts val="6500"/>
              <a:buNone/>
              <a:defRPr sz="6500">
                <a:solidFill>
                  <a:schemeClr val="dk1"/>
                </a:solidFill>
              </a:defRPr>
            </a:lvl4pPr>
            <a:lvl5pPr lvl="4" rtl="0" algn="ctr">
              <a:spcBef>
                <a:spcPts val="0"/>
              </a:spcBef>
              <a:spcAft>
                <a:spcPts val="0"/>
              </a:spcAft>
              <a:buClr>
                <a:schemeClr val="dk1"/>
              </a:buClr>
              <a:buSzPts val="6500"/>
              <a:buNone/>
              <a:defRPr sz="6500">
                <a:solidFill>
                  <a:schemeClr val="dk1"/>
                </a:solidFill>
              </a:defRPr>
            </a:lvl5pPr>
            <a:lvl6pPr lvl="5" rtl="0" algn="ctr">
              <a:spcBef>
                <a:spcPts val="0"/>
              </a:spcBef>
              <a:spcAft>
                <a:spcPts val="0"/>
              </a:spcAft>
              <a:buClr>
                <a:schemeClr val="dk1"/>
              </a:buClr>
              <a:buSzPts val="6500"/>
              <a:buNone/>
              <a:defRPr sz="6500">
                <a:solidFill>
                  <a:schemeClr val="dk1"/>
                </a:solidFill>
              </a:defRPr>
            </a:lvl6pPr>
            <a:lvl7pPr lvl="6" rtl="0" algn="ctr">
              <a:spcBef>
                <a:spcPts val="0"/>
              </a:spcBef>
              <a:spcAft>
                <a:spcPts val="0"/>
              </a:spcAft>
              <a:buClr>
                <a:schemeClr val="dk1"/>
              </a:buClr>
              <a:buSzPts val="6500"/>
              <a:buNone/>
              <a:defRPr sz="6500">
                <a:solidFill>
                  <a:schemeClr val="dk1"/>
                </a:solidFill>
              </a:defRPr>
            </a:lvl7pPr>
            <a:lvl8pPr lvl="7" rtl="0" algn="ctr">
              <a:spcBef>
                <a:spcPts val="0"/>
              </a:spcBef>
              <a:spcAft>
                <a:spcPts val="0"/>
              </a:spcAft>
              <a:buClr>
                <a:schemeClr val="dk1"/>
              </a:buClr>
              <a:buSzPts val="6500"/>
              <a:buNone/>
              <a:defRPr sz="6500">
                <a:solidFill>
                  <a:schemeClr val="dk1"/>
                </a:solidFill>
              </a:defRPr>
            </a:lvl8pPr>
            <a:lvl9pPr lvl="8" rtl="0" algn="ctr">
              <a:spcBef>
                <a:spcPts val="0"/>
              </a:spcBef>
              <a:spcAft>
                <a:spcPts val="0"/>
              </a:spcAft>
              <a:buClr>
                <a:schemeClr val="dk1"/>
              </a:buClr>
              <a:buSzPts val="6500"/>
              <a:buNone/>
              <a:defRPr sz="6500">
                <a:solidFill>
                  <a:schemeClr val="dk1"/>
                </a:solidFill>
              </a:defRPr>
            </a:lvl9pPr>
          </a:lstStyle>
          <a:p/>
        </p:txBody>
      </p:sp>
      <p:grpSp>
        <p:nvGrpSpPr>
          <p:cNvPr id="2221" name="Google Shape;2221;p39"/>
          <p:cNvGrpSpPr/>
          <p:nvPr/>
        </p:nvGrpSpPr>
        <p:grpSpPr>
          <a:xfrm>
            <a:off x="6768203" y="-312482"/>
            <a:ext cx="3157207" cy="3129659"/>
            <a:chOff x="6844403" y="-1037914"/>
            <a:chExt cx="3157207" cy="3129659"/>
          </a:xfrm>
        </p:grpSpPr>
        <p:sp>
          <p:nvSpPr>
            <p:cNvPr id="2222" name="Google Shape;2222;p39"/>
            <p:cNvSpPr/>
            <p:nvPr/>
          </p:nvSpPr>
          <p:spPr>
            <a:xfrm flipH="1" rot="8094410">
              <a:off x="7552115" y="-7806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9"/>
            <p:cNvSpPr/>
            <p:nvPr/>
          </p:nvSpPr>
          <p:spPr>
            <a:xfrm flipH="1" rot="8094410">
              <a:off x="7478119" y="-7047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9"/>
            <p:cNvSpPr/>
            <p:nvPr/>
          </p:nvSpPr>
          <p:spPr>
            <a:xfrm flipH="1" rot="8094410">
              <a:off x="7571592" y="-5569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9"/>
            <p:cNvSpPr/>
            <p:nvPr/>
          </p:nvSpPr>
          <p:spPr>
            <a:xfrm flipH="1" rot="8094410">
              <a:off x="7641733" y="-6610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9"/>
            <p:cNvSpPr/>
            <p:nvPr/>
          </p:nvSpPr>
          <p:spPr>
            <a:xfrm flipH="1" rot="8094410">
              <a:off x="7899898" y="-1891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9"/>
            <p:cNvSpPr/>
            <p:nvPr/>
          </p:nvSpPr>
          <p:spPr>
            <a:xfrm flipH="1" rot="8094410">
              <a:off x="7737108" y="-567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9"/>
            <p:cNvSpPr/>
            <p:nvPr/>
          </p:nvSpPr>
          <p:spPr>
            <a:xfrm flipH="1" rot="8094410">
              <a:off x="8127549" y="-839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9"/>
            <p:cNvSpPr/>
            <p:nvPr/>
          </p:nvSpPr>
          <p:spPr>
            <a:xfrm flipH="1" rot="8094410">
              <a:off x="8062802" y="135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9"/>
            <p:cNvSpPr/>
            <p:nvPr/>
          </p:nvSpPr>
          <p:spPr>
            <a:xfrm flipH="1" rot="8094410">
              <a:off x="8526395" y="796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9"/>
            <p:cNvSpPr/>
            <p:nvPr/>
          </p:nvSpPr>
          <p:spPr>
            <a:xfrm flipH="1" rot="8094410">
              <a:off x="8350078" y="1754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9"/>
            <p:cNvSpPr/>
            <p:nvPr/>
          </p:nvSpPr>
          <p:spPr>
            <a:xfrm flipH="1" rot="8094410">
              <a:off x="8658817" y="1959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9"/>
            <p:cNvSpPr/>
            <p:nvPr/>
          </p:nvSpPr>
          <p:spPr>
            <a:xfrm flipH="1" rot="8094410">
              <a:off x="8768115" y="3393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9"/>
            <p:cNvSpPr/>
            <p:nvPr/>
          </p:nvSpPr>
          <p:spPr>
            <a:xfrm flipH="1" rot="8094410">
              <a:off x="8576113" y="4392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9"/>
            <p:cNvSpPr/>
            <p:nvPr/>
          </p:nvSpPr>
          <p:spPr>
            <a:xfrm flipH="1" rot="8094410">
              <a:off x="8570119" y="2614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9"/>
            <p:cNvSpPr/>
            <p:nvPr/>
          </p:nvSpPr>
          <p:spPr>
            <a:xfrm flipH="1" rot="8094410">
              <a:off x="9024610" y="5452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9"/>
            <p:cNvSpPr/>
            <p:nvPr/>
          </p:nvSpPr>
          <p:spPr>
            <a:xfrm flipH="1" rot="8094410">
              <a:off x="8927896" y="6143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9"/>
            <p:cNvSpPr/>
            <p:nvPr/>
          </p:nvSpPr>
          <p:spPr>
            <a:xfrm flipH="1" rot="8094410">
              <a:off x="9098397" y="7059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9"/>
            <p:cNvSpPr/>
            <p:nvPr/>
          </p:nvSpPr>
          <p:spPr>
            <a:xfrm flipH="1" rot="8094410">
              <a:off x="8906061" y="8156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9"/>
            <p:cNvSpPr/>
            <p:nvPr/>
          </p:nvSpPr>
          <p:spPr>
            <a:xfrm flipH="1" rot="8094410">
              <a:off x="9080815" y="8935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9"/>
            <p:cNvSpPr/>
            <p:nvPr/>
          </p:nvSpPr>
          <p:spPr>
            <a:xfrm flipH="1" rot="8094410">
              <a:off x="9086797" y="9220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9"/>
            <p:cNvSpPr/>
            <p:nvPr/>
          </p:nvSpPr>
          <p:spPr>
            <a:xfrm flipH="1" rot="8094410">
              <a:off x="9186429" y="11600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9"/>
            <p:cNvSpPr/>
            <p:nvPr/>
          </p:nvSpPr>
          <p:spPr>
            <a:xfrm flipH="1" rot="8094410">
              <a:off x="7135234" y="-8905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9"/>
            <p:cNvSpPr/>
            <p:nvPr/>
          </p:nvSpPr>
          <p:spPr>
            <a:xfrm flipH="1" rot="8094410">
              <a:off x="8870216" y="13484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9"/>
            <p:cNvSpPr/>
            <p:nvPr/>
          </p:nvSpPr>
          <p:spPr>
            <a:xfrm flipH="1" rot="8094410">
              <a:off x="8518191" y="11712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9"/>
            <p:cNvSpPr/>
            <p:nvPr/>
          </p:nvSpPr>
          <p:spPr>
            <a:xfrm flipH="1" rot="8094410">
              <a:off x="8697272" y="11786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9"/>
            <p:cNvSpPr/>
            <p:nvPr/>
          </p:nvSpPr>
          <p:spPr>
            <a:xfrm flipH="1" rot="8094410">
              <a:off x="8516133" y="10007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9"/>
            <p:cNvSpPr/>
            <p:nvPr/>
          </p:nvSpPr>
          <p:spPr>
            <a:xfrm flipH="1" rot="8094410">
              <a:off x="8334611" y="8226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9"/>
            <p:cNvSpPr/>
            <p:nvPr/>
          </p:nvSpPr>
          <p:spPr>
            <a:xfrm flipH="1" rot="8094410">
              <a:off x="8153608" y="6622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9"/>
            <p:cNvSpPr/>
            <p:nvPr/>
          </p:nvSpPr>
          <p:spPr>
            <a:xfrm flipH="1" rot="8094410">
              <a:off x="7886100" y="3821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9"/>
            <p:cNvSpPr/>
            <p:nvPr/>
          </p:nvSpPr>
          <p:spPr>
            <a:xfrm flipH="1" rot="8094410">
              <a:off x="7954791" y="4678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9"/>
            <p:cNvSpPr/>
            <p:nvPr/>
          </p:nvSpPr>
          <p:spPr>
            <a:xfrm flipH="1" rot="8094410">
              <a:off x="7620322" y="2904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9"/>
            <p:cNvSpPr/>
            <p:nvPr/>
          </p:nvSpPr>
          <p:spPr>
            <a:xfrm flipH="1" rot="8094410">
              <a:off x="8773706" y="10670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9"/>
            <p:cNvSpPr/>
            <p:nvPr/>
          </p:nvSpPr>
          <p:spPr>
            <a:xfrm flipH="1" rot="8094410">
              <a:off x="8695238" y="9910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9"/>
            <p:cNvSpPr/>
            <p:nvPr/>
          </p:nvSpPr>
          <p:spPr>
            <a:xfrm flipH="1" rot="8094410">
              <a:off x="8609489" y="9061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9"/>
            <p:cNvSpPr/>
            <p:nvPr/>
          </p:nvSpPr>
          <p:spPr>
            <a:xfrm flipH="1" rot="8094410">
              <a:off x="8514896" y="8128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9"/>
            <p:cNvSpPr/>
            <p:nvPr/>
          </p:nvSpPr>
          <p:spPr>
            <a:xfrm flipH="1" rot="8094410">
              <a:off x="8336283" y="9938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9"/>
            <p:cNvSpPr/>
            <p:nvPr/>
          </p:nvSpPr>
          <p:spPr>
            <a:xfrm flipH="1" rot="8094410">
              <a:off x="8155371" y="8154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9"/>
            <p:cNvSpPr/>
            <p:nvPr/>
          </p:nvSpPr>
          <p:spPr>
            <a:xfrm flipH="1" rot="8094410">
              <a:off x="7982394" y="6467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9"/>
            <p:cNvSpPr/>
            <p:nvPr/>
          </p:nvSpPr>
          <p:spPr>
            <a:xfrm flipH="1" rot="8094410">
              <a:off x="8428456" y="7275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9"/>
            <p:cNvSpPr/>
            <p:nvPr/>
          </p:nvSpPr>
          <p:spPr>
            <a:xfrm flipH="1" rot="8094410">
              <a:off x="8324240" y="6265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9"/>
            <p:cNvSpPr/>
            <p:nvPr/>
          </p:nvSpPr>
          <p:spPr>
            <a:xfrm flipH="1" rot="8094410">
              <a:off x="8255576" y="5590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flipH="1" rot="8094410">
              <a:off x="8160748" y="4657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9"/>
            <p:cNvSpPr/>
            <p:nvPr/>
          </p:nvSpPr>
          <p:spPr>
            <a:xfrm flipH="1" rot="8094410">
              <a:off x="8057845" y="3639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flipH="1" rot="8094410">
              <a:off x="7996766" y="3048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6" name="Google Shape;2266;p39"/>
          <p:cNvGrpSpPr/>
          <p:nvPr/>
        </p:nvGrpSpPr>
        <p:grpSpPr>
          <a:xfrm>
            <a:off x="-489847" y="-312482"/>
            <a:ext cx="3157207" cy="3129659"/>
            <a:chOff x="-870847" y="-1034851"/>
            <a:chExt cx="3157207" cy="3129659"/>
          </a:xfrm>
        </p:grpSpPr>
        <p:sp>
          <p:nvSpPr>
            <p:cNvPr id="2267" name="Google Shape;2267;p39"/>
            <p:cNvSpPr/>
            <p:nvPr/>
          </p:nvSpPr>
          <p:spPr>
            <a:xfrm rot="-8094410">
              <a:off x="497528" y="-777542"/>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rot="-8094410">
              <a:off x="409416" y="-701701"/>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rot="-8094410">
              <a:off x="182316" y="-553861"/>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rot="-8094410">
              <a:off x="254629" y="-657948"/>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rot="-8094410">
              <a:off x="-232107" y="-1860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rot="-8094410">
              <a:off x="-340623" y="-53729"/>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rot="-8094410">
              <a:off x="-462484" y="-80866"/>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rot="-8094410">
              <a:off x="-529989" y="16578"/>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rot="-8094410">
              <a:off x="-588000" y="82662"/>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rot="-8094410">
              <a:off x="-640929" y="178497"/>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rot="-8094410">
              <a:off x="-655983" y="199007"/>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rot="-8094410">
              <a:off x="-603174" y="342437"/>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rot="-8094410">
              <a:off x="-641094" y="442346"/>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rot="-8094410">
              <a:off x="-636474" y="26454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rot="-8094410">
              <a:off x="-419503" y="548271"/>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rot="-8094410">
              <a:off x="-379777" y="617448"/>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rot="-8094410">
              <a:off x="-334584" y="709031"/>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rot="-8094410">
              <a:off x="-309106" y="818728"/>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rot="-8094410">
              <a:off x="-134565" y="896646"/>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rot="-8094410">
              <a:off x="-251769" y="925139"/>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rot="-8094410">
              <a:off x="-273410" y="1163079"/>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rot="-8094410">
              <a:off x="1273182" y="-887451"/>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rot="-8094410">
              <a:off x="213713" y="1351466"/>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rot="-8094410">
              <a:off x="565088" y="1174310"/>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rot="-8094410">
              <a:off x="387357" y="1181717"/>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rot="-8094410">
              <a:off x="567821" y="100382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rot="-8094410">
              <a:off x="749318" y="825717"/>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rot="-8094410">
              <a:off x="930345" y="665346"/>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rot="-8094410">
              <a:off x="1197829" y="385215"/>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rot="-8094410">
              <a:off x="1129138" y="470949"/>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rot="-8094410">
              <a:off x="1463632" y="29354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rot="-8094410">
              <a:off x="310223" y="1070109"/>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rot="-8094410">
              <a:off x="388716" y="994068"/>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rot="-8094410">
              <a:off x="474465" y="90923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rot="-8094410">
              <a:off x="569058" y="81586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rot="-8094410">
              <a:off x="747646" y="99690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rot="-8094410">
              <a:off x="929258" y="818553"/>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rot="-8094410">
              <a:off x="1101559" y="649776"/>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9"/>
            <p:cNvSpPr/>
            <p:nvPr/>
          </p:nvSpPr>
          <p:spPr>
            <a:xfrm rot="-8094410">
              <a:off x="655498" y="730645"/>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9"/>
            <p:cNvSpPr/>
            <p:nvPr/>
          </p:nvSpPr>
          <p:spPr>
            <a:xfrm rot="-8094410">
              <a:off x="759688" y="629609"/>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9"/>
            <p:cNvSpPr/>
            <p:nvPr/>
          </p:nvSpPr>
          <p:spPr>
            <a:xfrm rot="-8094410">
              <a:off x="828353" y="562109"/>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rot="-8094410">
              <a:off x="923206" y="46885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rot="-8094410">
              <a:off x="1026784" y="366991"/>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rot="-8094410">
              <a:off x="1087188" y="30786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
    <p:spTree>
      <p:nvGrpSpPr>
        <p:cNvPr id="2311" name="Shape 2311"/>
        <p:cNvGrpSpPr/>
        <p:nvPr/>
      </p:nvGrpSpPr>
      <p:grpSpPr>
        <a:xfrm>
          <a:off x="0" y="0"/>
          <a:ext cx="0" cy="0"/>
          <a:chOff x="0" y="0"/>
          <a:chExt cx="0" cy="0"/>
        </a:xfrm>
      </p:grpSpPr>
      <p:grpSp>
        <p:nvGrpSpPr>
          <p:cNvPr id="2312" name="Google Shape;2312;p40"/>
          <p:cNvGrpSpPr/>
          <p:nvPr/>
        </p:nvGrpSpPr>
        <p:grpSpPr>
          <a:xfrm rot="1799872">
            <a:off x="2876095" y="-1334756"/>
            <a:ext cx="3508797" cy="2740201"/>
            <a:chOff x="1742733" y="-502758"/>
            <a:chExt cx="3508570" cy="2740024"/>
          </a:xfrm>
        </p:grpSpPr>
        <p:sp>
          <p:nvSpPr>
            <p:cNvPr id="2313" name="Google Shape;2313;p40"/>
            <p:cNvSpPr/>
            <p:nvPr/>
          </p:nvSpPr>
          <p:spPr>
            <a:xfrm flipH="1" rot="3599956">
              <a:off x="2000502" y="635636"/>
              <a:ext cx="1080876" cy="85373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0"/>
            <p:cNvSpPr/>
            <p:nvPr/>
          </p:nvSpPr>
          <p:spPr>
            <a:xfrm flipH="1" rot="3599956">
              <a:off x="1988654" y="653075"/>
              <a:ext cx="1242948" cy="84153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0"/>
            <p:cNvSpPr/>
            <p:nvPr/>
          </p:nvSpPr>
          <p:spPr>
            <a:xfrm flipH="1" rot="3599956">
              <a:off x="2037880" y="589227"/>
              <a:ext cx="1376545" cy="6998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0"/>
            <p:cNvSpPr/>
            <p:nvPr/>
          </p:nvSpPr>
          <p:spPr>
            <a:xfrm flipH="1" rot="3599956">
              <a:off x="2022699" y="552152"/>
              <a:ext cx="1234123" cy="729634"/>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0"/>
            <p:cNvSpPr/>
            <p:nvPr/>
          </p:nvSpPr>
          <p:spPr>
            <a:xfrm flipH="1" rot="3599956">
              <a:off x="2205273" y="511291"/>
              <a:ext cx="1462643" cy="200046"/>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0"/>
            <p:cNvSpPr/>
            <p:nvPr/>
          </p:nvSpPr>
          <p:spPr>
            <a:xfrm flipH="1" rot="3599956">
              <a:off x="2193648" y="569413"/>
              <a:ext cx="1733887" cy="20684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0"/>
            <p:cNvSpPr/>
            <p:nvPr/>
          </p:nvSpPr>
          <p:spPr>
            <a:xfrm flipH="1" rot="3599956">
              <a:off x="2464591" y="241276"/>
              <a:ext cx="1465368" cy="406191"/>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0"/>
            <p:cNvSpPr/>
            <p:nvPr/>
          </p:nvSpPr>
          <p:spPr>
            <a:xfrm flipH="1" rot="3599956">
              <a:off x="2521751" y="243227"/>
              <a:ext cx="1597590" cy="46586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0"/>
            <p:cNvSpPr/>
            <p:nvPr/>
          </p:nvSpPr>
          <p:spPr>
            <a:xfrm flipH="1" rot="3599956">
              <a:off x="3123959" y="-196608"/>
              <a:ext cx="1192099" cy="102052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0"/>
            <p:cNvSpPr/>
            <p:nvPr/>
          </p:nvSpPr>
          <p:spPr>
            <a:xfrm flipH="1" rot="3599956">
              <a:off x="3106818" y="-128155"/>
              <a:ext cx="1421294" cy="106392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0"/>
            <p:cNvSpPr/>
            <p:nvPr/>
          </p:nvSpPr>
          <p:spPr>
            <a:xfrm flipH="1" rot="3599956">
              <a:off x="3320763" y="-283152"/>
              <a:ext cx="1127675" cy="107477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0"/>
            <p:cNvSpPr/>
            <p:nvPr/>
          </p:nvSpPr>
          <p:spPr>
            <a:xfrm flipH="1" rot="3599956">
              <a:off x="3544992" y="-271099"/>
              <a:ext cx="965604" cy="1069351"/>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0"/>
            <p:cNvSpPr/>
            <p:nvPr/>
          </p:nvSpPr>
          <p:spPr>
            <a:xfrm flipH="1" rot="3599956">
              <a:off x="3521237" y="-182005"/>
              <a:ext cx="1195474" cy="1099876"/>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0"/>
            <p:cNvSpPr/>
            <p:nvPr/>
          </p:nvSpPr>
          <p:spPr>
            <a:xfrm flipH="1" rot="3599956">
              <a:off x="3339306" y="-216866"/>
              <a:ext cx="1196849" cy="1082901"/>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0"/>
            <p:cNvSpPr/>
            <p:nvPr/>
          </p:nvSpPr>
          <p:spPr>
            <a:xfrm flipH="1" rot="3599956">
              <a:off x="4092054" y="-343788"/>
              <a:ext cx="525538" cy="1315521"/>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0"/>
            <p:cNvSpPr/>
            <p:nvPr/>
          </p:nvSpPr>
          <p:spPr>
            <a:xfrm flipH="1" rot="3599956">
              <a:off x="4118830" y="-264683"/>
              <a:ext cx="582512" cy="13283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0"/>
            <p:cNvSpPr/>
            <p:nvPr/>
          </p:nvSpPr>
          <p:spPr>
            <a:xfrm flipH="1" rot="3599956">
              <a:off x="4288462" y="-268489"/>
              <a:ext cx="366867" cy="123957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0"/>
            <p:cNvSpPr/>
            <p:nvPr/>
          </p:nvSpPr>
          <p:spPr>
            <a:xfrm flipH="1" rot="3599956">
              <a:off x="4299327" y="-147573"/>
              <a:ext cx="533688" cy="1274122"/>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0"/>
            <p:cNvSpPr/>
            <p:nvPr/>
          </p:nvSpPr>
          <p:spPr>
            <a:xfrm flipH="1" rot="3599956">
              <a:off x="4353346" y="22611"/>
              <a:ext cx="184471" cy="868631"/>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0"/>
            <p:cNvSpPr/>
            <p:nvPr/>
          </p:nvSpPr>
          <p:spPr>
            <a:xfrm flipH="1" rot="3599956">
              <a:off x="4484072" y="-138830"/>
              <a:ext cx="295668" cy="116429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0"/>
            <p:cNvSpPr/>
            <p:nvPr/>
          </p:nvSpPr>
          <p:spPr>
            <a:xfrm flipH="1" rot="3599956">
              <a:off x="4654936" y="-48409"/>
              <a:ext cx="217695" cy="92900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0"/>
            <p:cNvSpPr/>
            <p:nvPr/>
          </p:nvSpPr>
          <p:spPr>
            <a:xfrm flipH="1" rot="3599956">
              <a:off x="2047551" y="1083871"/>
              <a:ext cx="722184" cy="112090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0"/>
            <p:cNvSpPr/>
            <p:nvPr/>
          </p:nvSpPr>
          <p:spPr>
            <a:xfrm flipH="1" rot="3599956">
              <a:off x="4391437" y="715024"/>
              <a:ext cx="46824" cy="4622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0"/>
            <p:cNvSpPr/>
            <p:nvPr/>
          </p:nvSpPr>
          <p:spPr>
            <a:xfrm flipH="1" rot="3599956">
              <a:off x="4128831" y="1008279"/>
              <a:ext cx="47474" cy="4679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0"/>
            <p:cNvSpPr/>
            <p:nvPr/>
          </p:nvSpPr>
          <p:spPr>
            <a:xfrm flipH="1" rot="3599956">
              <a:off x="4183104" y="837937"/>
              <a:ext cx="46124" cy="4684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0"/>
            <p:cNvSpPr/>
            <p:nvPr/>
          </p:nvSpPr>
          <p:spPr>
            <a:xfrm flipH="1" rot="3599956">
              <a:off x="3963964" y="966211"/>
              <a:ext cx="46799" cy="4684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0"/>
            <p:cNvSpPr/>
            <p:nvPr/>
          </p:nvSpPr>
          <p:spPr>
            <a:xfrm flipH="1" rot="3599956">
              <a:off x="3744762" y="1095113"/>
              <a:ext cx="46824" cy="4684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0"/>
            <p:cNvSpPr/>
            <p:nvPr/>
          </p:nvSpPr>
          <p:spPr>
            <a:xfrm flipH="1" rot="3599956">
              <a:off x="3542824" y="1228162"/>
              <a:ext cx="46799" cy="4682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0"/>
            <p:cNvSpPr/>
            <p:nvPr/>
          </p:nvSpPr>
          <p:spPr>
            <a:xfrm flipH="1" rot="3599956">
              <a:off x="3202753" y="1413527"/>
              <a:ext cx="46824" cy="4684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0"/>
            <p:cNvSpPr/>
            <p:nvPr/>
          </p:nvSpPr>
          <p:spPr>
            <a:xfrm flipH="1" rot="3599956">
              <a:off x="3303391" y="1369524"/>
              <a:ext cx="46824" cy="4682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0"/>
            <p:cNvSpPr/>
            <p:nvPr/>
          </p:nvSpPr>
          <p:spPr>
            <a:xfrm flipH="1" rot="3599956">
              <a:off x="3045084" y="1646302"/>
              <a:ext cx="46799" cy="4682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0"/>
            <p:cNvSpPr/>
            <p:nvPr/>
          </p:nvSpPr>
          <p:spPr>
            <a:xfrm flipH="1" rot="3599956">
              <a:off x="4094965" y="734771"/>
              <a:ext cx="46824" cy="4682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0"/>
            <p:cNvSpPr/>
            <p:nvPr/>
          </p:nvSpPr>
          <p:spPr>
            <a:xfrm flipH="1" rot="3599956">
              <a:off x="4000862" y="790970"/>
              <a:ext cx="46799" cy="4624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0"/>
            <p:cNvSpPr/>
            <p:nvPr/>
          </p:nvSpPr>
          <p:spPr>
            <a:xfrm flipH="1" rot="3599956">
              <a:off x="3896919" y="851473"/>
              <a:ext cx="46799" cy="4682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0"/>
            <p:cNvSpPr/>
            <p:nvPr/>
          </p:nvSpPr>
          <p:spPr>
            <a:xfrm flipH="1" rot="3599956">
              <a:off x="3782162" y="918507"/>
              <a:ext cx="46799" cy="4682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0"/>
            <p:cNvSpPr/>
            <p:nvPr/>
          </p:nvSpPr>
          <p:spPr>
            <a:xfrm flipH="1" rot="3599956">
              <a:off x="3910462" y="1138052"/>
              <a:ext cx="46824" cy="4682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0"/>
            <p:cNvSpPr/>
            <p:nvPr/>
          </p:nvSpPr>
          <p:spPr>
            <a:xfrm flipH="1" rot="3599956">
              <a:off x="3691464" y="1266643"/>
              <a:ext cx="46124" cy="4684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0"/>
            <p:cNvSpPr/>
            <p:nvPr/>
          </p:nvSpPr>
          <p:spPr>
            <a:xfrm flipH="1" rot="3599956">
              <a:off x="3483228" y="1389426"/>
              <a:ext cx="46799" cy="4679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0"/>
            <p:cNvSpPr/>
            <p:nvPr/>
          </p:nvSpPr>
          <p:spPr>
            <a:xfrm flipH="1" rot="3599956">
              <a:off x="3677374" y="979798"/>
              <a:ext cx="46799" cy="4679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0"/>
            <p:cNvSpPr/>
            <p:nvPr/>
          </p:nvSpPr>
          <p:spPr>
            <a:xfrm flipH="1" rot="3599956">
              <a:off x="3552710" y="1054106"/>
              <a:ext cx="46824" cy="4682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0"/>
            <p:cNvSpPr/>
            <p:nvPr/>
          </p:nvSpPr>
          <p:spPr>
            <a:xfrm flipH="1" rot="3599956">
              <a:off x="3469660" y="1102847"/>
              <a:ext cx="46824" cy="4679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0"/>
            <p:cNvSpPr/>
            <p:nvPr/>
          </p:nvSpPr>
          <p:spPr>
            <a:xfrm flipH="1" rot="3599956">
              <a:off x="3354629" y="1170399"/>
              <a:ext cx="46799" cy="4612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0"/>
            <p:cNvSpPr/>
            <p:nvPr/>
          </p:nvSpPr>
          <p:spPr>
            <a:xfrm flipH="1" rot="3599956">
              <a:off x="3230094" y="1243313"/>
              <a:ext cx="46124" cy="4682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0"/>
            <p:cNvSpPr/>
            <p:nvPr/>
          </p:nvSpPr>
          <p:spPr>
            <a:xfrm flipH="1" rot="3599956">
              <a:off x="3156856" y="1286584"/>
              <a:ext cx="46799" cy="4679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7" name="Google Shape;2357;p40"/>
          <p:cNvGrpSpPr/>
          <p:nvPr/>
        </p:nvGrpSpPr>
        <p:grpSpPr>
          <a:xfrm rot="1799872">
            <a:off x="2769705" y="3725087"/>
            <a:ext cx="3508797" cy="2740201"/>
            <a:chOff x="2054046" y="353680"/>
            <a:chExt cx="3508570" cy="2740024"/>
          </a:xfrm>
        </p:grpSpPr>
        <p:sp>
          <p:nvSpPr>
            <p:cNvPr id="2358" name="Google Shape;2358;p40"/>
            <p:cNvSpPr/>
            <p:nvPr/>
          </p:nvSpPr>
          <p:spPr>
            <a:xfrm flipH="1" rot="-7200044">
              <a:off x="4223971" y="1101579"/>
              <a:ext cx="1080876" cy="85373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0"/>
            <p:cNvSpPr/>
            <p:nvPr/>
          </p:nvSpPr>
          <p:spPr>
            <a:xfrm flipH="1" rot="-7200044">
              <a:off x="4073748" y="1096339"/>
              <a:ext cx="1242948" cy="84153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0"/>
            <p:cNvSpPr/>
            <p:nvPr/>
          </p:nvSpPr>
          <p:spPr>
            <a:xfrm flipH="1" rot="-7200044">
              <a:off x="3890924" y="1301909"/>
              <a:ext cx="1376545" cy="6998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0"/>
            <p:cNvSpPr/>
            <p:nvPr/>
          </p:nvSpPr>
          <p:spPr>
            <a:xfrm flipH="1" rot="-7200044">
              <a:off x="4048527" y="1309159"/>
              <a:ext cx="1234123" cy="729634"/>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0"/>
            <p:cNvSpPr/>
            <p:nvPr/>
          </p:nvSpPr>
          <p:spPr>
            <a:xfrm flipH="1" rot="-7200044">
              <a:off x="3637434" y="1879609"/>
              <a:ext cx="1462643" cy="200046"/>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0"/>
            <p:cNvSpPr/>
            <p:nvPr/>
          </p:nvSpPr>
          <p:spPr>
            <a:xfrm flipH="1" rot="-7200044">
              <a:off x="3377815" y="1814687"/>
              <a:ext cx="1733887" cy="20684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0"/>
            <p:cNvSpPr/>
            <p:nvPr/>
          </p:nvSpPr>
          <p:spPr>
            <a:xfrm flipH="1" rot="-7200044">
              <a:off x="3375391" y="1943478"/>
              <a:ext cx="1465368" cy="406191"/>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0"/>
            <p:cNvSpPr/>
            <p:nvPr/>
          </p:nvSpPr>
          <p:spPr>
            <a:xfrm flipH="1" rot="-7200044">
              <a:off x="3186008" y="1881854"/>
              <a:ext cx="1597590" cy="46586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0"/>
            <p:cNvSpPr/>
            <p:nvPr/>
          </p:nvSpPr>
          <p:spPr>
            <a:xfrm flipH="1" rot="-7200044">
              <a:off x="2989292" y="1767026"/>
              <a:ext cx="1192099" cy="102052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0"/>
            <p:cNvSpPr/>
            <p:nvPr/>
          </p:nvSpPr>
          <p:spPr>
            <a:xfrm flipH="1" rot="-7200044">
              <a:off x="2777237" y="1655174"/>
              <a:ext cx="1421294" cy="106392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0"/>
            <p:cNvSpPr/>
            <p:nvPr/>
          </p:nvSpPr>
          <p:spPr>
            <a:xfrm flipH="1" rot="-7200044">
              <a:off x="2856911" y="1799322"/>
              <a:ext cx="1127675" cy="107477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0"/>
            <p:cNvSpPr/>
            <p:nvPr/>
          </p:nvSpPr>
          <p:spPr>
            <a:xfrm flipH="1" rot="-7200044">
              <a:off x="2794754" y="1792693"/>
              <a:ext cx="965604" cy="1069351"/>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0"/>
            <p:cNvSpPr/>
            <p:nvPr/>
          </p:nvSpPr>
          <p:spPr>
            <a:xfrm flipH="1" rot="-7200044">
              <a:off x="2588639" y="1673075"/>
              <a:ext cx="1195474" cy="1099876"/>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0"/>
            <p:cNvSpPr/>
            <p:nvPr/>
          </p:nvSpPr>
          <p:spPr>
            <a:xfrm flipH="1" rot="-7200044">
              <a:off x="2769195" y="1724911"/>
              <a:ext cx="1196849" cy="1082901"/>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0"/>
            <p:cNvSpPr/>
            <p:nvPr/>
          </p:nvSpPr>
          <p:spPr>
            <a:xfrm flipH="1" rot="-7200044">
              <a:off x="2687757" y="1619212"/>
              <a:ext cx="525538" cy="1315521"/>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0"/>
            <p:cNvSpPr/>
            <p:nvPr/>
          </p:nvSpPr>
          <p:spPr>
            <a:xfrm flipH="1" rot="-7200044">
              <a:off x="2604008" y="1527233"/>
              <a:ext cx="582512" cy="13283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0"/>
            <p:cNvSpPr/>
            <p:nvPr/>
          </p:nvSpPr>
          <p:spPr>
            <a:xfrm flipH="1" rot="-7200044">
              <a:off x="2650020" y="1619862"/>
              <a:ext cx="366867" cy="123957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0"/>
            <p:cNvSpPr/>
            <p:nvPr/>
          </p:nvSpPr>
          <p:spPr>
            <a:xfrm flipH="1" rot="-7200044">
              <a:off x="2472334" y="1464396"/>
              <a:ext cx="533688" cy="1274122"/>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0"/>
            <p:cNvSpPr/>
            <p:nvPr/>
          </p:nvSpPr>
          <p:spPr>
            <a:xfrm flipH="1" rot="-7200044">
              <a:off x="2767532" y="1699704"/>
              <a:ext cx="184471" cy="868631"/>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0"/>
            <p:cNvSpPr/>
            <p:nvPr/>
          </p:nvSpPr>
          <p:spPr>
            <a:xfrm flipH="1" rot="-7200044">
              <a:off x="2525609" y="1565476"/>
              <a:ext cx="295668" cy="116429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0"/>
            <p:cNvSpPr/>
            <p:nvPr/>
          </p:nvSpPr>
          <p:spPr>
            <a:xfrm flipH="1" rot="-7200044">
              <a:off x="2432718" y="1710350"/>
              <a:ext cx="217695" cy="92900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0"/>
            <p:cNvSpPr/>
            <p:nvPr/>
          </p:nvSpPr>
          <p:spPr>
            <a:xfrm flipH="1" rot="-7200044">
              <a:off x="4535614" y="386174"/>
              <a:ext cx="722184" cy="112090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0"/>
            <p:cNvSpPr/>
            <p:nvPr/>
          </p:nvSpPr>
          <p:spPr>
            <a:xfrm flipH="1" rot="-7200044">
              <a:off x="2867089" y="1829697"/>
              <a:ext cx="46824" cy="4622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0"/>
            <p:cNvSpPr/>
            <p:nvPr/>
          </p:nvSpPr>
          <p:spPr>
            <a:xfrm flipH="1" rot="-7200044">
              <a:off x="3129044" y="1535867"/>
              <a:ext cx="47474" cy="4679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0"/>
            <p:cNvSpPr/>
            <p:nvPr/>
          </p:nvSpPr>
          <p:spPr>
            <a:xfrm flipH="1" rot="-7200044">
              <a:off x="3076122" y="1706159"/>
              <a:ext cx="46124" cy="4684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0"/>
            <p:cNvSpPr/>
            <p:nvPr/>
          </p:nvSpPr>
          <p:spPr>
            <a:xfrm flipH="1" rot="-7200044">
              <a:off x="3294586" y="1577885"/>
              <a:ext cx="46799" cy="4684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0"/>
            <p:cNvSpPr/>
            <p:nvPr/>
          </p:nvSpPr>
          <p:spPr>
            <a:xfrm flipH="1" rot="-7200044">
              <a:off x="3513763" y="1448983"/>
              <a:ext cx="46824" cy="4684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0"/>
            <p:cNvSpPr/>
            <p:nvPr/>
          </p:nvSpPr>
          <p:spPr>
            <a:xfrm flipH="1" rot="-7200044">
              <a:off x="3715727" y="1315960"/>
              <a:ext cx="46799" cy="4682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0"/>
            <p:cNvSpPr/>
            <p:nvPr/>
          </p:nvSpPr>
          <p:spPr>
            <a:xfrm flipH="1" rot="-7200044">
              <a:off x="4055772" y="1130570"/>
              <a:ext cx="46824" cy="4684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0"/>
            <p:cNvSpPr/>
            <p:nvPr/>
          </p:nvSpPr>
          <p:spPr>
            <a:xfrm flipH="1" rot="-7200044">
              <a:off x="3955135" y="1174598"/>
              <a:ext cx="46824" cy="4682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0"/>
            <p:cNvSpPr/>
            <p:nvPr/>
          </p:nvSpPr>
          <p:spPr>
            <a:xfrm flipH="1" rot="-7200044">
              <a:off x="4213466" y="897820"/>
              <a:ext cx="46799" cy="4682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0"/>
            <p:cNvSpPr/>
            <p:nvPr/>
          </p:nvSpPr>
          <p:spPr>
            <a:xfrm flipH="1" rot="-7200044">
              <a:off x="3163560" y="1809351"/>
              <a:ext cx="46824" cy="4682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0"/>
            <p:cNvSpPr/>
            <p:nvPr/>
          </p:nvSpPr>
          <p:spPr>
            <a:xfrm flipH="1" rot="-7200044">
              <a:off x="3257689" y="1753727"/>
              <a:ext cx="46799" cy="4624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0"/>
            <p:cNvSpPr/>
            <p:nvPr/>
          </p:nvSpPr>
          <p:spPr>
            <a:xfrm flipH="1" rot="-7200044">
              <a:off x="3361631" y="1692649"/>
              <a:ext cx="46799" cy="4682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0"/>
            <p:cNvSpPr/>
            <p:nvPr/>
          </p:nvSpPr>
          <p:spPr>
            <a:xfrm flipH="1" rot="-7200044">
              <a:off x="3476389" y="1625614"/>
              <a:ext cx="46799" cy="4682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0"/>
            <p:cNvSpPr/>
            <p:nvPr/>
          </p:nvSpPr>
          <p:spPr>
            <a:xfrm flipH="1" rot="-7200044">
              <a:off x="3348063" y="1406070"/>
              <a:ext cx="46824" cy="4682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0"/>
            <p:cNvSpPr/>
            <p:nvPr/>
          </p:nvSpPr>
          <p:spPr>
            <a:xfrm flipH="1" rot="-7200044">
              <a:off x="3567761" y="1277454"/>
              <a:ext cx="46124" cy="4684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0"/>
            <p:cNvSpPr/>
            <p:nvPr/>
          </p:nvSpPr>
          <p:spPr>
            <a:xfrm flipH="1" rot="-7200044">
              <a:off x="3775323" y="1154720"/>
              <a:ext cx="46799" cy="4679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0"/>
            <p:cNvSpPr/>
            <p:nvPr/>
          </p:nvSpPr>
          <p:spPr>
            <a:xfrm flipH="1" rot="-7200044">
              <a:off x="3581176" y="1564348"/>
              <a:ext cx="46799" cy="4679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0"/>
            <p:cNvSpPr/>
            <p:nvPr/>
          </p:nvSpPr>
          <p:spPr>
            <a:xfrm flipH="1" rot="-7200044">
              <a:off x="3705816" y="1490015"/>
              <a:ext cx="46824" cy="4682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0"/>
            <p:cNvSpPr/>
            <p:nvPr/>
          </p:nvSpPr>
          <p:spPr>
            <a:xfrm flipH="1" rot="-7200044">
              <a:off x="3788866" y="1441299"/>
              <a:ext cx="46824" cy="4679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0"/>
            <p:cNvSpPr/>
            <p:nvPr/>
          </p:nvSpPr>
          <p:spPr>
            <a:xfrm flipH="1" rot="-7200044">
              <a:off x="3903922" y="1374423"/>
              <a:ext cx="46799" cy="4612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0"/>
            <p:cNvSpPr/>
            <p:nvPr/>
          </p:nvSpPr>
          <p:spPr>
            <a:xfrm flipH="1" rot="-7200044">
              <a:off x="4029132" y="1300808"/>
              <a:ext cx="46124" cy="4682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0"/>
            <p:cNvSpPr/>
            <p:nvPr/>
          </p:nvSpPr>
          <p:spPr>
            <a:xfrm flipH="1" rot="-7200044">
              <a:off x="4101694" y="1257563"/>
              <a:ext cx="46799" cy="4679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2402" name="Shape 2402"/>
        <p:cNvGrpSpPr/>
        <p:nvPr/>
      </p:nvGrpSpPr>
      <p:grpSpPr>
        <a:xfrm>
          <a:off x="0" y="0"/>
          <a:ext cx="0" cy="0"/>
          <a:chOff x="0" y="0"/>
          <a:chExt cx="0" cy="0"/>
        </a:xfrm>
      </p:grpSpPr>
      <p:grpSp>
        <p:nvGrpSpPr>
          <p:cNvPr id="2403" name="Google Shape;2403;p41"/>
          <p:cNvGrpSpPr/>
          <p:nvPr/>
        </p:nvGrpSpPr>
        <p:grpSpPr>
          <a:xfrm rot="2078231">
            <a:off x="-464126" y="-1590679"/>
            <a:ext cx="1757719" cy="3678844"/>
            <a:chOff x="-932492" y="1360087"/>
            <a:chExt cx="1757650" cy="3678700"/>
          </a:xfrm>
        </p:grpSpPr>
        <p:sp>
          <p:nvSpPr>
            <p:cNvPr id="2404" name="Google Shape;2404;p41"/>
            <p:cNvSpPr/>
            <p:nvPr/>
          </p:nvSpPr>
          <p:spPr>
            <a:xfrm flipH="1">
              <a:off x="-528342" y="3645962"/>
              <a:ext cx="1080900" cy="853750"/>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1"/>
            <p:cNvSpPr/>
            <p:nvPr/>
          </p:nvSpPr>
          <p:spPr>
            <a:xfrm flipH="1">
              <a:off x="-564967" y="3597812"/>
              <a:ext cx="1242975" cy="841550"/>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1"/>
            <p:cNvSpPr/>
            <p:nvPr/>
          </p:nvSpPr>
          <p:spPr>
            <a:xfrm flipH="1">
              <a:off x="-690417" y="3500837"/>
              <a:ext cx="1376575" cy="699825"/>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1"/>
            <p:cNvSpPr/>
            <p:nvPr/>
          </p:nvSpPr>
          <p:spPr>
            <a:xfrm flipH="1">
              <a:off x="-681592" y="3549662"/>
              <a:ext cx="1234150" cy="72965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1"/>
            <p:cNvSpPr/>
            <p:nvPr/>
          </p:nvSpPr>
          <p:spPr>
            <a:xfrm flipH="1">
              <a:off x="-912142" y="3404562"/>
              <a:ext cx="1462675" cy="20005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1"/>
            <p:cNvSpPr/>
            <p:nvPr/>
          </p:nvSpPr>
          <p:spPr>
            <a:xfrm flipH="1">
              <a:off x="-932492" y="3324537"/>
              <a:ext cx="1733925" cy="20685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1"/>
            <p:cNvSpPr/>
            <p:nvPr/>
          </p:nvSpPr>
          <p:spPr>
            <a:xfrm flipH="1">
              <a:off x="-927742" y="2992262"/>
              <a:ext cx="1465400" cy="406200"/>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1"/>
            <p:cNvSpPr/>
            <p:nvPr/>
          </p:nvSpPr>
          <p:spPr>
            <a:xfrm flipH="1">
              <a:off x="-904692" y="2871562"/>
              <a:ext cx="1597625" cy="46587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1"/>
            <p:cNvSpPr/>
            <p:nvPr/>
          </p:nvSpPr>
          <p:spPr>
            <a:xfrm flipH="1">
              <a:off x="-642942" y="2167037"/>
              <a:ext cx="1192125" cy="102055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1"/>
            <p:cNvSpPr/>
            <p:nvPr/>
          </p:nvSpPr>
          <p:spPr>
            <a:xfrm flipH="1">
              <a:off x="-630742" y="2106012"/>
              <a:ext cx="1421325" cy="1063950"/>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1"/>
            <p:cNvSpPr/>
            <p:nvPr/>
          </p:nvSpPr>
          <p:spPr>
            <a:xfrm flipH="1">
              <a:off x="-579892" y="1967662"/>
              <a:ext cx="1127700" cy="107480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1"/>
            <p:cNvSpPr/>
            <p:nvPr/>
          </p:nvSpPr>
          <p:spPr>
            <a:xfrm flipH="1">
              <a:off x="-419167" y="1851037"/>
              <a:ext cx="965625" cy="106937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1"/>
            <p:cNvSpPr/>
            <p:nvPr/>
          </p:nvSpPr>
          <p:spPr>
            <a:xfrm flipH="1">
              <a:off x="-398142" y="1808987"/>
              <a:ext cx="1195500" cy="1099900"/>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1"/>
            <p:cNvSpPr/>
            <p:nvPr/>
          </p:nvSpPr>
          <p:spPr>
            <a:xfrm flipH="1">
              <a:off x="-526992" y="1952762"/>
              <a:ext cx="1196875" cy="1082925"/>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1"/>
            <p:cNvSpPr/>
            <p:nvPr/>
          </p:nvSpPr>
          <p:spPr>
            <a:xfrm flipH="1">
              <a:off x="8033" y="1469937"/>
              <a:ext cx="525550" cy="1315550"/>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1"/>
            <p:cNvSpPr/>
            <p:nvPr/>
          </p:nvSpPr>
          <p:spPr>
            <a:xfrm flipH="1">
              <a:off x="81258" y="1458412"/>
              <a:ext cx="582525" cy="1328425"/>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1"/>
            <p:cNvSpPr/>
            <p:nvPr/>
          </p:nvSpPr>
          <p:spPr>
            <a:xfrm flipH="1">
              <a:off x="178233" y="1425187"/>
              <a:ext cx="366875" cy="123960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1"/>
            <p:cNvSpPr/>
            <p:nvPr/>
          </p:nvSpPr>
          <p:spPr>
            <a:xfrm flipH="1">
              <a:off x="261633" y="1395362"/>
              <a:ext cx="533700" cy="127415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1"/>
            <p:cNvSpPr/>
            <p:nvPr/>
          </p:nvSpPr>
          <p:spPr>
            <a:xfrm flipH="1">
              <a:off x="347758" y="1686262"/>
              <a:ext cx="184475" cy="86865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1"/>
            <p:cNvSpPr/>
            <p:nvPr/>
          </p:nvSpPr>
          <p:spPr>
            <a:xfrm flipH="1">
              <a:off x="373533" y="1370262"/>
              <a:ext cx="295675" cy="1164325"/>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1"/>
            <p:cNvSpPr/>
            <p:nvPr/>
          </p:nvSpPr>
          <p:spPr>
            <a:xfrm flipH="1">
              <a:off x="454883" y="1360087"/>
              <a:ext cx="217700" cy="92902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1"/>
            <p:cNvSpPr/>
            <p:nvPr/>
          </p:nvSpPr>
          <p:spPr>
            <a:xfrm flipH="1">
              <a:off x="88733" y="3917862"/>
              <a:ext cx="722200" cy="1120925"/>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1"/>
            <p:cNvSpPr/>
            <p:nvPr/>
          </p:nvSpPr>
          <p:spPr>
            <a:xfrm flipH="1">
              <a:off x="644758" y="2264687"/>
              <a:ext cx="46825" cy="4622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1"/>
            <p:cNvSpPr/>
            <p:nvPr/>
          </p:nvSpPr>
          <p:spPr>
            <a:xfrm flipH="1">
              <a:off x="767508" y="2638312"/>
              <a:ext cx="47475" cy="4680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1"/>
            <p:cNvSpPr/>
            <p:nvPr/>
          </p:nvSpPr>
          <p:spPr>
            <a:xfrm flipH="1">
              <a:off x="647483" y="2506712"/>
              <a:ext cx="46125" cy="4685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1"/>
            <p:cNvSpPr/>
            <p:nvPr/>
          </p:nvSpPr>
          <p:spPr>
            <a:xfrm flipH="1">
              <a:off x="648833" y="2760337"/>
              <a:ext cx="46800" cy="4685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1"/>
            <p:cNvSpPr/>
            <p:nvPr/>
          </p:nvSpPr>
          <p:spPr>
            <a:xfrm flipH="1">
              <a:off x="650858" y="3014612"/>
              <a:ext cx="46825" cy="4685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1"/>
            <p:cNvSpPr/>
            <p:nvPr/>
          </p:nvSpPr>
          <p:spPr>
            <a:xfrm flipH="1">
              <a:off x="665108" y="3256037"/>
              <a:ext cx="46800" cy="4682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1"/>
            <p:cNvSpPr/>
            <p:nvPr/>
          </p:nvSpPr>
          <p:spPr>
            <a:xfrm flipH="1">
              <a:off x="655608" y="3643212"/>
              <a:ext cx="46825" cy="4685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1"/>
            <p:cNvSpPr/>
            <p:nvPr/>
          </p:nvSpPr>
          <p:spPr>
            <a:xfrm flipH="1">
              <a:off x="667808" y="3534062"/>
              <a:ext cx="46825" cy="4682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1"/>
            <p:cNvSpPr/>
            <p:nvPr/>
          </p:nvSpPr>
          <p:spPr>
            <a:xfrm flipH="1">
              <a:off x="778358" y="3896162"/>
              <a:ext cx="46800" cy="4682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1"/>
            <p:cNvSpPr/>
            <p:nvPr/>
          </p:nvSpPr>
          <p:spPr>
            <a:xfrm flipH="1">
              <a:off x="513883" y="2531162"/>
              <a:ext cx="46825" cy="4682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1"/>
            <p:cNvSpPr/>
            <p:nvPr/>
          </p:nvSpPr>
          <p:spPr>
            <a:xfrm flipH="1">
              <a:off x="515258" y="2640912"/>
              <a:ext cx="46800" cy="4625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1"/>
            <p:cNvSpPr/>
            <p:nvPr/>
          </p:nvSpPr>
          <p:spPr>
            <a:xfrm flipH="1">
              <a:off x="515933" y="2761037"/>
              <a:ext cx="46800" cy="4682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1"/>
            <p:cNvSpPr/>
            <p:nvPr/>
          </p:nvSpPr>
          <p:spPr>
            <a:xfrm flipH="1">
              <a:off x="516608" y="2893937"/>
              <a:ext cx="46800" cy="4682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1"/>
            <p:cNvSpPr/>
            <p:nvPr/>
          </p:nvSpPr>
          <p:spPr>
            <a:xfrm flipH="1">
              <a:off x="770883" y="2892587"/>
              <a:ext cx="46825" cy="4682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1"/>
            <p:cNvSpPr/>
            <p:nvPr/>
          </p:nvSpPr>
          <p:spPr>
            <a:xfrm flipH="1">
              <a:off x="772933" y="3146837"/>
              <a:ext cx="46125" cy="4685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1"/>
            <p:cNvSpPr/>
            <p:nvPr/>
          </p:nvSpPr>
          <p:spPr>
            <a:xfrm flipH="1">
              <a:off x="774958" y="3388287"/>
              <a:ext cx="46800" cy="4680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1"/>
            <p:cNvSpPr/>
            <p:nvPr/>
          </p:nvSpPr>
          <p:spPr>
            <a:xfrm flipH="1">
              <a:off x="517283" y="3015337"/>
              <a:ext cx="46800" cy="4680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1"/>
            <p:cNvSpPr/>
            <p:nvPr/>
          </p:nvSpPr>
          <p:spPr>
            <a:xfrm flipH="1">
              <a:off x="519308" y="3160437"/>
              <a:ext cx="46825" cy="4682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1"/>
            <p:cNvSpPr/>
            <p:nvPr/>
          </p:nvSpPr>
          <p:spPr>
            <a:xfrm flipH="1">
              <a:off x="519983" y="3256737"/>
              <a:ext cx="46825" cy="4680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1"/>
            <p:cNvSpPr/>
            <p:nvPr/>
          </p:nvSpPr>
          <p:spPr>
            <a:xfrm flipH="1">
              <a:off x="520683" y="3390312"/>
              <a:ext cx="46800" cy="4612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1"/>
            <p:cNvSpPr/>
            <p:nvPr/>
          </p:nvSpPr>
          <p:spPr>
            <a:xfrm flipH="1">
              <a:off x="522033" y="3534737"/>
              <a:ext cx="46125" cy="4682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1"/>
            <p:cNvSpPr/>
            <p:nvPr/>
          </p:nvSpPr>
          <p:spPr>
            <a:xfrm flipH="1">
              <a:off x="522708" y="3619512"/>
              <a:ext cx="46800" cy="4680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8" name="Google Shape;2448;p41"/>
          <p:cNvGrpSpPr/>
          <p:nvPr/>
        </p:nvGrpSpPr>
        <p:grpSpPr>
          <a:xfrm rot="2078231">
            <a:off x="7859735" y="3055290"/>
            <a:ext cx="1757719" cy="3678844"/>
            <a:chOff x="8344403" y="412811"/>
            <a:chExt cx="1757650" cy="3678700"/>
          </a:xfrm>
        </p:grpSpPr>
        <p:sp>
          <p:nvSpPr>
            <p:cNvPr id="2449" name="Google Shape;2449;p41"/>
            <p:cNvSpPr/>
            <p:nvPr/>
          </p:nvSpPr>
          <p:spPr>
            <a:xfrm flipH="1" rot="10800000">
              <a:off x="8617003" y="951886"/>
              <a:ext cx="1080900" cy="853750"/>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1"/>
            <p:cNvSpPr/>
            <p:nvPr/>
          </p:nvSpPr>
          <p:spPr>
            <a:xfrm flipH="1" rot="10800000">
              <a:off x="8491553" y="1012236"/>
              <a:ext cx="1242975" cy="841550"/>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1"/>
            <p:cNvSpPr/>
            <p:nvPr/>
          </p:nvSpPr>
          <p:spPr>
            <a:xfrm flipH="1" rot="10800000">
              <a:off x="8483403" y="1250936"/>
              <a:ext cx="1376575" cy="699825"/>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1"/>
            <p:cNvSpPr/>
            <p:nvPr/>
          </p:nvSpPr>
          <p:spPr>
            <a:xfrm flipH="1" rot="10800000">
              <a:off x="8617003" y="1172286"/>
              <a:ext cx="1234150" cy="72965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1"/>
            <p:cNvSpPr/>
            <p:nvPr/>
          </p:nvSpPr>
          <p:spPr>
            <a:xfrm flipH="1" rot="10800000">
              <a:off x="8619028" y="1846986"/>
              <a:ext cx="1462675" cy="20005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1"/>
            <p:cNvSpPr/>
            <p:nvPr/>
          </p:nvSpPr>
          <p:spPr>
            <a:xfrm flipH="1" rot="10800000">
              <a:off x="8368128" y="1920211"/>
              <a:ext cx="1733925" cy="20685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1"/>
            <p:cNvSpPr/>
            <p:nvPr/>
          </p:nvSpPr>
          <p:spPr>
            <a:xfrm flipH="1" rot="10800000">
              <a:off x="8631903" y="2053136"/>
              <a:ext cx="1465400" cy="406200"/>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1"/>
            <p:cNvSpPr/>
            <p:nvPr/>
          </p:nvSpPr>
          <p:spPr>
            <a:xfrm flipH="1" rot="10800000">
              <a:off x="8476628" y="2114161"/>
              <a:ext cx="1597625" cy="46587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1"/>
            <p:cNvSpPr/>
            <p:nvPr/>
          </p:nvSpPr>
          <p:spPr>
            <a:xfrm flipH="1" rot="10800000">
              <a:off x="8620378" y="2264011"/>
              <a:ext cx="1192125" cy="102055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1"/>
            <p:cNvSpPr/>
            <p:nvPr/>
          </p:nvSpPr>
          <p:spPr>
            <a:xfrm flipH="1" rot="10800000">
              <a:off x="8378978" y="2281636"/>
              <a:ext cx="1421325" cy="1063950"/>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1"/>
            <p:cNvSpPr/>
            <p:nvPr/>
          </p:nvSpPr>
          <p:spPr>
            <a:xfrm flipH="1" rot="10800000">
              <a:off x="8621753" y="2409136"/>
              <a:ext cx="1127700" cy="107480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1"/>
            <p:cNvSpPr/>
            <p:nvPr/>
          </p:nvSpPr>
          <p:spPr>
            <a:xfrm flipH="1" rot="10800000">
              <a:off x="8623103" y="2531186"/>
              <a:ext cx="965625" cy="106937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1"/>
            <p:cNvSpPr/>
            <p:nvPr/>
          </p:nvSpPr>
          <p:spPr>
            <a:xfrm flipH="1" rot="10800000">
              <a:off x="8372203" y="2542711"/>
              <a:ext cx="1195500" cy="1099900"/>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1"/>
            <p:cNvSpPr/>
            <p:nvPr/>
          </p:nvSpPr>
          <p:spPr>
            <a:xfrm flipH="1" rot="10800000">
              <a:off x="8499678" y="2415911"/>
              <a:ext cx="1196875" cy="1082925"/>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1"/>
            <p:cNvSpPr/>
            <p:nvPr/>
          </p:nvSpPr>
          <p:spPr>
            <a:xfrm flipH="1" rot="10800000">
              <a:off x="8635978" y="2666111"/>
              <a:ext cx="525550" cy="1315550"/>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1"/>
            <p:cNvSpPr/>
            <p:nvPr/>
          </p:nvSpPr>
          <p:spPr>
            <a:xfrm flipH="1" rot="10800000">
              <a:off x="8505778" y="2664761"/>
              <a:ext cx="582525" cy="1328425"/>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1"/>
            <p:cNvSpPr/>
            <p:nvPr/>
          </p:nvSpPr>
          <p:spPr>
            <a:xfrm flipH="1" rot="10800000">
              <a:off x="8624453" y="2786811"/>
              <a:ext cx="366875" cy="123960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1"/>
            <p:cNvSpPr/>
            <p:nvPr/>
          </p:nvSpPr>
          <p:spPr>
            <a:xfrm flipH="1" rot="10800000">
              <a:off x="8374228" y="2782086"/>
              <a:ext cx="533700" cy="127415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1"/>
            <p:cNvSpPr/>
            <p:nvPr/>
          </p:nvSpPr>
          <p:spPr>
            <a:xfrm flipH="1" rot="10800000">
              <a:off x="8637328" y="2896686"/>
              <a:ext cx="184475" cy="86865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1"/>
            <p:cNvSpPr/>
            <p:nvPr/>
          </p:nvSpPr>
          <p:spPr>
            <a:xfrm flipH="1" rot="10800000">
              <a:off x="8500353" y="2917011"/>
              <a:ext cx="295675" cy="1164325"/>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1"/>
            <p:cNvSpPr/>
            <p:nvPr/>
          </p:nvSpPr>
          <p:spPr>
            <a:xfrm flipH="1" rot="10800000">
              <a:off x="8496978" y="3162486"/>
              <a:ext cx="217700" cy="92902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1"/>
            <p:cNvSpPr/>
            <p:nvPr/>
          </p:nvSpPr>
          <p:spPr>
            <a:xfrm flipH="1" rot="10800000">
              <a:off x="8358628" y="412811"/>
              <a:ext cx="722200" cy="1120925"/>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1"/>
            <p:cNvSpPr/>
            <p:nvPr/>
          </p:nvSpPr>
          <p:spPr>
            <a:xfrm flipH="1" rot="10800000">
              <a:off x="8477978" y="3140686"/>
              <a:ext cx="46825" cy="4622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1"/>
            <p:cNvSpPr/>
            <p:nvPr/>
          </p:nvSpPr>
          <p:spPr>
            <a:xfrm flipH="1" rot="10800000">
              <a:off x="8354578" y="2766486"/>
              <a:ext cx="47475" cy="4680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1"/>
            <p:cNvSpPr/>
            <p:nvPr/>
          </p:nvSpPr>
          <p:spPr>
            <a:xfrm flipH="1" rot="10800000">
              <a:off x="8475953" y="2898036"/>
              <a:ext cx="46125" cy="4685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1"/>
            <p:cNvSpPr/>
            <p:nvPr/>
          </p:nvSpPr>
          <p:spPr>
            <a:xfrm flipH="1" rot="10800000">
              <a:off x="8473928" y="2644411"/>
              <a:ext cx="46800" cy="4685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1"/>
            <p:cNvSpPr/>
            <p:nvPr/>
          </p:nvSpPr>
          <p:spPr>
            <a:xfrm flipH="1" rot="10800000">
              <a:off x="8471878" y="2390136"/>
              <a:ext cx="46825" cy="4685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1"/>
            <p:cNvSpPr/>
            <p:nvPr/>
          </p:nvSpPr>
          <p:spPr>
            <a:xfrm flipH="1" rot="10800000">
              <a:off x="8457653" y="2148736"/>
              <a:ext cx="46800" cy="4682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1"/>
            <p:cNvSpPr/>
            <p:nvPr/>
          </p:nvSpPr>
          <p:spPr>
            <a:xfrm flipH="1" rot="10800000">
              <a:off x="8467128" y="1761536"/>
              <a:ext cx="46825" cy="4685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1"/>
            <p:cNvSpPr/>
            <p:nvPr/>
          </p:nvSpPr>
          <p:spPr>
            <a:xfrm flipH="1" rot="10800000">
              <a:off x="8454928" y="1870711"/>
              <a:ext cx="46825" cy="4682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1"/>
            <p:cNvSpPr/>
            <p:nvPr/>
          </p:nvSpPr>
          <p:spPr>
            <a:xfrm flipH="1" rot="10800000">
              <a:off x="8344403" y="1508611"/>
              <a:ext cx="46800" cy="4682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1"/>
            <p:cNvSpPr/>
            <p:nvPr/>
          </p:nvSpPr>
          <p:spPr>
            <a:xfrm flipH="1" rot="10800000">
              <a:off x="8608853" y="2873611"/>
              <a:ext cx="46825" cy="4682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1"/>
            <p:cNvSpPr/>
            <p:nvPr/>
          </p:nvSpPr>
          <p:spPr>
            <a:xfrm flipH="1" rot="10800000">
              <a:off x="8607503" y="2764436"/>
              <a:ext cx="46800" cy="4625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1"/>
            <p:cNvSpPr/>
            <p:nvPr/>
          </p:nvSpPr>
          <p:spPr>
            <a:xfrm flipH="1" rot="10800000">
              <a:off x="8606828" y="2643736"/>
              <a:ext cx="46800" cy="4682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1"/>
            <p:cNvSpPr/>
            <p:nvPr/>
          </p:nvSpPr>
          <p:spPr>
            <a:xfrm flipH="1" rot="10800000">
              <a:off x="8606153" y="2510836"/>
              <a:ext cx="46800" cy="4682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1"/>
            <p:cNvSpPr/>
            <p:nvPr/>
          </p:nvSpPr>
          <p:spPr>
            <a:xfrm flipH="1" rot="10800000">
              <a:off x="8351853" y="2512186"/>
              <a:ext cx="46825" cy="4682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1"/>
            <p:cNvSpPr/>
            <p:nvPr/>
          </p:nvSpPr>
          <p:spPr>
            <a:xfrm flipH="1" rot="10800000">
              <a:off x="8350503" y="2257911"/>
              <a:ext cx="46125" cy="4685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1"/>
            <p:cNvSpPr/>
            <p:nvPr/>
          </p:nvSpPr>
          <p:spPr>
            <a:xfrm flipH="1" rot="10800000">
              <a:off x="8347803" y="2016511"/>
              <a:ext cx="46800" cy="4680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1"/>
            <p:cNvSpPr/>
            <p:nvPr/>
          </p:nvSpPr>
          <p:spPr>
            <a:xfrm flipH="1" rot="10800000">
              <a:off x="8605478" y="2389461"/>
              <a:ext cx="46800" cy="4680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1"/>
            <p:cNvSpPr/>
            <p:nvPr/>
          </p:nvSpPr>
          <p:spPr>
            <a:xfrm flipH="1" rot="10800000">
              <a:off x="8603428" y="2244336"/>
              <a:ext cx="46825" cy="4682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1"/>
            <p:cNvSpPr/>
            <p:nvPr/>
          </p:nvSpPr>
          <p:spPr>
            <a:xfrm flipH="1" rot="10800000">
              <a:off x="8602753" y="2148061"/>
              <a:ext cx="46825" cy="4680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1"/>
            <p:cNvSpPr/>
            <p:nvPr/>
          </p:nvSpPr>
          <p:spPr>
            <a:xfrm flipH="1" rot="10800000">
              <a:off x="8602078" y="2015161"/>
              <a:ext cx="46800" cy="4612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1"/>
            <p:cNvSpPr/>
            <p:nvPr/>
          </p:nvSpPr>
          <p:spPr>
            <a:xfrm flipH="1" rot="10800000">
              <a:off x="8601403" y="1870036"/>
              <a:ext cx="46125" cy="4682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1"/>
            <p:cNvSpPr/>
            <p:nvPr/>
          </p:nvSpPr>
          <p:spPr>
            <a:xfrm flipH="1" rot="10800000">
              <a:off x="8600053" y="1785286"/>
              <a:ext cx="46800" cy="4680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96" name="Shape 2496"/>
        <p:cNvGrpSpPr/>
        <p:nvPr/>
      </p:nvGrpSpPr>
      <p:grpSpPr>
        <a:xfrm>
          <a:off x="0" y="0"/>
          <a:ext cx="0" cy="0"/>
          <a:chOff x="0" y="0"/>
          <a:chExt cx="0" cy="0"/>
        </a:xfrm>
      </p:grpSpPr>
      <p:grpSp>
        <p:nvGrpSpPr>
          <p:cNvPr id="2497" name="Google Shape;2497;p43"/>
          <p:cNvGrpSpPr/>
          <p:nvPr/>
        </p:nvGrpSpPr>
        <p:grpSpPr>
          <a:xfrm>
            <a:off x="-858599" y="-1110644"/>
            <a:ext cx="2854451" cy="3392818"/>
            <a:chOff x="-858599" y="-1110644"/>
            <a:chExt cx="2854451" cy="3392818"/>
          </a:xfrm>
        </p:grpSpPr>
        <p:sp>
          <p:nvSpPr>
            <p:cNvPr id="2498" name="Google Shape;2498;p43"/>
            <p:cNvSpPr/>
            <p:nvPr/>
          </p:nvSpPr>
          <p:spPr>
            <a:xfrm flipH="1" rot="2078231">
              <a:off x="-710934" y="606446"/>
              <a:ext cx="1080942" cy="85378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3"/>
            <p:cNvSpPr/>
            <p:nvPr/>
          </p:nvSpPr>
          <p:spPr>
            <a:xfrm flipH="1" rot="2078231">
              <a:off x="-724596" y="593154"/>
              <a:ext cx="1243024" cy="841583"/>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3"/>
            <p:cNvSpPr/>
            <p:nvPr/>
          </p:nvSpPr>
          <p:spPr>
            <a:xfrm flipH="1" rot="2078231">
              <a:off x="-744257" y="492586"/>
              <a:ext cx="1376629" cy="69985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3"/>
            <p:cNvSpPr/>
            <p:nvPr/>
          </p:nvSpPr>
          <p:spPr>
            <a:xfrm flipH="1" rot="2078231">
              <a:off x="-760603" y="494655"/>
              <a:ext cx="1234198" cy="72967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3"/>
            <p:cNvSpPr/>
            <p:nvPr/>
          </p:nvSpPr>
          <p:spPr>
            <a:xfrm flipH="1" rot="2078231">
              <a:off x="-737564" y="356102"/>
              <a:ext cx="1462732" cy="200058"/>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3"/>
            <p:cNvSpPr/>
            <p:nvPr/>
          </p:nvSpPr>
          <p:spPr>
            <a:xfrm flipH="1" rot="2078231">
              <a:off x="-734792" y="355177"/>
              <a:ext cx="1733993" cy="206858"/>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3"/>
            <p:cNvSpPr/>
            <p:nvPr/>
          </p:nvSpPr>
          <p:spPr>
            <a:xfrm flipH="1" rot="2078231">
              <a:off x="-574877" y="-9500"/>
              <a:ext cx="1465457" cy="406216"/>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3"/>
            <p:cNvSpPr/>
            <p:nvPr/>
          </p:nvSpPr>
          <p:spPr>
            <a:xfrm flipH="1" rot="2078231">
              <a:off x="-515983" y="-63421"/>
              <a:ext cx="1597688" cy="46589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3"/>
            <p:cNvSpPr/>
            <p:nvPr/>
          </p:nvSpPr>
          <p:spPr>
            <a:xfrm flipH="1" rot="2078231">
              <a:off x="-21867" y="-658723"/>
              <a:ext cx="1192172" cy="102059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3"/>
            <p:cNvSpPr/>
            <p:nvPr/>
          </p:nvSpPr>
          <p:spPr>
            <a:xfrm flipH="1" rot="2078231">
              <a:off x="-9788" y="-640708"/>
              <a:ext cx="1421381" cy="1063992"/>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3"/>
            <p:cNvSpPr/>
            <p:nvPr/>
          </p:nvSpPr>
          <p:spPr>
            <a:xfrm flipH="1" rot="2078231">
              <a:off x="133627" y="-810049"/>
              <a:ext cx="1127744" cy="1074842"/>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3"/>
            <p:cNvSpPr/>
            <p:nvPr/>
          </p:nvSpPr>
          <p:spPr>
            <a:xfrm flipH="1" rot="2078231">
              <a:off x="348066" y="-860233"/>
              <a:ext cx="965663" cy="1069417"/>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3"/>
            <p:cNvSpPr/>
            <p:nvPr/>
          </p:nvSpPr>
          <p:spPr>
            <a:xfrm flipH="1" rot="2078231">
              <a:off x="360220" y="-820255"/>
              <a:ext cx="1195547" cy="109994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3"/>
            <p:cNvSpPr/>
            <p:nvPr/>
          </p:nvSpPr>
          <p:spPr>
            <a:xfrm flipH="1" rot="2078231">
              <a:off x="177183" y="-773300"/>
              <a:ext cx="1196922" cy="108296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3"/>
            <p:cNvSpPr/>
            <p:nvPr/>
          </p:nvSpPr>
          <p:spPr>
            <a:xfrm flipH="1" rot="2078231">
              <a:off x="885220" y="-1077866"/>
              <a:ext cx="525571" cy="1315602"/>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3"/>
            <p:cNvSpPr/>
            <p:nvPr/>
          </p:nvSpPr>
          <p:spPr>
            <a:xfrm flipH="1" rot="2078231">
              <a:off x="943312" y="-1030677"/>
              <a:ext cx="582548" cy="1328477"/>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3"/>
            <p:cNvSpPr/>
            <p:nvPr/>
          </p:nvSpPr>
          <p:spPr>
            <a:xfrm flipH="1" rot="2078231">
              <a:off x="1086343" y="-1056310"/>
              <a:ext cx="366889" cy="1239649"/>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3"/>
            <p:cNvSpPr/>
            <p:nvPr/>
          </p:nvSpPr>
          <p:spPr>
            <a:xfrm flipH="1" rot="2078231">
              <a:off x="1147314" y="-989095"/>
              <a:ext cx="533721" cy="127420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3"/>
            <p:cNvSpPr/>
            <p:nvPr/>
          </p:nvSpPr>
          <p:spPr>
            <a:xfrm flipH="1" rot="2078231">
              <a:off x="1199021" y="-764104"/>
              <a:ext cx="184482" cy="868684"/>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3"/>
            <p:cNvSpPr/>
            <p:nvPr/>
          </p:nvSpPr>
          <p:spPr>
            <a:xfrm flipH="1" rot="2078231">
              <a:off x="1305958" y="-1004058"/>
              <a:ext cx="295687" cy="1164371"/>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3"/>
            <p:cNvSpPr/>
            <p:nvPr/>
          </p:nvSpPr>
          <p:spPr>
            <a:xfrm flipH="1" rot="2078231">
              <a:off x="1452458" y="-967499"/>
              <a:ext cx="217709" cy="929061"/>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3"/>
            <p:cNvSpPr/>
            <p:nvPr/>
          </p:nvSpPr>
          <p:spPr>
            <a:xfrm flipH="1" rot="2078231">
              <a:off x="-401896" y="1055292"/>
              <a:ext cx="722228" cy="1120969"/>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3"/>
            <p:cNvSpPr/>
            <p:nvPr/>
          </p:nvSpPr>
          <p:spPr>
            <a:xfrm flipH="1" rot="2078231">
              <a:off x="1360548" y="-85598"/>
              <a:ext cx="46827" cy="46227"/>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3"/>
            <p:cNvSpPr/>
            <p:nvPr/>
          </p:nvSpPr>
          <p:spPr>
            <a:xfrm flipH="1" rot="2078231">
              <a:off x="1248957" y="291725"/>
              <a:ext cx="47477" cy="46802"/>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3"/>
            <p:cNvSpPr/>
            <p:nvPr/>
          </p:nvSpPr>
          <p:spPr>
            <a:xfrm flipH="1" rot="2078231">
              <a:off x="1225107" y="114835"/>
              <a:ext cx="46127" cy="46852"/>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3"/>
            <p:cNvSpPr/>
            <p:nvPr/>
          </p:nvSpPr>
          <p:spPr>
            <a:xfrm flipH="1" rot="2078231">
              <a:off x="1081998" y="324476"/>
              <a:ext cx="46802" cy="46852"/>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3"/>
            <p:cNvSpPr/>
            <p:nvPr/>
          </p:nvSpPr>
          <p:spPr>
            <a:xfrm flipH="1" rot="2078231">
              <a:off x="939132" y="534852"/>
              <a:ext cx="46827" cy="46852"/>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3"/>
            <p:cNvSpPr/>
            <p:nvPr/>
          </p:nvSpPr>
          <p:spPr>
            <a:xfrm flipH="1" rot="2078231">
              <a:off x="813640" y="741591"/>
              <a:ext cx="46802" cy="46827"/>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3"/>
            <p:cNvSpPr/>
            <p:nvPr/>
          </p:nvSpPr>
          <p:spPr>
            <a:xfrm flipH="1" rot="2078231">
              <a:off x="585744" y="1054764"/>
              <a:ext cx="46827" cy="46852"/>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3"/>
            <p:cNvSpPr/>
            <p:nvPr/>
          </p:nvSpPr>
          <p:spPr>
            <a:xfrm flipH="1" rot="2078231">
              <a:off x="657830" y="971892"/>
              <a:ext cx="46827" cy="46827"/>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3"/>
            <p:cNvSpPr/>
            <p:nvPr/>
          </p:nvSpPr>
          <p:spPr>
            <a:xfrm flipH="1" rot="2078231">
              <a:off x="542975" y="1332657"/>
              <a:ext cx="46802" cy="46827"/>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3"/>
            <p:cNvSpPr/>
            <p:nvPr/>
          </p:nvSpPr>
          <p:spPr>
            <a:xfrm flipH="1" rot="2078231">
              <a:off x="1101229" y="59215"/>
              <a:ext cx="46827" cy="46827"/>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3"/>
            <p:cNvSpPr/>
            <p:nvPr/>
          </p:nvSpPr>
          <p:spPr>
            <a:xfrm flipH="1" rot="2078231">
              <a:off x="1040144" y="150343"/>
              <a:ext cx="46802" cy="46252"/>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3"/>
            <p:cNvSpPr/>
            <p:nvPr/>
          </p:nvSpPr>
          <p:spPr>
            <a:xfrm flipH="1" rot="2078231">
              <a:off x="972257" y="249514"/>
              <a:ext cx="46802" cy="46827"/>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3"/>
            <p:cNvSpPr/>
            <p:nvPr/>
          </p:nvSpPr>
          <p:spPr>
            <a:xfrm flipH="1" rot="2078231">
              <a:off x="897272" y="359248"/>
              <a:ext cx="46802" cy="46827"/>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3"/>
            <p:cNvSpPr/>
            <p:nvPr/>
          </p:nvSpPr>
          <p:spPr>
            <a:xfrm flipH="1" rot="2078231">
              <a:off x="1107254" y="502674"/>
              <a:ext cx="46827" cy="46827"/>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3"/>
            <p:cNvSpPr/>
            <p:nvPr/>
          </p:nvSpPr>
          <p:spPr>
            <a:xfrm flipH="1" rot="2078231">
              <a:off x="964480" y="712835"/>
              <a:ext cx="46127" cy="46852"/>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3"/>
            <p:cNvSpPr/>
            <p:nvPr/>
          </p:nvSpPr>
          <p:spPr>
            <a:xfrm flipH="1" rot="2078231">
              <a:off x="828861" y="912848"/>
              <a:ext cx="46802" cy="46802"/>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3"/>
            <p:cNvSpPr/>
            <p:nvPr/>
          </p:nvSpPr>
          <p:spPr>
            <a:xfrm flipH="1" rot="2078231">
              <a:off x="828831" y="459522"/>
              <a:ext cx="46802" cy="46802"/>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3"/>
            <p:cNvSpPr/>
            <p:nvPr/>
          </p:nvSpPr>
          <p:spPr>
            <a:xfrm flipH="1" rot="2078231">
              <a:off x="748013" y="580066"/>
              <a:ext cx="46827" cy="46827"/>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3"/>
            <p:cNvSpPr/>
            <p:nvPr/>
          </p:nvSpPr>
          <p:spPr>
            <a:xfrm flipH="1" rot="2078231">
              <a:off x="693838" y="659688"/>
              <a:ext cx="46827" cy="46802"/>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3"/>
            <p:cNvSpPr/>
            <p:nvPr/>
          </p:nvSpPr>
          <p:spPr>
            <a:xfrm flipH="1" rot="2078231">
              <a:off x="618684" y="770044"/>
              <a:ext cx="46802" cy="46127"/>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3"/>
            <p:cNvSpPr/>
            <p:nvPr/>
          </p:nvSpPr>
          <p:spPr>
            <a:xfrm flipH="1" rot="2078231">
              <a:off x="537565" y="889390"/>
              <a:ext cx="46127" cy="46827"/>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3"/>
            <p:cNvSpPr/>
            <p:nvPr/>
          </p:nvSpPr>
          <p:spPr>
            <a:xfrm flipH="1" rot="2078231">
              <a:off x="489881" y="959721"/>
              <a:ext cx="46802" cy="46802"/>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2" name="Google Shape;2542;p43"/>
          <p:cNvGrpSpPr/>
          <p:nvPr/>
        </p:nvGrpSpPr>
        <p:grpSpPr>
          <a:xfrm>
            <a:off x="7264995" y="-901964"/>
            <a:ext cx="3289582" cy="3001857"/>
            <a:chOff x="7264995" y="-901964"/>
            <a:chExt cx="3289582" cy="3001857"/>
          </a:xfrm>
        </p:grpSpPr>
        <p:sp>
          <p:nvSpPr>
            <p:cNvPr id="2543" name="Google Shape;2543;p43"/>
            <p:cNvSpPr/>
            <p:nvPr/>
          </p:nvSpPr>
          <p:spPr>
            <a:xfrm rot="-3086586">
              <a:off x="9306507" y="446255"/>
              <a:ext cx="1080915" cy="85376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3"/>
            <p:cNvSpPr/>
            <p:nvPr/>
          </p:nvSpPr>
          <p:spPr>
            <a:xfrm rot="-3086586">
              <a:off x="9155363" y="453271"/>
              <a:ext cx="1242992" cy="84156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3"/>
            <p:cNvSpPr/>
            <p:nvPr/>
          </p:nvSpPr>
          <p:spPr>
            <a:xfrm rot="-3086586">
              <a:off x="8993870" y="373657"/>
              <a:ext cx="1376594" cy="699834"/>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3"/>
            <p:cNvSpPr/>
            <p:nvPr/>
          </p:nvSpPr>
          <p:spPr>
            <a:xfrm rot="-3086586">
              <a:off x="9153812" y="349685"/>
              <a:ext cx="1234167" cy="72966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3"/>
            <p:cNvSpPr/>
            <p:nvPr/>
          </p:nvSpPr>
          <p:spPr>
            <a:xfrm rot="-3086586">
              <a:off x="8791488" y="268061"/>
              <a:ext cx="1462695" cy="200053"/>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3"/>
            <p:cNvSpPr/>
            <p:nvPr/>
          </p:nvSpPr>
          <p:spPr>
            <a:xfrm rot="-3086586">
              <a:off x="8524090" y="307046"/>
              <a:ext cx="1733948" cy="20685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3"/>
            <p:cNvSpPr/>
            <p:nvPr/>
          </p:nvSpPr>
          <p:spPr>
            <a:xfrm rot="-3086586">
              <a:off x="8557186" y="-38889"/>
              <a:ext cx="1465420" cy="40620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3"/>
            <p:cNvSpPr/>
            <p:nvPr/>
          </p:nvSpPr>
          <p:spPr>
            <a:xfrm rot="-3086586">
              <a:off x="8364443" y="-55636"/>
              <a:ext cx="1597646" cy="46588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3"/>
            <p:cNvSpPr/>
            <p:nvPr/>
          </p:nvSpPr>
          <p:spPr>
            <a:xfrm rot="-3086586">
              <a:off x="8196361" y="-553105"/>
              <a:ext cx="1192141" cy="10205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3"/>
            <p:cNvSpPr/>
            <p:nvPr/>
          </p:nvSpPr>
          <p:spPr>
            <a:xfrm rot="-3086586">
              <a:off x="7971972" y="-500159"/>
              <a:ext cx="1421344" cy="10639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3"/>
            <p:cNvSpPr/>
            <p:nvPr/>
          </p:nvSpPr>
          <p:spPr>
            <a:xfrm rot="-3086586">
              <a:off x="8074653" y="-663479"/>
              <a:ext cx="1127715" cy="1074814"/>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3"/>
            <p:cNvSpPr/>
            <p:nvPr/>
          </p:nvSpPr>
          <p:spPr>
            <a:xfrm rot="-3086586">
              <a:off x="8012700" y="-672834"/>
              <a:ext cx="965638" cy="106938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3"/>
            <p:cNvSpPr/>
            <p:nvPr/>
          </p:nvSpPr>
          <p:spPr>
            <a:xfrm rot="-3086586">
              <a:off x="7792068" y="-598471"/>
              <a:ext cx="1195516" cy="10999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3"/>
            <p:cNvSpPr/>
            <p:nvPr/>
          </p:nvSpPr>
          <p:spPr>
            <a:xfrm rot="-3086586">
              <a:off x="7977059" y="-605882"/>
              <a:ext cx="1196891" cy="1082940"/>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3"/>
            <p:cNvSpPr/>
            <p:nvPr/>
          </p:nvSpPr>
          <p:spPr>
            <a:xfrm rot="-3086586">
              <a:off x="7901851" y="-794741"/>
              <a:ext cx="525557" cy="131556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3"/>
            <p:cNvSpPr/>
            <p:nvPr/>
          </p:nvSpPr>
          <p:spPr>
            <a:xfrm rot="-3086586">
              <a:off x="7805987" y="-724811"/>
              <a:ext cx="582533" cy="1328443"/>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3"/>
            <p:cNvSpPr/>
            <p:nvPr/>
          </p:nvSpPr>
          <p:spPr>
            <a:xfrm rot="-3086586">
              <a:off x="7859864" y="-737274"/>
              <a:ext cx="366880" cy="1239617"/>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3"/>
            <p:cNvSpPr/>
            <p:nvPr/>
          </p:nvSpPr>
          <p:spPr>
            <a:xfrm rot="-3086586">
              <a:off x="7662662" y="-631924"/>
              <a:ext cx="533707" cy="127416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3"/>
            <p:cNvSpPr/>
            <p:nvPr/>
          </p:nvSpPr>
          <p:spPr>
            <a:xfrm rot="-3086586">
              <a:off x="7961364" y="-443425"/>
              <a:ext cx="184477" cy="86866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3"/>
            <p:cNvSpPr/>
            <p:nvPr/>
          </p:nvSpPr>
          <p:spPr>
            <a:xfrm rot="-3086586">
              <a:off x="7723539" y="-632445"/>
              <a:ext cx="295679" cy="1164341"/>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3"/>
            <p:cNvSpPr/>
            <p:nvPr/>
          </p:nvSpPr>
          <p:spPr>
            <a:xfrm rot="-3086586">
              <a:off x="7636164" y="-561339"/>
              <a:ext cx="217703" cy="929037"/>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3"/>
            <p:cNvSpPr/>
            <p:nvPr/>
          </p:nvSpPr>
          <p:spPr>
            <a:xfrm rot="-3086586">
              <a:off x="9530117" y="907707"/>
              <a:ext cx="722210" cy="112094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3"/>
            <p:cNvSpPr/>
            <p:nvPr/>
          </p:nvSpPr>
          <p:spPr>
            <a:xfrm rot="-3086586">
              <a:off x="8018729" y="250450"/>
              <a:ext cx="46826" cy="46226"/>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3"/>
            <p:cNvSpPr/>
            <p:nvPr/>
          </p:nvSpPr>
          <p:spPr>
            <a:xfrm rot="-3086586">
              <a:off x="8234091" y="579466"/>
              <a:ext cx="47476" cy="46801"/>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3"/>
            <p:cNvSpPr/>
            <p:nvPr/>
          </p:nvSpPr>
          <p:spPr>
            <a:xfrm rot="-3086586">
              <a:off x="8207106" y="403043"/>
              <a:ext cx="46126" cy="46851"/>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3"/>
            <p:cNvSpPr/>
            <p:nvPr/>
          </p:nvSpPr>
          <p:spPr>
            <a:xfrm rot="-3086586">
              <a:off x="8404052" y="562447"/>
              <a:ext cx="46801" cy="46851"/>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3"/>
            <p:cNvSpPr/>
            <p:nvPr/>
          </p:nvSpPr>
          <p:spPr>
            <a:xfrm rot="-3086586">
              <a:off x="8601612" y="722530"/>
              <a:ext cx="46826" cy="46851"/>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3"/>
            <p:cNvSpPr/>
            <p:nvPr/>
          </p:nvSpPr>
          <p:spPr>
            <a:xfrm rot="-3086586">
              <a:off x="8781535" y="884149"/>
              <a:ext cx="46801" cy="46826"/>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3"/>
            <p:cNvSpPr/>
            <p:nvPr/>
          </p:nvSpPr>
          <p:spPr>
            <a:xfrm rot="-3086586">
              <a:off x="9090217" y="1118051"/>
              <a:ext cx="46826" cy="46851"/>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3"/>
            <p:cNvSpPr/>
            <p:nvPr/>
          </p:nvSpPr>
          <p:spPr>
            <a:xfrm rot="-3086586">
              <a:off x="8997248" y="1059563"/>
              <a:ext cx="46826" cy="46826"/>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3"/>
            <p:cNvSpPr/>
            <p:nvPr/>
          </p:nvSpPr>
          <p:spPr>
            <a:xfrm rot="-3086586">
              <a:off x="9211524" y="1371700"/>
              <a:ext cx="46801" cy="46826"/>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3"/>
            <p:cNvSpPr/>
            <p:nvPr/>
          </p:nvSpPr>
          <p:spPr>
            <a:xfrm rot="-3086586">
              <a:off x="8308921" y="314086"/>
              <a:ext cx="46826" cy="46826"/>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3"/>
            <p:cNvSpPr/>
            <p:nvPr/>
          </p:nvSpPr>
          <p:spPr>
            <a:xfrm rot="-3086586">
              <a:off x="8393684" y="383667"/>
              <a:ext cx="46801" cy="46251"/>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3"/>
            <p:cNvSpPr/>
            <p:nvPr/>
          </p:nvSpPr>
          <p:spPr>
            <a:xfrm rot="-3086586">
              <a:off x="8487426" y="458961"/>
              <a:ext cx="46801" cy="46826"/>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3"/>
            <p:cNvSpPr/>
            <p:nvPr/>
          </p:nvSpPr>
          <p:spPr>
            <a:xfrm rot="-3086586">
              <a:off x="8590933" y="542325"/>
              <a:ext cx="46801" cy="46826"/>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3"/>
            <p:cNvSpPr/>
            <p:nvPr/>
          </p:nvSpPr>
          <p:spPr>
            <a:xfrm rot="-3086586">
              <a:off x="8431368" y="740336"/>
              <a:ext cx="46826" cy="46826"/>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3"/>
            <p:cNvSpPr/>
            <p:nvPr/>
          </p:nvSpPr>
          <p:spPr>
            <a:xfrm rot="-3086586">
              <a:off x="8629491" y="900135"/>
              <a:ext cx="46126" cy="46851"/>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3"/>
            <p:cNvSpPr/>
            <p:nvPr/>
          </p:nvSpPr>
          <p:spPr>
            <a:xfrm rot="-3086586">
              <a:off x="8816475" y="1052488"/>
              <a:ext cx="46801" cy="46801"/>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3"/>
            <p:cNvSpPr/>
            <p:nvPr/>
          </p:nvSpPr>
          <p:spPr>
            <a:xfrm rot="-3086586">
              <a:off x="8685437" y="618526"/>
              <a:ext cx="46801" cy="46801"/>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3"/>
            <p:cNvSpPr/>
            <p:nvPr/>
          </p:nvSpPr>
          <p:spPr>
            <a:xfrm rot="-3086586">
              <a:off x="8797633" y="710556"/>
              <a:ext cx="46826" cy="46826"/>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3"/>
            <p:cNvSpPr/>
            <p:nvPr/>
          </p:nvSpPr>
          <p:spPr>
            <a:xfrm rot="-3086586">
              <a:off x="8872509" y="771112"/>
              <a:ext cx="46826" cy="46801"/>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3"/>
            <p:cNvSpPr/>
            <p:nvPr/>
          </p:nvSpPr>
          <p:spPr>
            <a:xfrm rot="-3086586">
              <a:off x="8976285" y="855034"/>
              <a:ext cx="46801" cy="46126"/>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3"/>
            <p:cNvSpPr/>
            <p:nvPr/>
          </p:nvSpPr>
          <p:spPr>
            <a:xfrm rot="-3086586">
              <a:off x="9089205" y="945714"/>
              <a:ext cx="46126" cy="46826"/>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3"/>
            <p:cNvSpPr/>
            <p:nvPr/>
          </p:nvSpPr>
          <p:spPr>
            <a:xfrm rot="-3086586">
              <a:off x="9154521" y="999351"/>
              <a:ext cx="46801" cy="46801"/>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7" name="Google Shape;2587;p43"/>
          <p:cNvSpPr txBox="1"/>
          <p:nvPr>
            <p:ph type="ctrTitle"/>
          </p:nvPr>
        </p:nvSpPr>
        <p:spPr>
          <a:xfrm>
            <a:off x="723850" y="1138575"/>
            <a:ext cx="3772200" cy="216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88" name="Google Shape;2588;p43"/>
          <p:cNvSpPr txBox="1"/>
          <p:nvPr>
            <p:ph idx="1" type="subTitle"/>
          </p:nvPr>
        </p:nvSpPr>
        <p:spPr>
          <a:xfrm>
            <a:off x="839050" y="3527419"/>
            <a:ext cx="35418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Dosis"/>
              <a:buNone/>
              <a:defRPr sz="1800">
                <a:latin typeface="Comfortaa"/>
                <a:ea typeface="Comfortaa"/>
                <a:cs typeface="Comfortaa"/>
                <a:sym typeface="Comforta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89" name="Shape 2589"/>
        <p:cNvGrpSpPr/>
        <p:nvPr/>
      </p:nvGrpSpPr>
      <p:grpSpPr>
        <a:xfrm>
          <a:off x="0" y="0"/>
          <a:ext cx="0" cy="0"/>
          <a:chOff x="0" y="0"/>
          <a:chExt cx="0" cy="0"/>
        </a:xfrm>
      </p:grpSpPr>
      <p:sp>
        <p:nvSpPr>
          <p:cNvPr id="2590" name="Google Shape;2590;p44"/>
          <p:cNvSpPr txBox="1"/>
          <p:nvPr>
            <p:ph hasCustomPrompt="1" type="title"/>
          </p:nvPr>
        </p:nvSpPr>
        <p:spPr>
          <a:xfrm>
            <a:off x="5028900" y="1262284"/>
            <a:ext cx="905400" cy="45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91" name="Google Shape;2591;p44"/>
          <p:cNvGrpSpPr/>
          <p:nvPr/>
        </p:nvGrpSpPr>
        <p:grpSpPr>
          <a:xfrm>
            <a:off x="4750760" y="4599418"/>
            <a:ext cx="3680018" cy="1758903"/>
            <a:chOff x="4750760" y="4599418"/>
            <a:chExt cx="3680018" cy="1758903"/>
          </a:xfrm>
        </p:grpSpPr>
        <p:sp>
          <p:nvSpPr>
            <p:cNvPr id="2592" name="Google Shape;2592;p44"/>
            <p:cNvSpPr/>
            <p:nvPr/>
          </p:nvSpPr>
          <p:spPr>
            <a:xfrm flipH="1" rot="-5405499">
              <a:off x="6924199" y="49853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4"/>
            <p:cNvSpPr/>
            <p:nvPr/>
          </p:nvSpPr>
          <p:spPr>
            <a:xfrm flipH="1" rot="-5405499">
              <a:off x="6788839" y="4947164"/>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4"/>
            <p:cNvSpPr/>
            <p:nvPr/>
          </p:nvSpPr>
          <p:spPr>
            <a:xfrm flipH="1" rot="-5405499">
              <a:off x="6554264" y="507695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4"/>
            <p:cNvSpPr/>
            <p:nvPr/>
          </p:nvSpPr>
          <p:spPr>
            <a:xfrm flipH="1" rot="-5405499">
              <a:off x="6689314" y="512432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4"/>
            <p:cNvSpPr/>
            <p:nvPr/>
          </p:nvSpPr>
          <p:spPr>
            <a:xfrm flipH="1" rot="-5405499">
              <a:off x="6165253" y="550612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4"/>
            <p:cNvSpPr/>
            <p:nvPr/>
          </p:nvSpPr>
          <p:spPr>
            <a:xfrm flipH="1" rot="-5405499">
              <a:off x="5952825" y="5387574"/>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4"/>
            <p:cNvSpPr/>
            <p:nvPr/>
          </p:nvSpPr>
          <p:spPr>
            <a:xfrm flipH="1" rot="-5405499">
              <a:off x="5854685" y="5417702"/>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4"/>
            <p:cNvSpPr/>
            <p:nvPr/>
          </p:nvSpPr>
          <p:spPr>
            <a:xfrm flipH="1" rot="-5405499">
              <a:off x="5697576" y="5298829"/>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4"/>
            <p:cNvSpPr/>
            <p:nvPr/>
          </p:nvSpPr>
          <p:spPr>
            <a:xfrm flipH="1" rot="-5405499">
              <a:off x="5473081" y="4962982"/>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4"/>
            <p:cNvSpPr/>
            <p:nvPr/>
          </p:nvSpPr>
          <p:spPr>
            <a:xfrm flipH="1" rot="-5405499">
              <a:off x="5318967" y="4814542"/>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4"/>
            <p:cNvSpPr/>
            <p:nvPr/>
          </p:nvSpPr>
          <p:spPr>
            <a:xfrm flipH="1" rot="-5405499">
              <a:off x="5332995" y="4905254"/>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4"/>
            <p:cNvSpPr/>
            <p:nvPr/>
          </p:nvSpPr>
          <p:spPr>
            <a:xfrm flipH="1" rot="-5405499">
              <a:off x="5294577" y="482843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4"/>
            <p:cNvSpPr/>
            <p:nvPr/>
          </p:nvSpPr>
          <p:spPr>
            <a:xfrm flipH="1" rot="-5405499">
              <a:off x="5152649" y="46772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4"/>
            <p:cNvSpPr/>
            <p:nvPr/>
          </p:nvSpPr>
          <p:spPr>
            <a:xfrm flipH="1" rot="-5405499">
              <a:off x="5287441" y="481371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4"/>
            <p:cNvSpPr/>
            <p:nvPr/>
          </p:nvSpPr>
          <p:spPr>
            <a:xfrm flipH="1" rot="-5405499">
              <a:off x="5256316" y="4498476"/>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4"/>
            <p:cNvSpPr/>
            <p:nvPr/>
          </p:nvSpPr>
          <p:spPr>
            <a:xfrm flipH="1" rot="-5405499">
              <a:off x="5222593" y="4390329"/>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4"/>
            <p:cNvSpPr/>
            <p:nvPr/>
          </p:nvSpPr>
          <p:spPr>
            <a:xfrm flipH="1" rot="-5405499">
              <a:off x="5252791" y="4445705"/>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4"/>
            <p:cNvSpPr/>
            <p:nvPr/>
          </p:nvSpPr>
          <p:spPr>
            <a:xfrm flipH="1" rot="-5405499">
              <a:off x="5156584" y="4261633"/>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4"/>
            <p:cNvSpPr/>
            <p:nvPr/>
          </p:nvSpPr>
          <p:spPr>
            <a:xfrm flipH="1" rot="-5405499">
              <a:off x="5419459" y="45527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4"/>
            <p:cNvSpPr/>
            <p:nvPr/>
          </p:nvSpPr>
          <p:spPr>
            <a:xfrm flipH="1" rot="-5405499">
              <a:off x="5195588" y="4323776"/>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4"/>
            <p:cNvSpPr/>
            <p:nvPr/>
          </p:nvSpPr>
          <p:spPr>
            <a:xfrm flipH="1" rot="-5405499">
              <a:off x="5106667" y="4399282"/>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4"/>
            <p:cNvSpPr/>
            <p:nvPr/>
          </p:nvSpPr>
          <p:spPr>
            <a:xfrm flipH="1" rot="-5405499">
              <a:off x="7508452" y="441338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4"/>
            <p:cNvSpPr/>
            <p:nvPr/>
          </p:nvSpPr>
          <p:spPr>
            <a:xfrm flipH="1" rot="-5405499">
              <a:off x="5655118" y="4735708"/>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4"/>
            <p:cNvSpPr/>
            <p:nvPr/>
          </p:nvSpPr>
          <p:spPr>
            <a:xfrm flipH="1" rot="-5405499">
              <a:off x="6028548" y="461179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4"/>
            <p:cNvSpPr/>
            <p:nvPr/>
          </p:nvSpPr>
          <p:spPr>
            <a:xfrm flipH="1" rot="-5405499">
              <a:off x="5897816" y="4732668"/>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4"/>
            <p:cNvSpPr/>
            <p:nvPr/>
          </p:nvSpPr>
          <p:spPr>
            <a:xfrm flipH="1" rot="-5405499">
              <a:off x="6151115" y="4730612"/>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4"/>
            <p:cNvSpPr/>
            <p:nvPr/>
          </p:nvSpPr>
          <p:spPr>
            <a:xfrm flipH="1" rot="-5405499">
              <a:off x="6405388" y="4728206"/>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4"/>
            <p:cNvSpPr/>
            <p:nvPr/>
          </p:nvSpPr>
          <p:spPr>
            <a:xfrm flipH="1" rot="-5405499">
              <a:off x="6646805" y="4713629"/>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4"/>
            <p:cNvSpPr/>
            <p:nvPr/>
          </p:nvSpPr>
          <p:spPr>
            <a:xfrm flipH="1" rot="-5405499">
              <a:off x="7034015" y="4722542"/>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4"/>
            <p:cNvSpPr/>
            <p:nvPr/>
          </p:nvSpPr>
          <p:spPr>
            <a:xfrm flipH="1" rot="-5405499">
              <a:off x="6924829" y="4710513"/>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4"/>
            <p:cNvSpPr/>
            <p:nvPr/>
          </p:nvSpPr>
          <p:spPr>
            <a:xfrm flipH="1" rot="-5405499">
              <a:off x="7286801" y="4599443"/>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4"/>
            <p:cNvSpPr/>
            <p:nvPr/>
          </p:nvSpPr>
          <p:spPr>
            <a:xfrm flipH="1" rot="-5405499">
              <a:off x="5922098" y="4865903"/>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4"/>
            <p:cNvSpPr/>
            <p:nvPr/>
          </p:nvSpPr>
          <p:spPr>
            <a:xfrm flipH="1" rot="-5405499">
              <a:off x="6031577" y="486466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4"/>
            <p:cNvSpPr/>
            <p:nvPr/>
          </p:nvSpPr>
          <p:spPr>
            <a:xfrm flipH="1" rot="-5405499">
              <a:off x="6151995" y="486353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4"/>
            <p:cNvSpPr/>
            <p:nvPr/>
          </p:nvSpPr>
          <p:spPr>
            <a:xfrm flipH="1" rot="-5405499">
              <a:off x="6284901" y="4862663"/>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4"/>
            <p:cNvSpPr/>
            <p:nvPr/>
          </p:nvSpPr>
          <p:spPr>
            <a:xfrm flipH="1" rot="-5405499">
              <a:off x="6283170" y="4608364"/>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4"/>
            <p:cNvSpPr/>
            <p:nvPr/>
          </p:nvSpPr>
          <p:spPr>
            <a:xfrm flipH="1" rot="-5405499">
              <a:off x="6537793" y="4606282"/>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4"/>
            <p:cNvSpPr/>
            <p:nvPr/>
          </p:nvSpPr>
          <p:spPr>
            <a:xfrm flipH="1" rot="-5405499">
              <a:off x="6778891" y="4603594"/>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4"/>
            <p:cNvSpPr/>
            <p:nvPr/>
          </p:nvSpPr>
          <p:spPr>
            <a:xfrm flipH="1" rot="-5405499">
              <a:off x="6406294" y="4861824"/>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4"/>
            <p:cNvSpPr/>
            <p:nvPr/>
          </p:nvSpPr>
          <p:spPr>
            <a:xfrm flipH="1" rot="-5405499">
              <a:off x="6551399" y="4859563"/>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4"/>
            <p:cNvSpPr/>
            <p:nvPr/>
          </p:nvSpPr>
          <p:spPr>
            <a:xfrm flipH="1" rot="-5405499">
              <a:off x="6647691" y="485876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4"/>
            <p:cNvSpPr/>
            <p:nvPr/>
          </p:nvSpPr>
          <p:spPr>
            <a:xfrm flipH="1" rot="-5405499">
              <a:off x="6780947" y="485821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4"/>
            <p:cNvSpPr/>
            <p:nvPr/>
          </p:nvSpPr>
          <p:spPr>
            <a:xfrm flipH="1" rot="-5405499">
              <a:off x="6926066" y="4856645"/>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4"/>
            <p:cNvSpPr/>
            <p:nvPr/>
          </p:nvSpPr>
          <p:spPr>
            <a:xfrm flipH="1" rot="-5405499">
              <a:off x="7010494" y="4855522"/>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6" name="Google Shape;2636;p44"/>
          <p:cNvGrpSpPr/>
          <p:nvPr/>
        </p:nvGrpSpPr>
        <p:grpSpPr>
          <a:xfrm>
            <a:off x="7087745" y="-1208582"/>
            <a:ext cx="2718821" cy="3494125"/>
            <a:chOff x="7087745" y="-1208582"/>
            <a:chExt cx="2718821" cy="3494125"/>
          </a:xfrm>
        </p:grpSpPr>
        <p:sp>
          <p:nvSpPr>
            <p:cNvPr id="2637" name="Google Shape;2637;p44"/>
            <p:cNvSpPr/>
            <p:nvPr/>
          </p:nvSpPr>
          <p:spPr>
            <a:xfrm rot="-1794456">
              <a:off x="8561609" y="622769"/>
              <a:ext cx="1081111" cy="853917"/>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4"/>
            <p:cNvSpPr/>
            <p:nvPr/>
          </p:nvSpPr>
          <p:spPr>
            <a:xfrm rot="-1794456">
              <a:off x="8415018" y="604003"/>
              <a:ext cx="1243218" cy="841714"/>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4"/>
            <p:cNvSpPr/>
            <p:nvPr/>
          </p:nvSpPr>
          <p:spPr>
            <a:xfrm rot="-1794456">
              <a:off x="8315349" y="500135"/>
              <a:ext cx="1376844" cy="69996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4"/>
            <p:cNvSpPr/>
            <p:nvPr/>
          </p:nvSpPr>
          <p:spPr>
            <a:xfrm rot="-1794456">
              <a:off x="8472427" y="509349"/>
              <a:ext cx="1234391" cy="72979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4"/>
            <p:cNvSpPr/>
            <p:nvPr/>
          </p:nvSpPr>
          <p:spPr>
            <a:xfrm rot="-1794456">
              <a:off x="8254536" y="360854"/>
              <a:ext cx="1462961" cy="200089"/>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4"/>
            <p:cNvSpPr/>
            <p:nvPr/>
          </p:nvSpPr>
          <p:spPr>
            <a:xfrm rot="-1794456">
              <a:off x="7980773" y="348540"/>
              <a:ext cx="1734264" cy="20689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4"/>
            <p:cNvSpPr/>
            <p:nvPr/>
          </p:nvSpPr>
          <p:spPr>
            <a:xfrm rot="-1794456">
              <a:off x="8111276" y="-17358"/>
              <a:ext cx="1465686" cy="40627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4"/>
            <p:cNvSpPr/>
            <p:nvPr/>
          </p:nvSpPr>
          <p:spPr>
            <a:xfrm rot="-1794456">
              <a:off x="7922556" y="-81478"/>
              <a:ext cx="1597937" cy="465966"/>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4"/>
            <p:cNvSpPr/>
            <p:nvPr/>
          </p:nvSpPr>
          <p:spPr>
            <a:xfrm rot="-1794456">
              <a:off x="7861076" y="-699686"/>
              <a:ext cx="1192358" cy="1020749"/>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4"/>
            <p:cNvSpPr/>
            <p:nvPr/>
          </p:nvSpPr>
          <p:spPr>
            <a:xfrm rot="-1794456">
              <a:off x="7616951" y="-692221"/>
              <a:ext cx="1421603" cy="1064158"/>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4"/>
            <p:cNvSpPr/>
            <p:nvPr/>
          </p:nvSpPr>
          <p:spPr>
            <a:xfrm rot="-1794456">
              <a:off x="7780644" y="-860739"/>
              <a:ext cx="1127920" cy="107501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4"/>
            <p:cNvSpPr/>
            <p:nvPr/>
          </p:nvSpPr>
          <p:spPr>
            <a:xfrm rot="-1794456">
              <a:off x="7733086" y="-921728"/>
              <a:ext cx="965814" cy="1069584"/>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4"/>
            <p:cNvSpPr/>
            <p:nvPr/>
          </p:nvSpPr>
          <p:spPr>
            <a:xfrm rot="-1794456">
              <a:off x="7486935" y="-892388"/>
              <a:ext cx="1195734" cy="11001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4"/>
            <p:cNvSpPr/>
            <p:nvPr/>
          </p:nvSpPr>
          <p:spPr>
            <a:xfrm rot="-1794456">
              <a:off x="7664817" y="-830557"/>
              <a:ext cx="1197109" cy="108313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4"/>
            <p:cNvSpPr/>
            <p:nvPr/>
          </p:nvSpPr>
          <p:spPr>
            <a:xfrm rot="-1794456">
              <a:off x="7644857" y="-1165148"/>
              <a:ext cx="525653" cy="1315807"/>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4"/>
            <p:cNvSpPr/>
            <p:nvPr/>
          </p:nvSpPr>
          <p:spPr>
            <a:xfrm rot="-1794456">
              <a:off x="7525667" y="-1125263"/>
              <a:ext cx="582639" cy="132868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4"/>
            <p:cNvSpPr/>
            <p:nvPr/>
          </p:nvSpPr>
          <p:spPr>
            <a:xfrm rot="-1794456">
              <a:off x="7604176" y="-1153566"/>
              <a:ext cx="366947" cy="1239842"/>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4"/>
            <p:cNvSpPr/>
            <p:nvPr/>
          </p:nvSpPr>
          <p:spPr>
            <a:xfrm rot="-1794456">
              <a:off x="7369911" y="-1098512"/>
              <a:ext cx="533804" cy="1274399"/>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4"/>
            <p:cNvSpPr/>
            <p:nvPr/>
          </p:nvSpPr>
          <p:spPr>
            <a:xfrm rot="-1794456">
              <a:off x="7665204" y="-863502"/>
              <a:ext cx="184511" cy="86882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4"/>
            <p:cNvSpPr/>
            <p:nvPr/>
          </p:nvSpPr>
          <p:spPr>
            <a:xfrm rot="-1794456">
              <a:off x="7455184" y="-1116510"/>
              <a:ext cx="295733" cy="116455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4"/>
            <p:cNvSpPr/>
            <p:nvPr/>
          </p:nvSpPr>
          <p:spPr>
            <a:xfrm rot="-1794456">
              <a:off x="7393704" y="-1088533"/>
              <a:ext cx="217743" cy="929206"/>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4"/>
            <p:cNvSpPr/>
            <p:nvPr/>
          </p:nvSpPr>
          <p:spPr>
            <a:xfrm rot="-1794456">
              <a:off x="8563774" y="1058970"/>
              <a:ext cx="722341" cy="112114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4"/>
            <p:cNvSpPr/>
            <p:nvPr/>
          </p:nvSpPr>
          <p:spPr>
            <a:xfrm rot="-1794456">
              <a:off x="7619676" y="-193550"/>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4"/>
            <p:cNvSpPr/>
            <p:nvPr/>
          </p:nvSpPr>
          <p:spPr>
            <a:xfrm rot="-1794456">
              <a:off x="7699165" y="191655"/>
              <a:ext cx="47484"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4"/>
            <p:cNvSpPr/>
            <p:nvPr/>
          </p:nvSpPr>
          <p:spPr>
            <a:xfrm rot="-1794456">
              <a:off x="7738837" y="17379"/>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4"/>
            <p:cNvSpPr/>
            <p:nvPr/>
          </p:nvSpPr>
          <p:spPr>
            <a:xfrm rot="-1794456">
              <a:off x="7863538" y="238063"/>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4"/>
            <p:cNvSpPr/>
            <p:nvPr/>
          </p:nvSpPr>
          <p:spPr>
            <a:xfrm rot="-1794456">
              <a:off x="7988584" y="459484"/>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4"/>
            <p:cNvSpPr/>
            <p:nvPr/>
          </p:nvSpPr>
          <p:spPr>
            <a:xfrm rot="-1794456">
              <a:off x="8096664" y="675854"/>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4"/>
            <p:cNvSpPr/>
            <p:nvPr/>
          </p:nvSpPr>
          <p:spPr>
            <a:xfrm rot="-1794456">
              <a:off x="8297993" y="1006723"/>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4"/>
            <p:cNvSpPr/>
            <p:nvPr/>
          </p:nvSpPr>
          <p:spPr>
            <a:xfrm rot="-1794456">
              <a:off x="8232971" y="91819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4"/>
            <p:cNvSpPr/>
            <p:nvPr/>
          </p:nvSpPr>
          <p:spPr>
            <a:xfrm rot="-1794456">
              <a:off x="8317774" y="1287199"/>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4"/>
            <p:cNvSpPr/>
            <p:nvPr/>
          </p:nvSpPr>
          <p:spPr>
            <a:xfrm rot="-1794456">
              <a:off x="7866177" y="-278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4"/>
            <p:cNvSpPr/>
            <p:nvPr/>
          </p:nvSpPr>
          <p:spPr>
            <a:xfrm rot="-1794456">
              <a:off x="7919605" y="67962"/>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4"/>
            <p:cNvSpPr/>
            <p:nvPr/>
          </p:nvSpPr>
          <p:spPr>
            <a:xfrm rot="-1794456">
              <a:off x="7979078" y="172385"/>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4"/>
            <p:cNvSpPr/>
            <p:nvPr/>
          </p:nvSpPr>
          <p:spPr>
            <a:xfrm rot="-1794456">
              <a:off x="8044779" y="287919"/>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4"/>
            <p:cNvSpPr/>
            <p:nvPr/>
          </p:nvSpPr>
          <p:spPr>
            <a:xfrm rot="-1794456">
              <a:off x="7823678" y="41358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4"/>
            <p:cNvSpPr/>
            <p:nvPr/>
          </p:nvSpPr>
          <p:spPr>
            <a:xfrm rot="-1794456">
              <a:off x="7949372" y="63480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4"/>
            <p:cNvSpPr/>
            <p:nvPr/>
          </p:nvSpPr>
          <p:spPr>
            <a:xfrm rot="-1794456">
              <a:off x="8067402" y="84528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4"/>
            <p:cNvSpPr/>
            <p:nvPr/>
          </p:nvSpPr>
          <p:spPr>
            <a:xfrm rot="-1794456">
              <a:off x="8104739" y="393487"/>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4"/>
            <p:cNvSpPr/>
            <p:nvPr/>
          </p:nvSpPr>
          <p:spPr>
            <a:xfrm rot="-1794456">
              <a:off x="8175338" y="52027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4"/>
            <p:cNvSpPr/>
            <p:nvPr/>
          </p:nvSpPr>
          <p:spPr>
            <a:xfrm rot="-1794456">
              <a:off x="8222778" y="604085"/>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4"/>
            <p:cNvSpPr/>
            <p:nvPr/>
          </p:nvSpPr>
          <p:spPr>
            <a:xfrm rot="-1794456">
              <a:off x="8288649" y="720255"/>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4"/>
            <p:cNvSpPr/>
            <p:nvPr/>
          </p:nvSpPr>
          <p:spPr>
            <a:xfrm rot="-1794456">
              <a:off x="8360319" y="84590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4"/>
            <p:cNvSpPr/>
            <p:nvPr/>
          </p:nvSpPr>
          <p:spPr>
            <a:xfrm rot="-1794456">
              <a:off x="8401380" y="9198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1" name="Google Shape;2681;p44"/>
          <p:cNvSpPr txBox="1"/>
          <p:nvPr>
            <p:ph idx="2" type="title"/>
          </p:nvPr>
        </p:nvSpPr>
        <p:spPr>
          <a:xfrm>
            <a:off x="4957800" y="2200301"/>
            <a:ext cx="3115200" cy="454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82" name="Google Shape;2682;p44"/>
          <p:cNvSpPr txBox="1"/>
          <p:nvPr>
            <p:ph idx="1" type="subTitle"/>
          </p:nvPr>
        </p:nvSpPr>
        <p:spPr>
          <a:xfrm>
            <a:off x="4957800" y="2932119"/>
            <a:ext cx="3069600" cy="1212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83" name="Shape 2683"/>
        <p:cNvGrpSpPr/>
        <p:nvPr/>
      </p:nvGrpSpPr>
      <p:grpSpPr>
        <a:xfrm>
          <a:off x="0" y="0"/>
          <a:ext cx="0" cy="0"/>
          <a:chOff x="0" y="0"/>
          <a:chExt cx="0" cy="0"/>
        </a:xfrm>
      </p:grpSpPr>
      <p:sp>
        <p:nvSpPr>
          <p:cNvPr id="2684" name="Google Shape;2684;p45"/>
          <p:cNvSpPr txBox="1"/>
          <p:nvPr>
            <p:ph type="title"/>
          </p:nvPr>
        </p:nvSpPr>
        <p:spPr>
          <a:xfrm>
            <a:off x="713225" y="539500"/>
            <a:ext cx="7717500" cy="294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5" name="Google Shape;2685;p45"/>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2686" name="Google Shape;2686;p45"/>
          <p:cNvGrpSpPr/>
          <p:nvPr/>
        </p:nvGrpSpPr>
        <p:grpSpPr>
          <a:xfrm>
            <a:off x="-1200988" y="748371"/>
            <a:ext cx="1761806" cy="3682705"/>
            <a:chOff x="-1200988" y="748371"/>
            <a:chExt cx="1761806" cy="3682705"/>
          </a:xfrm>
        </p:grpSpPr>
        <p:sp>
          <p:nvSpPr>
            <p:cNvPr id="2687" name="Google Shape;2687;p45"/>
            <p:cNvSpPr/>
            <p:nvPr/>
          </p:nvSpPr>
          <p:spPr>
            <a:xfrm flipH="1" rot="-22343">
              <a:off x="-791950" y="3038601"/>
              <a:ext cx="1081031" cy="85385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5"/>
            <p:cNvSpPr/>
            <p:nvPr/>
          </p:nvSpPr>
          <p:spPr>
            <a:xfrm flipH="1" rot="-22343">
              <a:off x="-828938" y="2990169"/>
              <a:ext cx="1243126" cy="84165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5"/>
            <p:cNvSpPr/>
            <p:nvPr/>
          </p:nvSpPr>
          <p:spPr>
            <a:xfrm flipH="1" rot="-22343">
              <a:off x="-955487" y="2893574"/>
              <a:ext cx="1376742" cy="6999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5"/>
            <p:cNvSpPr/>
            <p:nvPr/>
          </p:nvSpPr>
          <p:spPr>
            <a:xfrm flipH="1" rot="-22343">
              <a:off x="-946240" y="2942797"/>
              <a:ext cx="1234299" cy="729738"/>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5"/>
            <p:cNvSpPr/>
            <p:nvPr/>
          </p:nvSpPr>
          <p:spPr>
            <a:xfrm flipH="1" rot="-22343">
              <a:off x="-1179470" y="2798453"/>
              <a:ext cx="1462852" cy="200074"/>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5"/>
            <p:cNvSpPr/>
            <p:nvPr/>
          </p:nvSpPr>
          <p:spPr>
            <a:xfrm flipH="1" rot="-22343">
              <a:off x="-1200334" y="2717693"/>
              <a:ext cx="1734135" cy="20687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5"/>
            <p:cNvSpPr/>
            <p:nvPr/>
          </p:nvSpPr>
          <p:spPr>
            <a:xfrm flipH="1" rot="-22343">
              <a:off x="-1197053" y="2386229"/>
              <a:ext cx="1465577" cy="40624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5"/>
            <p:cNvSpPr/>
            <p:nvPr/>
          </p:nvSpPr>
          <p:spPr>
            <a:xfrm flipH="1" rot="-22343">
              <a:off x="-1174595" y="2264955"/>
              <a:ext cx="1597819" cy="46593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5"/>
            <p:cNvSpPr/>
            <p:nvPr/>
          </p:nvSpPr>
          <p:spPr>
            <a:xfrm flipH="1" rot="-22343">
              <a:off x="-915534" y="1560006"/>
              <a:ext cx="1192269" cy="102067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5"/>
            <p:cNvSpPr/>
            <p:nvPr/>
          </p:nvSpPr>
          <p:spPr>
            <a:xfrm flipH="1" rot="-22343">
              <a:off x="-903602" y="1498171"/>
              <a:ext cx="1421497" cy="1064079"/>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5"/>
            <p:cNvSpPr/>
            <p:nvPr/>
          </p:nvSpPr>
          <p:spPr>
            <a:xfrm flipH="1" rot="-22343">
              <a:off x="-853583" y="1360423"/>
              <a:ext cx="1127837" cy="107493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5"/>
            <p:cNvSpPr/>
            <p:nvPr/>
          </p:nvSpPr>
          <p:spPr>
            <a:xfrm flipH="1" rot="-22343">
              <a:off x="-693608" y="1243276"/>
              <a:ext cx="965742" cy="106950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5"/>
            <p:cNvSpPr/>
            <p:nvPr/>
          </p:nvSpPr>
          <p:spPr>
            <a:xfrm flipH="1" rot="-22343">
              <a:off x="-672771" y="1200357"/>
              <a:ext cx="1195645" cy="110003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5"/>
            <p:cNvSpPr/>
            <p:nvPr/>
          </p:nvSpPr>
          <p:spPr>
            <a:xfrm flipH="1" rot="-22343">
              <a:off x="-800756" y="1344962"/>
              <a:ext cx="1197020" cy="108305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5"/>
            <p:cNvSpPr/>
            <p:nvPr/>
          </p:nvSpPr>
          <p:spPr>
            <a:xfrm flipH="1" rot="-22343">
              <a:off x="-268011" y="860813"/>
              <a:ext cx="525614" cy="1315709"/>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5"/>
            <p:cNvSpPr/>
            <p:nvPr/>
          </p:nvSpPr>
          <p:spPr>
            <a:xfrm flipH="1" rot="-22343">
              <a:off x="-194820" y="848635"/>
              <a:ext cx="582596" cy="132858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5"/>
            <p:cNvSpPr/>
            <p:nvPr/>
          </p:nvSpPr>
          <p:spPr>
            <a:xfrm flipH="1" rot="-22343">
              <a:off x="-98328" y="815472"/>
              <a:ext cx="366919" cy="12397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5"/>
            <p:cNvSpPr/>
            <p:nvPr/>
          </p:nvSpPr>
          <p:spPr>
            <a:xfrm flipH="1" rot="-22343">
              <a:off x="-15017" y="784578"/>
              <a:ext cx="533765" cy="1274304"/>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5"/>
            <p:cNvSpPr/>
            <p:nvPr/>
          </p:nvSpPr>
          <p:spPr>
            <a:xfrm flipH="1" rot="-22343">
              <a:off x="71690" y="1076050"/>
              <a:ext cx="184497" cy="86875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5"/>
            <p:cNvSpPr/>
            <p:nvPr/>
          </p:nvSpPr>
          <p:spPr>
            <a:xfrm flipH="1" rot="-22343">
              <a:off x="96386" y="759516"/>
              <a:ext cx="295711" cy="1164466"/>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5"/>
            <p:cNvSpPr/>
            <p:nvPr/>
          </p:nvSpPr>
          <p:spPr>
            <a:xfrm flipH="1" rot="-22343">
              <a:off x="176915" y="749068"/>
              <a:ext cx="217726" cy="929138"/>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5"/>
            <p:cNvSpPr/>
            <p:nvPr/>
          </p:nvSpPr>
          <p:spPr>
            <a:xfrm flipH="1" rot="-22343">
              <a:off x="-172209" y="3307680"/>
              <a:ext cx="722287" cy="112106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5"/>
            <p:cNvSpPr/>
            <p:nvPr/>
          </p:nvSpPr>
          <p:spPr>
            <a:xfrm flipH="1" rot="-22343">
              <a:off x="369759" y="1653032"/>
              <a:ext cx="46831" cy="46231"/>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5"/>
            <p:cNvSpPr/>
            <p:nvPr/>
          </p:nvSpPr>
          <p:spPr>
            <a:xfrm flipH="1" rot="-22343">
              <a:off x="494919" y="2025878"/>
              <a:ext cx="47481" cy="46806"/>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5"/>
            <p:cNvSpPr/>
            <p:nvPr/>
          </p:nvSpPr>
          <p:spPr>
            <a:xfrm flipH="1" rot="-22343">
              <a:off x="374043" y="1895050"/>
              <a:ext cx="46131" cy="46856"/>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5"/>
            <p:cNvSpPr/>
            <p:nvPr/>
          </p:nvSpPr>
          <p:spPr>
            <a:xfrm flipH="1" rot="-22343">
              <a:off x="377025" y="2148673"/>
              <a:ext cx="46806" cy="46856"/>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5"/>
            <p:cNvSpPr/>
            <p:nvPr/>
          </p:nvSpPr>
          <p:spPr>
            <a:xfrm flipH="1" rot="-22343">
              <a:off x="380685" y="2402943"/>
              <a:ext cx="46831" cy="46856"/>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5"/>
            <p:cNvSpPr/>
            <p:nvPr/>
          </p:nvSpPr>
          <p:spPr>
            <a:xfrm flipH="1" rot="-22343">
              <a:off x="396489" y="2644285"/>
              <a:ext cx="46806" cy="46831"/>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5"/>
            <p:cNvSpPr/>
            <p:nvPr/>
          </p:nvSpPr>
          <p:spPr>
            <a:xfrm flipH="1" rot="-22343">
              <a:off x="389479" y="3031535"/>
              <a:ext cx="46831" cy="46856"/>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5"/>
            <p:cNvSpPr/>
            <p:nvPr/>
          </p:nvSpPr>
          <p:spPr>
            <a:xfrm flipH="1" rot="-22343">
              <a:off x="400977" y="2922302"/>
              <a:ext cx="46831" cy="46831"/>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5"/>
            <p:cNvSpPr/>
            <p:nvPr/>
          </p:nvSpPr>
          <p:spPr>
            <a:xfrm flipH="1" rot="-22343">
              <a:off x="513861" y="3283704"/>
              <a:ext cx="46806" cy="46831"/>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5"/>
            <p:cNvSpPr/>
            <p:nvPr/>
          </p:nvSpPr>
          <p:spPr>
            <a:xfrm flipH="1" rot="-22343">
              <a:off x="240596" y="1920358"/>
              <a:ext cx="46831" cy="46831"/>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5"/>
            <p:cNvSpPr/>
            <p:nvPr/>
          </p:nvSpPr>
          <p:spPr>
            <a:xfrm flipH="1" rot="-22343">
              <a:off x="242675" y="2030103"/>
              <a:ext cx="46806" cy="46256"/>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5"/>
            <p:cNvSpPr/>
            <p:nvPr/>
          </p:nvSpPr>
          <p:spPr>
            <a:xfrm flipH="1" rot="-22343">
              <a:off x="244125" y="2150228"/>
              <a:ext cx="46806" cy="46831"/>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5"/>
            <p:cNvSpPr/>
            <p:nvPr/>
          </p:nvSpPr>
          <p:spPr>
            <a:xfrm flipH="1" rot="-22343">
              <a:off x="245654" y="2283128"/>
              <a:ext cx="46806" cy="46831"/>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5"/>
            <p:cNvSpPr/>
            <p:nvPr/>
          </p:nvSpPr>
          <p:spPr>
            <a:xfrm flipH="1" rot="-22343">
              <a:off x="499930" y="2280142"/>
              <a:ext cx="46831" cy="46831"/>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5"/>
            <p:cNvSpPr/>
            <p:nvPr/>
          </p:nvSpPr>
          <p:spPr>
            <a:xfrm flipH="1" rot="-22343">
              <a:off x="503615" y="2534390"/>
              <a:ext cx="46131" cy="46856"/>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5"/>
            <p:cNvSpPr/>
            <p:nvPr/>
          </p:nvSpPr>
          <p:spPr>
            <a:xfrm flipH="1" rot="-22343">
              <a:off x="507193" y="2775833"/>
              <a:ext cx="46806" cy="46806"/>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5"/>
            <p:cNvSpPr/>
            <p:nvPr/>
          </p:nvSpPr>
          <p:spPr>
            <a:xfrm flipH="1" rot="-22343">
              <a:off x="247110" y="2404528"/>
              <a:ext cx="46806" cy="46806"/>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5"/>
            <p:cNvSpPr/>
            <p:nvPr/>
          </p:nvSpPr>
          <p:spPr>
            <a:xfrm flipH="1" rot="-22343">
              <a:off x="250069" y="2549620"/>
              <a:ext cx="46831" cy="46831"/>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5"/>
            <p:cNvSpPr/>
            <p:nvPr/>
          </p:nvSpPr>
          <p:spPr>
            <a:xfrm flipH="1" rot="-22343">
              <a:off x="251363" y="2645919"/>
              <a:ext cx="46831" cy="46806"/>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5"/>
            <p:cNvSpPr/>
            <p:nvPr/>
          </p:nvSpPr>
          <p:spPr>
            <a:xfrm flipH="1" rot="-22343">
              <a:off x="252920" y="2779494"/>
              <a:ext cx="46806" cy="46131"/>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5"/>
            <p:cNvSpPr/>
            <p:nvPr/>
          </p:nvSpPr>
          <p:spPr>
            <a:xfrm flipH="1" rot="-22343">
              <a:off x="255202" y="2923917"/>
              <a:ext cx="46131" cy="46831"/>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5"/>
            <p:cNvSpPr/>
            <p:nvPr/>
          </p:nvSpPr>
          <p:spPr>
            <a:xfrm flipH="1" rot="-22343">
              <a:off x="256422" y="3008689"/>
              <a:ext cx="46806" cy="46806"/>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45"/>
          <p:cNvGrpSpPr/>
          <p:nvPr/>
        </p:nvGrpSpPr>
        <p:grpSpPr>
          <a:xfrm>
            <a:off x="8592712" y="738846"/>
            <a:ext cx="1761806" cy="3682705"/>
            <a:chOff x="8592712" y="738846"/>
            <a:chExt cx="1761806" cy="3682705"/>
          </a:xfrm>
        </p:grpSpPr>
        <p:sp>
          <p:nvSpPr>
            <p:cNvPr id="2732" name="Google Shape;2732;p45"/>
            <p:cNvSpPr/>
            <p:nvPr/>
          </p:nvSpPr>
          <p:spPr>
            <a:xfrm rot="22343">
              <a:off x="8864449" y="3029076"/>
              <a:ext cx="1081031" cy="853853"/>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5"/>
            <p:cNvSpPr/>
            <p:nvPr/>
          </p:nvSpPr>
          <p:spPr>
            <a:xfrm rot="22343">
              <a:off x="8739343" y="2980644"/>
              <a:ext cx="1243126" cy="84165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5"/>
            <p:cNvSpPr/>
            <p:nvPr/>
          </p:nvSpPr>
          <p:spPr>
            <a:xfrm rot="22343">
              <a:off x="8732275" y="2884049"/>
              <a:ext cx="1376742" cy="6999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5"/>
            <p:cNvSpPr/>
            <p:nvPr/>
          </p:nvSpPr>
          <p:spPr>
            <a:xfrm rot="22343">
              <a:off x="8865471" y="2933272"/>
              <a:ext cx="1234299" cy="729738"/>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5"/>
            <p:cNvSpPr/>
            <p:nvPr/>
          </p:nvSpPr>
          <p:spPr>
            <a:xfrm rot="22343">
              <a:off x="8870148" y="2788928"/>
              <a:ext cx="1462852" cy="200074"/>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5"/>
            <p:cNvSpPr/>
            <p:nvPr/>
          </p:nvSpPr>
          <p:spPr>
            <a:xfrm rot="22343">
              <a:off x="8619729" y="2708168"/>
              <a:ext cx="1734135" cy="20687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5"/>
            <p:cNvSpPr/>
            <p:nvPr/>
          </p:nvSpPr>
          <p:spPr>
            <a:xfrm rot="22343">
              <a:off x="8885006" y="2376704"/>
              <a:ext cx="1465577" cy="40624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5"/>
            <p:cNvSpPr/>
            <p:nvPr/>
          </p:nvSpPr>
          <p:spPr>
            <a:xfrm rot="22343">
              <a:off x="8730306" y="2255430"/>
              <a:ext cx="1597819" cy="465931"/>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5"/>
            <p:cNvSpPr/>
            <p:nvPr/>
          </p:nvSpPr>
          <p:spPr>
            <a:xfrm rot="22343">
              <a:off x="8876795" y="1550481"/>
              <a:ext cx="1192269" cy="102067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5"/>
            <p:cNvSpPr/>
            <p:nvPr/>
          </p:nvSpPr>
          <p:spPr>
            <a:xfrm rot="22343">
              <a:off x="8635636" y="1488646"/>
              <a:ext cx="1421497" cy="1064079"/>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5"/>
            <p:cNvSpPr/>
            <p:nvPr/>
          </p:nvSpPr>
          <p:spPr>
            <a:xfrm rot="22343">
              <a:off x="8879277" y="1350898"/>
              <a:ext cx="1127837" cy="107493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5"/>
            <p:cNvSpPr/>
            <p:nvPr/>
          </p:nvSpPr>
          <p:spPr>
            <a:xfrm rot="22343">
              <a:off x="8881396" y="1233751"/>
              <a:ext cx="965742" cy="106950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5"/>
            <p:cNvSpPr/>
            <p:nvPr/>
          </p:nvSpPr>
          <p:spPr>
            <a:xfrm rot="22343">
              <a:off x="8630656" y="1190832"/>
              <a:ext cx="1195645" cy="1100033"/>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5"/>
            <p:cNvSpPr/>
            <p:nvPr/>
          </p:nvSpPr>
          <p:spPr>
            <a:xfrm rot="22343">
              <a:off x="8757266" y="1335437"/>
              <a:ext cx="1197020" cy="108305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5"/>
            <p:cNvSpPr/>
            <p:nvPr/>
          </p:nvSpPr>
          <p:spPr>
            <a:xfrm rot="22343">
              <a:off x="8895928" y="851288"/>
              <a:ext cx="525614" cy="1315709"/>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5"/>
            <p:cNvSpPr/>
            <p:nvPr/>
          </p:nvSpPr>
          <p:spPr>
            <a:xfrm rot="22343">
              <a:off x="8765755" y="839110"/>
              <a:ext cx="582596" cy="132858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5"/>
            <p:cNvSpPr/>
            <p:nvPr/>
          </p:nvSpPr>
          <p:spPr>
            <a:xfrm rot="22343">
              <a:off x="8884939" y="805947"/>
              <a:ext cx="366919" cy="12397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5"/>
            <p:cNvSpPr/>
            <p:nvPr/>
          </p:nvSpPr>
          <p:spPr>
            <a:xfrm rot="22343">
              <a:off x="8634783" y="775053"/>
              <a:ext cx="533765" cy="1274304"/>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5"/>
            <p:cNvSpPr/>
            <p:nvPr/>
          </p:nvSpPr>
          <p:spPr>
            <a:xfrm rot="22343">
              <a:off x="8897342" y="1066525"/>
              <a:ext cx="184497" cy="86875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5"/>
            <p:cNvSpPr/>
            <p:nvPr/>
          </p:nvSpPr>
          <p:spPr>
            <a:xfrm rot="22343">
              <a:off x="8761433" y="749991"/>
              <a:ext cx="295711" cy="1164466"/>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5"/>
            <p:cNvSpPr/>
            <p:nvPr/>
          </p:nvSpPr>
          <p:spPr>
            <a:xfrm rot="22343">
              <a:off x="8758889" y="739543"/>
              <a:ext cx="217726" cy="929138"/>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5"/>
            <p:cNvSpPr/>
            <p:nvPr/>
          </p:nvSpPr>
          <p:spPr>
            <a:xfrm rot="22343">
              <a:off x="8603452" y="3298155"/>
              <a:ext cx="722287" cy="112106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5"/>
            <p:cNvSpPr/>
            <p:nvPr/>
          </p:nvSpPr>
          <p:spPr>
            <a:xfrm rot="22343">
              <a:off x="8736940" y="1643507"/>
              <a:ext cx="46831" cy="46231"/>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5"/>
            <p:cNvSpPr/>
            <p:nvPr/>
          </p:nvSpPr>
          <p:spPr>
            <a:xfrm rot="22343">
              <a:off x="8611131" y="2016353"/>
              <a:ext cx="47481" cy="46806"/>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5"/>
            <p:cNvSpPr/>
            <p:nvPr/>
          </p:nvSpPr>
          <p:spPr>
            <a:xfrm rot="22343">
              <a:off x="8733356" y="1885525"/>
              <a:ext cx="46131" cy="46856"/>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5"/>
            <p:cNvSpPr/>
            <p:nvPr/>
          </p:nvSpPr>
          <p:spPr>
            <a:xfrm rot="22343">
              <a:off x="8729700" y="2139148"/>
              <a:ext cx="46806" cy="46856"/>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5"/>
            <p:cNvSpPr/>
            <p:nvPr/>
          </p:nvSpPr>
          <p:spPr>
            <a:xfrm rot="22343">
              <a:off x="8726014" y="2393418"/>
              <a:ext cx="46831" cy="46856"/>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5"/>
            <p:cNvSpPr/>
            <p:nvPr/>
          </p:nvSpPr>
          <p:spPr>
            <a:xfrm rot="22343">
              <a:off x="8710236" y="2634760"/>
              <a:ext cx="46806" cy="46831"/>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5"/>
            <p:cNvSpPr/>
            <p:nvPr/>
          </p:nvSpPr>
          <p:spPr>
            <a:xfrm rot="22343">
              <a:off x="8717220" y="3022010"/>
              <a:ext cx="46831" cy="46856"/>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5"/>
            <p:cNvSpPr/>
            <p:nvPr/>
          </p:nvSpPr>
          <p:spPr>
            <a:xfrm rot="22343">
              <a:off x="8705722" y="2912777"/>
              <a:ext cx="46831" cy="46831"/>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5"/>
            <p:cNvSpPr/>
            <p:nvPr/>
          </p:nvSpPr>
          <p:spPr>
            <a:xfrm rot="22343">
              <a:off x="8592864" y="3274179"/>
              <a:ext cx="46806" cy="46831"/>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5"/>
            <p:cNvSpPr/>
            <p:nvPr/>
          </p:nvSpPr>
          <p:spPr>
            <a:xfrm rot="22343">
              <a:off x="8866104" y="1910833"/>
              <a:ext cx="46831" cy="46831"/>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5"/>
            <p:cNvSpPr/>
            <p:nvPr/>
          </p:nvSpPr>
          <p:spPr>
            <a:xfrm rot="22343">
              <a:off x="8864050" y="2020578"/>
              <a:ext cx="46806" cy="46256"/>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5"/>
            <p:cNvSpPr/>
            <p:nvPr/>
          </p:nvSpPr>
          <p:spPr>
            <a:xfrm rot="22343">
              <a:off x="8862600" y="2140703"/>
              <a:ext cx="46806" cy="46831"/>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5"/>
            <p:cNvSpPr/>
            <p:nvPr/>
          </p:nvSpPr>
          <p:spPr>
            <a:xfrm rot="22343">
              <a:off x="8861070" y="2273603"/>
              <a:ext cx="46806" cy="46831"/>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5"/>
            <p:cNvSpPr/>
            <p:nvPr/>
          </p:nvSpPr>
          <p:spPr>
            <a:xfrm rot="22343">
              <a:off x="8606770" y="2270617"/>
              <a:ext cx="46831" cy="46831"/>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5"/>
            <p:cNvSpPr/>
            <p:nvPr/>
          </p:nvSpPr>
          <p:spPr>
            <a:xfrm rot="22343">
              <a:off x="8603784" y="2524865"/>
              <a:ext cx="46131" cy="46856"/>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5"/>
            <p:cNvSpPr/>
            <p:nvPr/>
          </p:nvSpPr>
          <p:spPr>
            <a:xfrm rot="22343">
              <a:off x="8599531" y="2766308"/>
              <a:ext cx="46806" cy="46806"/>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5"/>
            <p:cNvSpPr/>
            <p:nvPr/>
          </p:nvSpPr>
          <p:spPr>
            <a:xfrm rot="22343">
              <a:off x="8859614" y="2395003"/>
              <a:ext cx="46806" cy="46806"/>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5"/>
            <p:cNvSpPr/>
            <p:nvPr/>
          </p:nvSpPr>
          <p:spPr>
            <a:xfrm rot="22343">
              <a:off x="8856631" y="2540095"/>
              <a:ext cx="46831" cy="46831"/>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5"/>
            <p:cNvSpPr/>
            <p:nvPr/>
          </p:nvSpPr>
          <p:spPr>
            <a:xfrm rot="22343">
              <a:off x="8855336" y="2636394"/>
              <a:ext cx="46831" cy="46806"/>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5"/>
            <p:cNvSpPr/>
            <p:nvPr/>
          </p:nvSpPr>
          <p:spPr>
            <a:xfrm rot="22343">
              <a:off x="8853804" y="2769969"/>
              <a:ext cx="46806" cy="46131"/>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5"/>
            <p:cNvSpPr/>
            <p:nvPr/>
          </p:nvSpPr>
          <p:spPr>
            <a:xfrm rot="22343">
              <a:off x="8852198" y="2914392"/>
              <a:ext cx="46131" cy="46831"/>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5"/>
            <p:cNvSpPr/>
            <p:nvPr/>
          </p:nvSpPr>
          <p:spPr>
            <a:xfrm rot="22343">
              <a:off x="8850302" y="2999164"/>
              <a:ext cx="46806" cy="46806"/>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76" name="Shape 2776"/>
        <p:cNvGrpSpPr/>
        <p:nvPr/>
      </p:nvGrpSpPr>
      <p:grpSpPr>
        <a:xfrm>
          <a:off x="0" y="0"/>
          <a:ext cx="0" cy="0"/>
          <a:chOff x="0" y="0"/>
          <a:chExt cx="0" cy="0"/>
        </a:xfrm>
      </p:grpSpPr>
      <p:grpSp>
        <p:nvGrpSpPr>
          <p:cNvPr id="2777" name="Google Shape;2777;p46"/>
          <p:cNvGrpSpPr/>
          <p:nvPr/>
        </p:nvGrpSpPr>
        <p:grpSpPr>
          <a:xfrm>
            <a:off x="8430735" y="729993"/>
            <a:ext cx="1758903" cy="3680018"/>
            <a:chOff x="8430735" y="729993"/>
            <a:chExt cx="1758903" cy="3680018"/>
          </a:xfrm>
        </p:grpSpPr>
        <p:sp>
          <p:nvSpPr>
            <p:cNvPr id="2778" name="Google Shape;2778;p46"/>
            <p:cNvSpPr/>
            <p:nvPr/>
          </p:nvSpPr>
          <p:spPr>
            <a:xfrm flipH="1" rot="10794501">
              <a:off x="8430772" y="182714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6"/>
            <p:cNvSpPr/>
            <p:nvPr/>
          </p:nvSpPr>
          <p:spPr>
            <a:xfrm flipH="1" rot="10794501">
              <a:off x="8434910" y="233507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6"/>
            <p:cNvSpPr/>
            <p:nvPr/>
          </p:nvSpPr>
          <p:spPr>
            <a:xfrm flipH="1" rot="10794501">
              <a:off x="8703104" y="126905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6"/>
            <p:cNvSpPr/>
            <p:nvPr/>
          </p:nvSpPr>
          <p:spPr>
            <a:xfrm flipH="1" rot="10794501">
              <a:off x="8577727" y="132945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6"/>
            <p:cNvSpPr/>
            <p:nvPr/>
          </p:nvSpPr>
          <p:spPr>
            <a:xfrm flipH="1" rot="10794501">
              <a:off x="8569831" y="156809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6"/>
            <p:cNvSpPr/>
            <p:nvPr/>
          </p:nvSpPr>
          <p:spPr>
            <a:xfrm flipH="1" rot="10794501">
              <a:off x="8703343" y="148935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6"/>
            <p:cNvSpPr/>
            <p:nvPr/>
          </p:nvSpPr>
          <p:spPr>
            <a:xfrm flipH="1" rot="10794501">
              <a:off x="8706003" y="216398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6"/>
            <p:cNvSpPr/>
            <p:nvPr/>
          </p:nvSpPr>
          <p:spPr>
            <a:xfrm flipH="1" rot="10794501">
              <a:off x="8455200" y="223736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6"/>
            <p:cNvSpPr/>
            <p:nvPr/>
          </p:nvSpPr>
          <p:spPr>
            <a:xfrm flipH="1" rot="10794501">
              <a:off x="8719312" y="237009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6"/>
            <p:cNvSpPr/>
            <p:nvPr/>
          </p:nvSpPr>
          <p:spPr>
            <a:xfrm flipH="1" rot="10794501">
              <a:off x="8564156" y="243123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6"/>
            <p:cNvSpPr/>
            <p:nvPr/>
          </p:nvSpPr>
          <p:spPr>
            <a:xfrm flipH="1" rot="10794501">
              <a:off x="8708494" y="258112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6"/>
            <p:cNvSpPr/>
            <p:nvPr/>
          </p:nvSpPr>
          <p:spPr>
            <a:xfrm flipH="1" rot="10794501">
              <a:off x="8467134" y="259891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6"/>
            <p:cNvSpPr/>
            <p:nvPr/>
          </p:nvSpPr>
          <p:spPr>
            <a:xfrm flipH="1" rot="10794501">
              <a:off x="8710115" y="272630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6"/>
            <p:cNvSpPr/>
            <p:nvPr/>
          </p:nvSpPr>
          <p:spPr>
            <a:xfrm flipH="1" rot="10794501">
              <a:off x="8711639" y="284848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6"/>
            <p:cNvSpPr/>
            <p:nvPr/>
          </p:nvSpPr>
          <p:spPr>
            <a:xfrm flipH="1" rot="10794501">
              <a:off x="8460762" y="286019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6"/>
            <p:cNvSpPr/>
            <p:nvPr/>
          </p:nvSpPr>
          <p:spPr>
            <a:xfrm flipH="1" rot="10794501">
              <a:off x="8588048" y="273319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6"/>
            <p:cNvSpPr/>
            <p:nvPr/>
          </p:nvSpPr>
          <p:spPr>
            <a:xfrm flipH="1" rot="10794501">
              <a:off x="8724871" y="298371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6"/>
            <p:cNvSpPr/>
            <p:nvPr/>
          </p:nvSpPr>
          <p:spPr>
            <a:xfrm flipH="1" rot="10794501">
              <a:off x="8594671" y="298251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6"/>
            <p:cNvSpPr/>
            <p:nvPr/>
          </p:nvSpPr>
          <p:spPr>
            <a:xfrm flipH="1" rot="10794501">
              <a:off x="8713472" y="310458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6"/>
            <p:cNvSpPr/>
            <p:nvPr/>
          </p:nvSpPr>
          <p:spPr>
            <a:xfrm flipH="1" rot="10794501">
              <a:off x="8463249" y="310007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6"/>
            <p:cNvSpPr/>
            <p:nvPr/>
          </p:nvSpPr>
          <p:spPr>
            <a:xfrm flipH="1" rot="10794501">
              <a:off x="8726265" y="321464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6"/>
            <p:cNvSpPr/>
            <p:nvPr/>
          </p:nvSpPr>
          <p:spPr>
            <a:xfrm flipH="1" rot="10794501">
              <a:off x="8589505" y="323503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6"/>
            <p:cNvSpPr/>
            <p:nvPr/>
          </p:nvSpPr>
          <p:spPr>
            <a:xfrm flipH="1" rot="10794501">
              <a:off x="8586333" y="348062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6"/>
            <p:cNvSpPr/>
            <p:nvPr/>
          </p:nvSpPr>
          <p:spPr>
            <a:xfrm flipH="1" rot="10794501">
              <a:off x="8444107" y="73057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6"/>
            <p:cNvSpPr/>
            <p:nvPr/>
          </p:nvSpPr>
          <p:spPr>
            <a:xfrm flipH="1" rot="10794501">
              <a:off x="8566724" y="345911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6"/>
            <p:cNvSpPr/>
            <p:nvPr/>
          </p:nvSpPr>
          <p:spPr>
            <a:xfrm flipH="1" rot="10794501">
              <a:off x="8442775" y="308507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6"/>
            <p:cNvSpPr/>
            <p:nvPr/>
          </p:nvSpPr>
          <p:spPr>
            <a:xfrm flipH="1" rot="10794501">
              <a:off x="8564347" y="321645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6"/>
            <p:cNvSpPr/>
            <p:nvPr/>
          </p:nvSpPr>
          <p:spPr>
            <a:xfrm flipH="1" rot="10794501">
              <a:off x="8561954" y="296282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6"/>
            <p:cNvSpPr/>
            <p:nvPr/>
          </p:nvSpPr>
          <p:spPr>
            <a:xfrm flipH="1" rot="10794501">
              <a:off x="8559534" y="270853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6"/>
            <p:cNvSpPr/>
            <p:nvPr/>
          </p:nvSpPr>
          <p:spPr>
            <a:xfrm flipH="1" rot="10794501">
              <a:off x="8544958" y="246714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6"/>
            <p:cNvSpPr/>
            <p:nvPr/>
          </p:nvSpPr>
          <p:spPr>
            <a:xfrm flipH="1" rot="10794501">
              <a:off x="8553871" y="207990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6"/>
            <p:cNvSpPr/>
            <p:nvPr/>
          </p:nvSpPr>
          <p:spPr>
            <a:xfrm flipH="1" rot="10794501">
              <a:off x="8541829" y="218910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6"/>
            <p:cNvSpPr/>
            <p:nvPr/>
          </p:nvSpPr>
          <p:spPr>
            <a:xfrm flipH="1" rot="10794501">
              <a:off x="8697219" y="319183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6"/>
            <p:cNvSpPr/>
            <p:nvPr/>
          </p:nvSpPr>
          <p:spPr>
            <a:xfrm flipH="1" rot="10794501">
              <a:off x="8695710" y="308265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6"/>
            <p:cNvSpPr/>
            <p:nvPr/>
          </p:nvSpPr>
          <p:spPr>
            <a:xfrm flipH="1" rot="10794501">
              <a:off x="8694860" y="296195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6"/>
            <p:cNvSpPr/>
            <p:nvPr/>
          </p:nvSpPr>
          <p:spPr>
            <a:xfrm flipH="1" rot="10794501">
              <a:off x="8693992" y="282904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6"/>
            <p:cNvSpPr/>
            <p:nvPr/>
          </p:nvSpPr>
          <p:spPr>
            <a:xfrm flipH="1" rot="10794501">
              <a:off x="8439680" y="283076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6"/>
            <p:cNvSpPr/>
            <p:nvPr/>
          </p:nvSpPr>
          <p:spPr>
            <a:xfrm flipH="1" rot="10794501">
              <a:off x="8437961" y="25764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6"/>
            <p:cNvSpPr/>
            <p:nvPr/>
          </p:nvSpPr>
          <p:spPr>
            <a:xfrm flipH="1" rot="10794501">
              <a:off x="8693141" y="270766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6"/>
            <p:cNvSpPr/>
            <p:nvPr/>
          </p:nvSpPr>
          <p:spPr>
            <a:xfrm flipH="1" rot="10794501">
              <a:off x="8690880" y="256253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6"/>
            <p:cNvSpPr/>
            <p:nvPr/>
          </p:nvSpPr>
          <p:spPr>
            <a:xfrm flipH="1" rot="10794501">
              <a:off x="8690065" y="246625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6"/>
            <p:cNvSpPr/>
            <p:nvPr/>
          </p:nvSpPr>
          <p:spPr>
            <a:xfrm flipH="1" rot="10794501">
              <a:off x="8689196" y="233335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6"/>
            <p:cNvSpPr/>
            <p:nvPr/>
          </p:nvSpPr>
          <p:spPr>
            <a:xfrm flipH="1" rot="10794501">
              <a:off x="8688311" y="218821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6"/>
            <p:cNvSpPr/>
            <p:nvPr/>
          </p:nvSpPr>
          <p:spPr>
            <a:xfrm flipH="1" rot="10794501">
              <a:off x="8686838" y="210346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2" name="Google Shape;2822;p46"/>
          <p:cNvGrpSpPr/>
          <p:nvPr/>
        </p:nvGrpSpPr>
        <p:grpSpPr>
          <a:xfrm>
            <a:off x="-1045690" y="738443"/>
            <a:ext cx="1758903" cy="3680018"/>
            <a:chOff x="-1045690" y="738443"/>
            <a:chExt cx="1758903" cy="3680018"/>
          </a:xfrm>
        </p:grpSpPr>
        <p:sp>
          <p:nvSpPr>
            <p:cNvPr id="2823" name="Google Shape;2823;p46"/>
            <p:cNvSpPr/>
            <p:nvPr/>
          </p:nvSpPr>
          <p:spPr>
            <a:xfrm rot="-10794501">
              <a:off x="-640274" y="12775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6"/>
            <p:cNvSpPr/>
            <p:nvPr/>
          </p:nvSpPr>
          <p:spPr>
            <a:xfrm rot="-10794501">
              <a:off x="-677004" y="13379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6"/>
            <p:cNvSpPr/>
            <p:nvPr/>
          </p:nvSpPr>
          <p:spPr>
            <a:xfrm rot="-10794501">
              <a:off x="-802735" y="15765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6"/>
            <p:cNvSpPr/>
            <p:nvPr/>
          </p:nvSpPr>
          <p:spPr>
            <a:xfrm rot="-10794501">
              <a:off x="-793794" y="14978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6"/>
            <p:cNvSpPr/>
            <p:nvPr/>
          </p:nvSpPr>
          <p:spPr>
            <a:xfrm rot="-10794501">
              <a:off x="-1025024" y="21724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6"/>
            <p:cNvSpPr/>
            <p:nvPr/>
          </p:nvSpPr>
          <p:spPr>
            <a:xfrm rot="-10794501">
              <a:off x="-1045526" y="22458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6"/>
            <p:cNvSpPr/>
            <p:nvPr/>
          </p:nvSpPr>
          <p:spPr>
            <a:xfrm rot="-10794501">
              <a:off x="-1041059" y="23785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6"/>
            <p:cNvSpPr/>
            <p:nvPr/>
          </p:nvSpPr>
          <p:spPr>
            <a:xfrm rot="-10794501">
              <a:off x="-1018155" y="24396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6"/>
            <p:cNvSpPr/>
            <p:nvPr/>
          </p:nvSpPr>
          <p:spPr>
            <a:xfrm rot="-10794501">
              <a:off x="-756911" y="25895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6"/>
            <p:cNvSpPr/>
            <p:nvPr/>
          </p:nvSpPr>
          <p:spPr>
            <a:xfrm rot="-10794501">
              <a:off x="-744798" y="26073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6"/>
            <p:cNvSpPr/>
            <p:nvPr/>
          </p:nvSpPr>
          <p:spPr>
            <a:xfrm rot="-10794501">
              <a:off x="-694094" y="27347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6"/>
            <p:cNvSpPr/>
            <p:nvPr/>
          </p:nvSpPr>
          <p:spPr>
            <a:xfrm rot="-10794501">
              <a:off x="-533510" y="28569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6"/>
            <p:cNvSpPr/>
            <p:nvPr/>
          </p:nvSpPr>
          <p:spPr>
            <a:xfrm rot="-10794501">
              <a:off x="-512555" y="28686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6"/>
            <p:cNvSpPr/>
            <p:nvPr/>
          </p:nvSpPr>
          <p:spPr>
            <a:xfrm rot="-10794501">
              <a:off x="-641217" y="27416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6"/>
            <p:cNvSpPr/>
            <p:nvPr/>
          </p:nvSpPr>
          <p:spPr>
            <a:xfrm rot="-10794501">
              <a:off x="-106579" y="29921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6"/>
            <p:cNvSpPr/>
            <p:nvPr/>
          </p:nvSpPr>
          <p:spPr>
            <a:xfrm rot="-10794501">
              <a:off x="-33365" y="29909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6"/>
            <p:cNvSpPr/>
            <p:nvPr/>
          </p:nvSpPr>
          <p:spPr>
            <a:xfrm rot="-10794501">
              <a:off x="63527" y="31130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6"/>
            <p:cNvSpPr/>
            <p:nvPr/>
          </p:nvSpPr>
          <p:spPr>
            <a:xfrm rot="-10794501">
              <a:off x="146892" y="31085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6"/>
            <p:cNvSpPr/>
            <p:nvPr/>
          </p:nvSpPr>
          <p:spPr>
            <a:xfrm rot="-10794501">
              <a:off x="233171" y="32230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6"/>
            <p:cNvSpPr/>
            <p:nvPr/>
          </p:nvSpPr>
          <p:spPr>
            <a:xfrm rot="-10794501">
              <a:off x="258708" y="32434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6"/>
            <p:cNvSpPr/>
            <p:nvPr/>
          </p:nvSpPr>
          <p:spPr>
            <a:xfrm rot="-10794501">
              <a:off x="339871" y="34890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6"/>
            <p:cNvSpPr/>
            <p:nvPr/>
          </p:nvSpPr>
          <p:spPr>
            <a:xfrm rot="-10794501">
              <a:off x="-22504" y="7390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6"/>
            <p:cNvSpPr/>
            <p:nvPr/>
          </p:nvSpPr>
          <p:spPr>
            <a:xfrm rot="-10794501">
              <a:off x="530389" y="34675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6"/>
            <p:cNvSpPr/>
            <p:nvPr/>
          </p:nvSpPr>
          <p:spPr>
            <a:xfrm rot="-10794501">
              <a:off x="653689" y="30935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6"/>
            <p:cNvSpPr/>
            <p:nvPr/>
          </p:nvSpPr>
          <p:spPr>
            <a:xfrm rot="-10794501">
              <a:off x="533466" y="32249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6"/>
            <p:cNvSpPr/>
            <p:nvPr/>
          </p:nvSpPr>
          <p:spPr>
            <a:xfrm rot="-10794501">
              <a:off x="535185" y="29712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6"/>
            <p:cNvSpPr/>
            <p:nvPr/>
          </p:nvSpPr>
          <p:spPr>
            <a:xfrm rot="-10794501">
              <a:off x="537579" y="27169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6"/>
            <p:cNvSpPr/>
            <p:nvPr/>
          </p:nvSpPr>
          <p:spPr>
            <a:xfrm rot="-10794501">
              <a:off x="552180" y="24755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6"/>
            <p:cNvSpPr/>
            <p:nvPr/>
          </p:nvSpPr>
          <p:spPr>
            <a:xfrm rot="-10794501">
              <a:off x="543242" y="20883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6"/>
            <p:cNvSpPr/>
            <p:nvPr/>
          </p:nvSpPr>
          <p:spPr>
            <a:xfrm rot="-10794501">
              <a:off x="555284" y="21975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6"/>
            <p:cNvSpPr/>
            <p:nvPr/>
          </p:nvSpPr>
          <p:spPr>
            <a:xfrm rot="-10794501">
              <a:off x="666366" y="18355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6"/>
            <p:cNvSpPr/>
            <p:nvPr/>
          </p:nvSpPr>
          <p:spPr>
            <a:xfrm rot="-10794501">
              <a:off x="399894" y="32002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6"/>
            <p:cNvSpPr/>
            <p:nvPr/>
          </p:nvSpPr>
          <p:spPr>
            <a:xfrm rot="-10794501">
              <a:off x="401428" y="30911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6"/>
            <p:cNvSpPr/>
            <p:nvPr/>
          </p:nvSpPr>
          <p:spPr>
            <a:xfrm rot="-10794501">
              <a:off x="402278" y="29704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6"/>
            <p:cNvSpPr/>
            <p:nvPr/>
          </p:nvSpPr>
          <p:spPr>
            <a:xfrm rot="-10794501">
              <a:off x="403146" y="28374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6"/>
            <p:cNvSpPr/>
            <p:nvPr/>
          </p:nvSpPr>
          <p:spPr>
            <a:xfrm rot="-10794501">
              <a:off x="657433" y="28392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6"/>
            <p:cNvSpPr/>
            <p:nvPr/>
          </p:nvSpPr>
          <p:spPr>
            <a:xfrm rot="-10794501">
              <a:off x="659853" y="25849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6"/>
            <p:cNvSpPr/>
            <p:nvPr/>
          </p:nvSpPr>
          <p:spPr>
            <a:xfrm rot="-10794501">
              <a:off x="662228" y="23435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6"/>
            <p:cNvSpPr/>
            <p:nvPr/>
          </p:nvSpPr>
          <p:spPr>
            <a:xfrm rot="-10794501">
              <a:off x="403998" y="27161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6"/>
            <p:cNvSpPr/>
            <p:nvPr/>
          </p:nvSpPr>
          <p:spPr>
            <a:xfrm rot="-10794501">
              <a:off x="406234" y="25709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6"/>
            <p:cNvSpPr/>
            <p:nvPr/>
          </p:nvSpPr>
          <p:spPr>
            <a:xfrm rot="-10794501">
              <a:off x="407048" y="24747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6"/>
            <p:cNvSpPr/>
            <p:nvPr/>
          </p:nvSpPr>
          <p:spPr>
            <a:xfrm rot="-10794501">
              <a:off x="407942" y="23418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6"/>
            <p:cNvSpPr/>
            <p:nvPr/>
          </p:nvSpPr>
          <p:spPr>
            <a:xfrm rot="-10794501">
              <a:off x="409502" y="21966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6"/>
            <p:cNvSpPr/>
            <p:nvPr/>
          </p:nvSpPr>
          <p:spPr>
            <a:xfrm rot="-10794501">
              <a:off x="410300" y="21119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7" name="Google Shape;2867;p46"/>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8" name="Google Shape;2868;p46"/>
          <p:cNvSpPr txBox="1"/>
          <p:nvPr>
            <p:ph idx="1" type="subTitle"/>
          </p:nvPr>
        </p:nvSpPr>
        <p:spPr>
          <a:xfrm>
            <a:off x="1354925" y="3018775"/>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b="1" sz="2200">
                <a:solidFill>
                  <a:schemeClr val="accent5"/>
                </a:solidFill>
                <a:latin typeface="Dosis"/>
                <a:ea typeface="Dosis"/>
                <a:cs typeface="Dosis"/>
                <a:sym typeface="Dosis"/>
              </a:defRPr>
            </a:lvl1pPr>
            <a:lvl2pPr lvl="1" rtl="0">
              <a:spcBef>
                <a:spcPts val="0"/>
              </a:spcBef>
              <a:spcAft>
                <a:spcPts val="0"/>
              </a:spcAft>
              <a:buClr>
                <a:schemeClr val="accent5"/>
              </a:buClr>
              <a:buSzPts val="1400"/>
              <a:buNone/>
              <a:defRPr>
                <a:solidFill>
                  <a:schemeClr val="accent5"/>
                </a:solidFill>
              </a:defRPr>
            </a:lvl2pPr>
            <a:lvl3pPr lvl="2" rtl="0">
              <a:spcBef>
                <a:spcPts val="0"/>
              </a:spcBef>
              <a:spcAft>
                <a:spcPts val="0"/>
              </a:spcAft>
              <a:buClr>
                <a:schemeClr val="accent5"/>
              </a:buClr>
              <a:buSzPts val="1400"/>
              <a:buNone/>
              <a:defRPr>
                <a:solidFill>
                  <a:schemeClr val="accent5"/>
                </a:solidFill>
              </a:defRPr>
            </a:lvl3pPr>
            <a:lvl4pPr lvl="3" rtl="0">
              <a:spcBef>
                <a:spcPts val="0"/>
              </a:spcBef>
              <a:spcAft>
                <a:spcPts val="0"/>
              </a:spcAft>
              <a:buClr>
                <a:schemeClr val="accent5"/>
              </a:buClr>
              <a:buSzPts val="1400"/>
              <a:buNone/>
              <a:defRPr>
                <a:solidFill>
                  <a:schemeClr val="accent5"/>
                </a:solidFill>
              </a:defRPr>
            </a:lvl4pPr>
            <a:lvl5pPr lvl="4" rtl="0">
              <a:spcBef>
                <a:spcPts val="0"/>
              </a:spcBef>
              <a:spcAft>
                <a:spcPts val="0"/>
              </a:spcAft>
              <a:buClr>
                <a:schemeClr val="accent5"/>
              </a:buClr>
              <a:buSzPts val="1400"/>
              <a:buNone/>
              <a:defRPr>
                <a:solidFill>
                  <a:schemeClr val="accent5"/>
                </a:solidFill>
              </a:defRPr>
            </a:lvl5pPr>
            <a:lvl6pPr lvl="5" rtl="0">
              <a:spcBef>
                <a:spcPts val="0"/>
              </a:spcBef>
              <a:spcAft>
                <a:spcPts val="0"/>
              </a:spcAft>
              <a:buClr>
                <a:schemeClr val="accent5"/>
              </a:buClr>
              <a:buSzPts val="1400"/>
              <a:buNone/>
              <a:defRPr>
                <a:solidFill>
                  <a:schemeClr val="accent5"/>
                </a:solidFill>
              </a:defRPr>
            </a:lvl6pPr>
            <a:lvl7pPr lvl="6" rtl="0">
              <a:spcBef>
                <a:spcPts val="0"/>
              </a:spcBef>
              <a:spcAft>
                <a:spcPts val="0"/>
              </a:spcAft>
              <a:buClr>
                <a:schemeClr val="accent5"/>
              </a:buClr>
              <a:buSzPts val="1400"/>
              <a:buNone/>
              <a:defRPr>
                <a:solidFill>
                  <a:schemeClr val="accent5"/>
                </a:solidFill>
              </a:defRPr>
            </a:lvl7pPr>
            <a:lvl8pPr lvl="7" rtl="0">
              <a:spcBef>
                <a:spcPts val="0"/>
              </a:spcBef>
              <a:spcAft>
                <a:spcPts val="0"/>
              </a:spcAft>
              <a:buClr>
                <a:schemeClr val="accent5"/>
              </a:buClr>
              <a:buSzPts val="1400"/>
              <a:buNone/>
              <a:defRPr>
                <a:solidFill>
                  <a:schemeClr val="accent5"/>
                </a:solidFill>
              </a:defRPr>
            </a:lvl8pPr>
            <a:lvl9pPr lvl="8" rtl="0">
              <a:spcBef>
                <a:spcPts val="0"/>
              </a:spcBef>
              <a:spcAft>
                <a:spcPts val="0"/>
              </a:spcAft>
              <a:buClr>
                <a:schemeClr val="accent5"/>
              </a:buClr>
              <a:buSzPts val="1400"/>
              <a:buNone/>
              <a:defRPr>
                <a:solidFill>
                  <a:schemeClr val="accent5"/>
                </a:solidFill>
              </a:defRPr>
            </a:lvl9pPr>
          </a:lstStyle>
          <a:p/>
        </p:txBody>
      </p:sp>
      <p:sp>
        <p:nvSpPr>
          <p:cNvPr id="2869" name="Google Shape;2869;p46"/>
          <p:cNvSpPr txBox="1"/>
          <p:nvPr>
            <p:ph idx="2" type="subTitle"/>
          </p:nvPr>
        </p:nvSpPr>
        <p:spPr>
          <a:xfrm>
            <a:off x="5213675" y="3018775"/>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b="1" sz="2200">
                <a:solidFill>
                  <a:schemeClr val="accent5"/>
                </a:solidFill>
                <a:latin typeface="Dosis"/>
                <a:ea typeface="Dosis"/>
                <a:cs typeface="Dosis"/>
                <a:sym typeface="Dosis"/>
              </a:defRPr>
            </a:lvl1pPr>
            <a:lvl2pPr lvl="1" rtl="0">
              <a:spcBef>
                <a:spcPts val="0"/>
              </a:spcBef>
              <a:spcAft>
                <a:spcPts val="0"/>
              </a:spcAft>
              <a:buClr>
                <a:schemeClr val="accent5"/>
              </a:buClr>
              <a:buSzPts val="1400"/>
              <a:buNone/>
              <a:defRPr>
                <a:solidFill>
                  <a:schemeClr val="accent5"/>
                </a:solidFill>
              </a:defRPr>
            </a:lvl2pPr>
            <a:lvl3pPr lvl="2" rtl="0">
              <a:spcBef>
                <a:spcPts val="0"/>
              </a:spcBef>
              <a:spcAft>
                <a:spcPts val="0"/>
              </a:spcAft>
              <a:buClr>
                <a:schemeClr val="accent5"/>
              </a:buClr>
              <a:buSzPts val="1400"/>
              <a:buNone/>
              <a:defRPr>
                <a:solidFill>
                  <a:schemeClr val="accent5"/>
                </a:solidFill>
              </a:defRPr>
            </a:lvl3pPr>
            <a:lvl4pPr lvl="3" rtl="0">
              <a:spcBef>
                <a:spcPts val="0"/>
              </a:spcBef>
              <a:spcAft>
                <a:spcPts val="0"/>
              </a:spcAft>
              <a:buClr>
                <a:schemeClr val="accent5"/>
              </a:buClr>
              <a:buSzPts val="1400"/>
              <a:buNone/>
              <a:defRPr>
                <a:solidFill>
                  <a:schemeClr val="accent5"/>
                </a:solidFill>
              </a:defRPr>
            </a:lvl4pPr>
            <a:lvl5pPr lvl="4" rtl="0">
              <a:spcBef>
                <a:spcPts val="0"/>
              </a:spcBef>
              <a:spcAft>
                <a:spcPts val="0"/>
              </a:spcAft>
              <a:buClr>
                <a:schemeClr val="accent5"/>
              </a:buClr>
              <a:buSzPts val="1400"/>
              <a:buNone/>
              <a:defRPr>
                <a:solidFill>
                  <a:schemeClr val="accent5"/>
                </a:solidFill>
              </a:defRPr>
            </a:lvl5pPr>
            <a:lvl6pPr lvl="5" rtl="0">
              <a:spcBef>
                <a:spcPts val="0"/>
              </a:spcBef>
              <a:spcAft>
                <a:spcPts val="0"/>
              </a:spcAft>
              <a:buClr>
                <a:schemeClr val="accent5"/>
              </a:buClr>
              <a:buSzPts val="1400"/>
              <a:buNone/>
              <a:defRPr>
                <a:solidFill>
                  <a:schemeClr val="accent5"/>
                </a:solidFill>
              </a:defRPr>
            </a:lvl6pPr>
            <a:lvl7pPr lvl="6" rtl="0">
              <a:spcBef>
                <a:spcPts val="0"/>
              </a:spcBef>
              <a:spcAft>
                <a:spcPts val="0"/>
              </a:spcAft>
              <a:buClr>
                <a:schemeClr val="accent5"/>
              </a:buClr>
              <a:buSzPts val="1400"/>
              <a:buNone/>
              <a:defRPr>
                <a:solidFill>
                  <a:schemeClr val="accent5"/>
                </a:solidFill>
              </a:defRPr>
            </a:lvl7pPr>
            <a:lvl8pPr lvl="7" rtl="0">
              <a:spcBef>
                <a:spcPts val="0"/>
              </a:spcBef>
              <a:spcAft>
                <a:spcPts val="0"/>
              </a:spcAft>
              <a:buClr>
                <a:schemeClr val="accent5"/>
              </a:buClr>
              <a:buSzPts val="1400"/>
              <a:buNone/>
              <a:defRPr>
                <a:solidFill>
                  <a:schemeClr val="accent5"/>
                </a:solidFill>
              </a:defRPr>
            </a:lvl8pPr>
            <a:lvl9pPr lvl="8" rtl="0">
              <a:spcBef>
                <a:spcPts val="0"/>
              </a:spcBef>
              <a:spcAft>
                <a:spcPts val="0"/>
              </a:spcAft>
              <a:buClr>
                <a:schemeClr val="accent5"/>
              </a:buClr>
              <a:buSzPts val="1400"/>
              <a:buNone/>
              <a:defRPr>
                <a:solidFill>
                  <a:schemeClr val="accent5"/>
                </a:solidFill>
              </a:defRPr>
            </a:lvl9pPr>
          </a:lstStyle>
          <a:p/>
        </p:txBody>
      </p:sp>
      <p:sp>
        <p:nvSpPr>
          <p:cNvPr id="2870" name="Google Shape;2870;p46"/>
          <p:cNvSpPr txBox="1"/>
          <p:nvPr>
            <p:ph idx="3" type="subTitle"/>
          </p:nvPr>
        </p:nvSpPr>
        <p:spPr>
          <a:xfrm>
            <a:off x="1354925" y="3363000"/>
            <a:ext cx="2575500" cy="6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71" name="Google Shape;2871;p46"/>
          <p:cNvSpPr txBox="1"/>
          <p:nvPr>
            <p:ph idx="4" type="subTitle"/>
          </p:nvPr>
        </p:nvSpPr>
        <p:spPr>
          <a:xfrm>
            <a:off x="5320325" y="3362994"/>
            <a:ext cx="2362200" cy="6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72" name="Shape 2872"/>
        <p:cNvGrpSpPr/>
        <p:nvPr/>
      </p:nvGrpSpPr>
      <p:grpSpPr>
        <a:xfrm>
          <a:off x="0" y="0"/>
          <a:ext cx="0" cy="0"/>
          <a:chOff x="0" y="0"/>
          <a:chExt cx="0" cy="0"/>
        </a:xfrm>
      </p:grpSpPr>
      <p:sp>
        <p:nvSpPr>
          <p:cNvPr id="2873" name="Google Shape;2873;p47"/>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874" name="Google Shape;2874;p47"/>
          <p:cNvGrpSpPr/>
          <p:nvPr/>
        </p:nvGrpSpPr>
        <p:grpSpPr>
          <a:xfrm>
            <a:off x="6872978" y="-1028389"/>
            <a:ext cx="3157207" cy="3129659"/>
            <a:chOff x="6872978" y="-1028389"/>
            <a:chExt cx="3157207" cy="3129659"/>
          </a:xfrm>
        </p:grpSpPr>
        <p:sp>
          <p:nvSpPr>
            <p:cNvPr id="2875" name="Google Shape;2875;p47"/>
            <p:cNvSpPr/>
            <p:nvPr/>
          </p:nvSpPr>
          <p:spPr>
            <a:xfrm flipH="1" rot="8094410">
              <a:off x="7580690" y="-7710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7"/>
            <p:cNvSpPr/>
            <p:nvPr/>
          </p:nvSpPr>
          <p:spPr>
            <a:xfrm flipH="1" rot="8094410">
              <a:off x="7506694" y="-6952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7"/>
            <p:cNvSpPr/>
            <p:nvPr/>
          </p:nvSpPr>
          <p:spPr>
            <a:xfrm flipH="1" rot="8094410">
              <a:off x="7600167" y="-5473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7"/>
            <p:cNvSpPr/>
            <p:nvPr/>
          </p:nvSpPr>
          <p:spPr>
            <a:xfrm flipH="1" rot="8094410">
              <a:off x="7670308" y="-6514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7"/>
            <p:cNvSpPr/>
            <p:nvPr/>
          </p:nvSpPr>
          <p:spPr>
            <a:xfrm flipH="1" rot="8094410">
              <a:off x="7928473" y="-1795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7"/>
            <p:cNvSpPr/>
            <p:nvPr/>
          </p:nvSpPr>
          <p:spPr>
            <a:xfrm flipH="1" rot="8094410">
              <a:off x="7765683" y="-472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7"/>
            <p:cNvSpPr/>
            <p:nvPr/>
          </p:nvSpPr>
          <p:spPr>
            <a:xfrm flipH="1" rot="8094410">
              <a:off x="8156124" y="-744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7"/>
            <p:cNvSpPr/>
            <p:nvPr/>
          </p:nvSpPr>
          <p:spPr>
            <a:xfrm flipH="1" rot="8094410">
              <a:off x="8091377" y="230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7"/>
            <p:cNvSpPr/>
            <p:nvPr/>
          </p:nvSpPr>
          <p:spPr>
            <a:xfrm flipH="1" rot="8094410">
              <a:off x="8554970" y="891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7"/>
            <p:cNvSpPr/>
            <p:nvPr/>
          </p:nvSpPr>
          <p:spPr>
            <a:xfrm flipH="1" rot="8094410">
              <a:off x="8378653" y="1849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7"/>
            <p:cNvSpPr/>
            <p:nvPr/>
          </p:nvSpPr>
          <p:spPr>
            <a:xfrm flipH="1" rot="8094410">
              <a:off x="8687392" y="205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7"/>
            <p:cNvSpPr/>
            <p:nvPr/>
          </p:nvSpPr>
          <p:spPr>
            <a:xfrm flipH="1" rot="8094410">
              <a:off x="8796690" y="3489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7"/>
            <p:cNvSpPr/>
            <p:nvPr/>
          </p:nvSpPr>
          <p:spPr>
            <a:xfrm flipH="1" rot="8094410">
              <a:off x="8604688" y="4488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7"/>
            <p:cNvSpPr/>
            <p:nvPr/>
          </p:nvSpPr>
          <p:spPr>
            <a:xfrm flipH="1" rot="8094410">
              <a:off x="8598694" y="2710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7"/>
            <p:cNvSpPr/>
            <p:nvPr/>
          </p:nvSpPr>
          <p:spPr>
            <a:xfrm flipH="1" rot="8094410">
              <a:off x="9053185" y="5547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7"/>
            <p:cNvSpPr/>
            <p:nvPr/>
          </p:nvSpPr>
          <p:spPr>
            <a:xfrm flipH="1" rot="8094410">
              <a:off x="8956471" y="6239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7"/>
            <p:cNvSpPr/>
            <p:nvPr/>
          </p:nvSpPr>
          <p:spPr>
            <a:xfrm flipH="1" rot="8094410">
              <a:off x="9126972" y="7154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7"/>
            <p:cNvSpPr/>
            <p:nvPr/>
          </p:nvSpPr>
          <p:spPr>
            <a:xfrm flipH="1" rot="8094410">
              <a:off x="8934636" y="8251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7"/>
            <p:cNvSpPr/>
            <p:nvPr/>
          </p:nvSpPr>
          <p:spPr>
            <a:xfrm flipH="1" rot="8094410">
              <a:off x="9109390" y="9031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7"/>
            <p:cNvSpPr/>
            <p:nvPr/>
          </p:nvSpPr>
          <p:spPr>
            <a:xfrm flipH="1" rot="8094410">
              <a:off x="9115372" y="9316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7"/>
            <p:cNvSpPr/>
            <p:nvPr/>
          </p:nvSpPr>
          <p:spPr>
            <a:xfrm flipH="1" rot="8094410">
              <a:off x="9215004" y="11695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7"/>
            <p:cNvSpPr/>
            <p:nvPr/>
          </p:nvSpPr>
          <p:spPr>
            <a:xfrm flipH="1" rot="8094410">
              <a:off x="7163809" y="-8809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7"/>
            <p:cNvSpPr/>
            <p:nvPr/>
          </p:nvSpPr>
          <p:spPr>
            <a:xfrm flipH="1" rot="8094410">
              <a:off x="8898791" y="13579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7"/>
            <p:cNvSpPr/>
            <p:nvPr/>
          </p:nvSpPr>
          <p:spPr>
            <a:xfrm flipH="1" rot="8094410">
              <a:off x="8546766" y="11807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7"/>
            <p:cNvSpPr/>
            <p:nvPr/>
          </p:nvSpPr>
          <p:spPr>
            <a:xfrm flipH="1" rot="8094410">
              <a:off x="8725847" y="11881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7"/>
            <p:cNvSpPr/>
            <p:nvPr/>
          </p:nvSpPr>
          <p:spPr>
            <a:xfrm flipH="1" rot="8094410">
              <a:off x="8544708" y="10102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7"/>
            <p:cNvSpPr/>
            <p:nvPr/>
          </p:nvSpPr>
          <p:spPr>
            <a:xfrm flipH="1" rot="8094410">
              <a:off x="8363186" y="8321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7"/>
            <p:cNvSpPr/>
            <p:nvPr/>
          </p:nvSpPr>
          <p:spPr>
            <a:xfrm flipH="1" rot="8094410">
              <a:off x="8182183" y="6718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7"/>
            <p:cNvSpPr/>
            <p:nvPr/>
          </p:nvSpPr>
          <p:spPr>
            <a:xfrm flipH="1" rot="8094410">
              <a:off x="7914675" y="3916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7"/>
            <p:cNvSpPr/>
            <p:nvPr/>
          </p:nvSpPr>
          <p:spPr>
            <a:xfrm flipH="1" rot="8094410">
              <a:off x="7983366" y="4774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7"/>
            <p:cNvSpPr/>
            <p:nvPr/>
          </p:nvSpPr>
          <p:spPr>
            <a:xfrm flipH="1" rot="8094410">
              <a:off x="7648897" y="3000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7"/>
            <p:cNvSpPr/>
            <p:nvPr/>
          </p:nvSpPr>
          <p:spPr>
            <a:xfrm flipH="1" rot="8094410">
              <a:off x="8802281" y="10765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7"/>
            <p:cNvSpPr/>
            <p:nvPr/>
          </p:nvSpPr>
          <p:spPr>
            <a:xfrm flipH="1" rot="8094410">
              <a:off x="8723813" y="10005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7"/>
            <p:cNvSpPr/>
            <p:nvPr/>
          </p:nvSpPr>
          <p:spPr>
            <a:xfrm flipH="1" rot="8094410">
              <a:off x="8638064" y="9156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7"/>
            <p:cNvSpPr/>
            <p:nvPr/>
          </p:nvSpPr>
          <p:spPr>
            <a:xfrm flipH="1" rot="8094410">
              <a:off x="8543471" y="8223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7"/>
            <p:cNvSpPr/>
            <p:nvPr/>
          </p:nvSpPr>
          <p:spPr>
            <a:xfrm flipH="1" rot="8094410">
              <a:off x="8364858" y="10033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7"/>
            <p:cNvSpPr/>
            <p:nvPr/>
          </p:nvSpPr>
          <p:spPr>
            <a:xfrm flipH="1" rot="8094410">
              <a:off x="8183946" y="8250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7"/>
            <p:cNvSpPr/>
            <p:nvPr/>
          </p:nvSpPr>
          <p:spPr>
            <a:xfrm flipH="1" rot="8094410">
              <a:off x="8010969" y="6562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7"/>
            <p:cNvSpPr/>
            <p:nvPr/>
          </p:nvSpPr>
          <p:spPr>
            <a:xfrm flipH="1" rot="8094410">
              <a:off x="8457031" y="7371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7"/>
            <p:cNvSpPr/>
            <p:nvPr/>
          </p:nvSpPr>
          <p:spPr>
            <a:xfrm flipH="1" rot="8094410">
              <a:off x="8352815" y="6360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7"/>
            <p:cNvSpPr/>
            <p:nvPr/>
          </p:nvSpPr>
          <p:spPr>
            <a:xfrm flipH="1" rot="8094410">
              <a:off x="8284151" y="5685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7"/>
            <p:cNvSpPr/>
            <p:nvPr/>
          </p:nvSpPr>
          <p:spPr>
            <a:xfrm flipH="1" rot="8094410">
              <a:off x="8189323" y="4753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7"/>
            <p:cNvSpPr/>
            <p:nvPr/>
          </p:nvSpPr>
          <p:spPr>
            <a:xfrm flipH="1" rot="8094410">
              <a:off x="8086420" y="3734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7"/>
            <p:cNvSpPr/>
            <p:nvPr/>
          </p:nvSpPr>
          <p:spPr>
            <a:xfrm flipH="1" rot="8094410">
              <a:off x="8025341" y="3143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9" name="Google Shape;2919;p47"/>
          <p:cNvGrpSpPr/>
          <p:nvPr/>
        </p:nvGrpSpPr>
        <p:grpSpPr>
          <a:xfrm>
            <a:off x="-870247" y="-1027889"/>
            <a:ext cx="3157207" cy="3129659"/>
            <a:chOff x="-870247" y="-1027889"/>
            <a:chExt cx="3157207" cy="3129659"/>
          </a:xfrm>
        </p:grpSpPr>
        <p:sp>
          <p:nvSpPr>
            <p:cNvPr id="2920" name="Google Shape;2920;p47"/>
            <p:cNvSpPr/>
            <p:nvPr/>
          </p:nvSpPr>
          <p:spPr>
            <a:xfrm rot="-8094410">
              <a:off x="498128" y="-7705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7"/>
            <p:cNvSpPr/>
            <p:nvPr/>
          </p:nvSpPr>
          <p:spPr>
            <a:xfrm rot="-8094410">
              <a:off x="410016" y="-6947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7"/>
            <p:cNvSpPr/>
            <p:nvPr/>
          </p:nvSpPr>
          <p:spPr>
            <a:xfrm rot="-8094410">
              <a:off x="182916" y="-5468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7"/>
            <p:cNvSpPr/>
            <p:nvPr/>
          </p:nvSpPr>
          <p:spPr>
            <a:xfrm rot="-8094410">
              <a:off x="255229" y="-6509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7"/>
            <p:cNvSpPr/>
            <p:nvPr/>
          </p:nvSpPr>
          <p:spPr>
            <a:xfrm rot="-8094410">
              <a:off x="-231507" y="-1790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7"/>
            <p:cNvSpPr/>
            <p:nvPr/>
          </p:nvSpPr>
          <p:spPr>
            <a:xfrm rot="-8094410">
              <a:off x="-340023" y="-467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7"/>
            <p:cNvSpPr/>
            <p:nvPr/>
          </p:nvSpPr>
          <p:spPr>
            <a:xfrm rot="-8094410">
              <a:off x="-461884" y="-739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7"/>
            <p:cNvSpPr/>
            <p:nvPr/>
          </p:nvSpPr>
          <p:spPr>
            <a:xfrm rot="-8094410">
              <a:off x="-529389" y="235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7"/>
            <p:cNvSpPr/>
            <p:nvPr/>
          </p:nvSpPr>
          <p:spPr>
            <a:xfrm rot="-8094410">
              <a:off x="-587400" y="896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7"/>
            <p:cNvSpPr/>
            <p:nvPr/>
          </p:nvSpPr>
          <p:spPr>
            <a:xfrm rot="-8094410">
              <a:off x="-640329" y="1854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7"/>
            <p:cNvSpPr/>
            <p:nvPr/>
          </p:nvSpPr>
          <p:spPr>
            <a:xfrm rot="-8094410">
              <a:off x="-655383" y="2059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7"/>
            <p:cNvSpPr/>
            <p:nvPr/>
          </p:nvSpPr>
          <p:spPr>
            <a:xfrm rot="-8094410">
              <a:off x="-602574" y="3494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7"/>
            <p:cNvSpPr/>
            <p:nvPr/>
          </p:nvSpPr>
          <p:spPr>
            <a:xfrm rot="-8094410">
              <a:off x="-640494" y="4493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7"/>
            <p:cNvSpPr/>
            <p:nvPr/>
          </p:nvSpPr>
          <p:spPr>
            <a:xfrm rot="-8094410">
              <a:off x="-635874" y="2715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7"/>
            <p:cNvSpPr/>
            <p:nvPr/>
          </p:nvSpPr>
          <p:spPr>
            <a:xfrm rot="-8094410">
              <a:off x="-418903" y="5552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7"/>
            <p:cNvSpPr/>
            <p:nvPr/>
          </p:nvSpPr>
          <p:spPr>
            <a:xfrm rot="-8094410">
              <a:off x="-379177" y="6244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7"/>
            <p:cNvSpPr/>
            <p:nvPr/>
          </p:nvSpPr>
          <p:spPr>
            <a:xfrm rot="-8094410">
              <a:off x="-333984" y="7159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7"/>
            <p:cNvSpPr/>
            <p:nvPr/>
          </p:nvSpPr>
          <p:spPr>
            <a:xfrm rot="-8094410">
              <a:off x="-308506" y="8256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7"/>
            <p:cNvSpPr/>
            <p:nvPr/>
          </p:nvSpPr>
          <p:spPr>
            <a:xfrm rot="-8094410">
              <a:off x="-133965" y="9036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7"/>
            <p:cNvSpPr/>
            <p:nvPr/>
          </p:nvSpPr>
          <p:spPr>
            <a:xfrm rot="-8094410">
              <a:off x="-251169" y="9321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7"/>
            <p:cNvSpPr/>
            <p:nvPr/>
          </p:nvSpPr>
          <p:spPr>
            <a:xfrm rot="-8094410">
              <a:off x="-272810" y="11700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7"/>
            <p:cNvSpPr/>
            <p:nvPr/>
          </p:nvSpPr>
          <p:spPr>
            <a:xfrm rot="-8094410">
              <a:off x="1273782" y="-8804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7"/>
            <p:cNvSpPr/>
            <p:nvPr/>
          </p:nvSpPr>
          <p:spPr>
            <a:xfrm rot="-8094410">
              <a:off x="214313" y="13584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7"/>
            <p:cNvSpPr/>
            <p:nvPr/>
          </p:nvSpPr>
          <p:spPr>
            <a:xfrm rot="-8094410">
              <a:off x="565688" y="11812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7"/>
            <p:cNvSpPr/>
            <p:nvPr/>
          </p:nvSpPr>
          <p:spPr>
            <a:xfrm rot="-8094410">
              <a:off x="387957" y="11886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7"/>
            <p:cNvSpPr/>
            <p:nvPr/>
          </p:nvSpPr>
          <p:spPr>
            <a:xfrm rot="-8094410">
              <a:off x="568421" y="10107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7"/>
            <p:cNvSpPr/>
            <p:nvPr/>
          </p:nvSpPr>
          <p:spPr>
            <a:xfrm rot="-8094410">
              <a:off x="749918" y="832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7"/>
            <p:cNvSpPr/>
            <p:nvPr/>
          </p:nvSpPr>
          <p:spPr>
            <a:xfrm rot="-8094410">
              <a:off x="930945" y="6723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7"/>
            <p:cNvSpPr/>
            <p:nvPr/>
          </p:nvSpPr>
          <p:spPr>
            <a:xfrm rot="-8094410">
              <a:off x="1198429" y="3921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7"/>
            <p:cNvSpPr/>
            <p:nvPr/>
          </p:nvSpPr>
          <p:spPr>
            <a:xfrm rot="-8094410">
              <a:off x="1129738" y="4779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7"/>
            <p:cNvSpPr/>
            <p:nvPr/>
          </p:nvSpPr>
          <p:spPr>
            <a:xfrm rot="-8094410">
              <a:off x="1464232" y="3005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7"/>
            <p:cNvSpPr/>
            <p:nvPr/>
          </p:nvSpPr>
          <p:spPr>
            <a:xfrm rot="-8094410">
              <a:off x="310823" y="10770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7"/>
            <p:cNvSpPr/>
            <p:nvPr/>
          </p:nvSpPr>
          <p:spPr>
            <a:xfrm rot="-8094410">
              <a:off x="389316" y="10010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7"/>
            <p:cNvSpPr/>
            <p:nvPr/>
          </p:nvSpPr>
          <p:spPr>
            <a:xfrm rot="-8094410">
              <a:off x="475065" y="9161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7"/>
            <p:cNvSpPr/>
            <p:nvPr/>
          </p:nvSpPr>
          <p:spPr>
            <a:xfrm rot="-8094410">
              <a:off x="569658" y="8228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7"/>
            <p:cNvSpPr/>
            <p:nvPr/>
          </p:nvSpPr>
          <p:spPr>
            <a:xfrm rot="-8094410">
              <a:off x="748246" y="10038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7"/>
            <p:cNvSpPr/>
            <p:nvPr/>
          </p:nvSpPr>
          <p:spPr>
            <a:xfrm rot="-8094410">
              <a:off x="929858" y="8255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7"/>
            <p:cNvSpPr/>
            <p:nvPr/>
          </p:nvSpPr>
          <p:spPr>
            <a:xfrm rot="-8094410">
              <a:off x="1102159" y="6567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7"/>
            <p:cNvSpPr/>
            <p:nvPr/>
          </p:nvSpPr>
          <p:spPr>
            <a:xfrm rot="-8094410">
              <a:off x="656098" y="7376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7"/>
            <p:cNvSpPr/>
            <p:nvPr/>
          </p:nvSpPr>
          <p:spPr>
            <a:xfrm rot="-8094410">
              <a:off x="760288" y="6365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7"/>
            <p:cNvSpPr/>
            <p:nvPr/>
          </p:nvSpPr>
          <p:spPr>
            <a:xfrm rot="-8094410">
              <a:off x="828953" y="5690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7"/>
            <p:cNvSpPr/>
            <p:nvPr/>
          </p:nvSpPr>
          <p:spPr>
            <a:xfrm rot="-8094410">
              <a:off x="923806" y="4758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7"/>
            <p:cNvSpPr/>
            <p:nvPr/>
          </p:nvSpPr>
          <p:spPr>
            <a:xfrm rot="-8094410">
              <a:off x="1027384" y="3739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7"/>
            <p:cNvSpPr/>
            <p:nvPr/>
          </p:nvSpPr>
          <p:spPr>
            <a:xfrm rot="-8094410">
              <a:off x="1087788" y="3148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64" name="Shape 2964"/>
        <p:cNvGrpSpPr/>
        <p:nvPr/>
      </p:nvGrpSpPr>
      <p:grpSpPr>
        <a:xfrm>
          <a:off x="0" y="0"/>
          <a:ext cx="0" cy="0"/>
          <a:chOff x="0" y="0"/>
          <a:chExt cx="0" cy="0"/>
        </a:xfrm>
      </p:grpSpPr>
      <p:sp>
        <p:nvSpPr>
          <p:cNvPr id="2965" name="Google Shape;2965;p48"/>
          <p:cNvSpPr txBox="1"/>
          <p:nvPr>
            <p:ph idx="1" type="body"/>
          </p:nvPr>
        </p:nvSpPr>
        <p:spPr>
          <a:xfrm>
            <a:off x="713550" y="1369050"/>
            <a:ext cx="7716900" cy="24054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66" name="Google Shape;2966;p48"/>
          <p:cNvSpPr txBox="1"/>
          <p:nvPr>
            <p:ph type="title"/>
          </p:nvPr>
        </p:nvSpPr>
        <p:spPr>
          <a:xfrm>
            <a:off x="713232" y="539496"/>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Dosis"/>
              <a:buNone/>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2967" name="Google Shape;2967;p48"/>
          <p:cNvGrpSpPr/>
          <p:nvPr/>
        </p:nvGrpSpPr>
        <p:grpSpPr>
          <a:xfrm>
            <a:off x="-1045390" y="2108643"/>
            <a:ext cx="1758903" cy="3680018"/>
            <a:chOff x="-1045390" y="2108643"/>
            <a:chExt cx="1758903" cy="3680018"/>
          </a:xfrm>
        </p:grpSpPr>
        <p:sp>
          <p:nvSpPr>
            <p:cNvPr id="2968" name="Google Shape;2968;p48"/>
            <p:cNvSpPr/>
            <p:nvPr/>
          </p:nvSpPr>
          <p:spPr>
            <a:xfrm flipH="1" rot="-5499">
              <a:off x="-639974" y="4395680"/>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8"/>
            <p:cNvSpPr/>
            <p:nvPr/>
          </p:nvSpPr>
          <p:spPr>
            <a:xfrm flipH="1" rot="-5499">
              <a:off x="-676704" y="4347475"/>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8"/>
            <p:cNvSpPr/>
            <p:nvPr/>
          </p:nvSpPr>
          <p:spPr>
            <a:xfrm flipH="1" rot="-5499">
              <a:off x="-802435" y="4250590"/>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8"/>
            <p:cNvSpPr/>
            <p:nvPr/>
          </p:nvSpPr>
          <p:spPr>
            <a:xfrm flipH="1" rot="-5499">
              <a:off x="-793494" y="429949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8"/>
            <p:cNvSpPr/>
            <p:nvPr/>
          </p:nvSpPr>
          <p:spPr>
            <a:xfrm flipH="1" rot="-5499">
              <a:off x="-1024724" y="415457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8"/>
            <p:cNvSpPr/>
            <p:nvPr/>
          </p:nvSpPr>
          <p:spPr>
            <a:xfrm flipH="1" rot="-5499">
              <a:off x="-1045226" y="4074399"/>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8"/>
            <p:cNvSpPr/>
            <p:nvPr/>
          </p:nvSpPr>
          <p:spPr>
            <a:xfrm flipH="1" rot="-5499">
              <a:off x="-1040759" y="374227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8"/>
            <p:cNvSpPr/>
            <p:nvPr/>
          </p:nvSpPr>
          <p:spPr>
            <a:xfrm flipH="1" rot="-5499">
              <a:off x="-1017855" y="3621448"/>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8"/>
            <p:cNvSpPr/>
            <p:nvPr/>
          </p:nvSpPr>
          <p:spPr>
            <a:xfrm flipH="1" rot="-5499">
              <a:off x="-756611" y="291676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8"/>
            <p:cNvSpPr/>
            <p:nvPr/>
          </p:nvSpPr>
          <p:spPr>
            <a:xfrm flipH="1" rot="-5499">
              <a:off x="-744498" y="2855573"/>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8"/>
            <p:cNvSpPr/>
            <p:nvPr/>
          </p:nvSpPr>
          <p:spPr>
            <a:xfrm flipH="1" rot="-5499">
              <a:off x="-693794" y="271733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8"/>
            <p:cNvSpPr/>
            <p:nvPr/>
          </p:nvSpPr>
          <p:spPr>
            <a:xfrm flipH="1" rot="-5499">
              <a:off x="-533210" y="260057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8"/>
            <p:cNvSpPr/>
            <p:nvPr/>
          </p:nvSpPr>
          <p:spPr>
            <a:xfrm flipH="1" rot="-5499">
              <a:off x="-512255" y="255834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8"/>
            <p:cNvSpPr/>
            <p:nvPr/>
          </p:nvSpPr>
          <p:spPr>
            <a:xfrm flipH="1" rot="-5499">
              <a:off x="-640917" y="2702311"/>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8"/>
            <p:cNvSpPr/>
            <p:nvPr/>
          </p:nvSpPr>
          <p:spPr>
            <a:xfrm flipH="1" rot="-5499">
              <a:off x="-106279" y="221912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8"/>
            <p:cNvSpPr/>
            <p:nvPr/>
          </p:nvSpPr>
          <p:spPr>
            <a:xfrm flipH="1" rot="-5499">
              <a:off x="-33065" y="2207451"/>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8"/>
            <p:cNvSpPr/>
            <p:nvPr/>
          </p:nvSpPr>
          <p:spPr>
            <a:xfrm flipH="1" rot="-5499">
              <a:off x="63827" y="217422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8"/>
            <p:cNvSpPr/>
            <p:nvPr/>
          </p:nvSpPr>
          <p:spPr>
            <a:xfrm flipH="1" rot="-5499">
              <a:off x="147192" y="2144167"/>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8"/>
            <p:cNvSpPr/>
            <p:nvPr/>
          </p:nvSpPr>
          <p:spPr>
            <a:xfrm flipH="1" rot="-5499">
              <a:off x="233471" y="243518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8"/>
            <p:cNvSpPr/>
            <p:nvPr/>
          </p:nvSpPr>
          <p:spPr>
            <a:xfrm flipH="1" rot="-5499">
              <a:off x="259008" y="2119059"/>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8"/>
            <p:cNvSpPr/>
            <p:nvPr/>
          </p:nvSpPr>
          <p:spPr>
            <a:xfrm flipH="1" rot="-5499">
              <a:off x="340171" y="2108816"/>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8"/>
            <p:cNvSpPr/>
            <p:nvPr/>
          </p:nvSpPr>
          <p:spPr>
            <a:xfrm flipH="1" rot="-5499">
              <a:off x="-22204" y="4666933"/>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8"/>
            <p:cNvSpPr/>
            <p:nvPr/>
          </p:nvSpPr>
          <p:spPr>
            <a:xfrm flipH="1" rot="-5499">
              <a:off x="530689" y="3013302"/>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8"/>
            <p:cNvSpPr/>
            <p:nvPr/>
          </p:nvSpPr>
          <p:spPr>
            <a:xfrm flipH="1" rot="-5499">
              <a:off x="653989" y="3386768"/>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8"/>
            <p:cNvSpPr/>
            <p:nvPr/>
          </p:nvSpPr>
          <p:spPr>
            <a:xfrm flipH="1" rot="-5499">
              <a:off x="533766" y="3255336"/>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8"/>
            <p:cNvSpPr/>
            <p:nvPr/>
          </p:nvSpPr>
          <p:spPr>
            <a:xfrm flipH="1" rot="-5499">
              <a:off x="535485" y="3508973"/>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8"/>
            <p:cNvSpPr/>
            <p:nvPr/>
          </p:nvSpPr>
          <p:spPr>
            <a:xfrm flipH="1" rot="-5499">
              <a:off x="537879" y="3763259"/>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8"/>
            <p:cNvSpPr/>
            <p:nvPr/>
          </p:nvSpPr>
          <p:spPr>
            <a:xfrm flipH="1" rot="-5499">
              <a:off x="552480" y="400467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8"/>
            <p:cNvSpPr/>
            <p:nvPr/>
          </p:nvSpPr>
          <p:spPr>
            <a:xfrm flipH="1" rot="-5499">
              <a:off x="543542" y="4391886"/>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8"/>
            <p:cNvSpPr/>
            <p:nvPr/>
          </p:nvSpPr>
          <p:spPr>
            <a:xfrm flipH="1" rot="-5499">
              <a:off x="555584" y="4282712"/>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8"/>
            <p:cNvSpPr/>
            <p:nvPr/>
          </p:nvSpPr>
          <p:spPr>
            <a:xfrm flipH="1" rot="-5499">
              <a:off x="666666" y="4644671"/>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8"/>
            <p:cNvSpPr/>
            <p:nvPr/>
          </p:nvSpPr>
          <p:spPr>
            <a:xfrm flipH="1" rot="-5499">
              <a:off x="400194" y="3279981"/>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8"/>
            <p:cNvSpPr/>
            <p:nvPr/>
          </p:nvSpPr>
          <p:spPr>
            <a:xfrm flipH="1" rot="-5499">
              <a:off x="401728" y="338973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8"/>
            <p:cNvSpPr/>
            <p:nvPr/>
          </p:nvSpPr>
          <p:spPr>
            <a:xfrm flipH="1" rot="-5499">
              <a:off x="402578" y="350986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8"/>
            <p:cNvSpPr/>
            <p:nvPr/>
          </p:nvSpPr>
          <p:spPr>
            <a:xfrm flipH="1" rot="-5499">
              <a:off x="403446" y="3642772"/>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8"/>
            <p:cNvSpPr/>
            <p:nvPr/>
          </p:nvSpPr>
          <p:spPr>
            <a:xfrm flipH="1" rot="-5499">
              <a:off x="657733" y="364105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8"/>
            <p:cNvSpPr/>
            <p:nvPr/>
          </p:nvSpPr>
          <p:spPr>
            <a:xfrm flipH="1" rot="-5499">
              <a:off x="660153" y="3895314"/>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8"/>
            <p:cNvSpPr/>
            <p:nvPr/>
          </p:nvSpPr>
          <p:spPr>
            <a:xfrm flipH="1" rot="-5499">
              <a:off x="662528" y="4136774"/>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8"/>
            <p:cNvSpPr/>
            <p:nvPr/>
          </p:nvSpPr>
          <p:spPr>
            <a:xfrm flipH="1" rot="-5499">
              <a:off x="404298" y="376417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8"/>
            <p:cNvSpPr/>
            <p:nvPr/>
          </p:nvSpPr>
          <p:spPr>
            <a:xfrm flipH="1" rot="-5499">
              <a:off x="406534" y="3909282"/>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8"/>
            <p:cNvSpPr/>
            <p:nvPr/>
          </p:nvSpPr>
          <p:spPr>
            <a:xfrm flipH="1" rot="-5499">
              <a:off x="407348" y="400558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8"/>
            <p:cNvSpPr/>
            <p:nvPr/>
          </p:nvSpPr>
          <p:spPr>
            <a:xfrm flipH="1" rot="-5499">
              <a:off x="408242" y="413916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8"/>
            <p:cNvSpPr/>
            <p:nvPr/>
          </p:nvSpPr>
          <p:spPr>
            <a:xfrm flipH="1" rot="-5499">
              <a:off x="409802" y="428359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8"/>
            <p:cNvSpPr/>
            <p:nvPr/>
          </p:nvSpPr>
          <p:spPr>
            <a:xfrm flipH="1" rot="-5499">
              <a:off x="410600" y="436837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2" name="Google Shape;3012;p48"/>
          <p:cNvGrpSpPr/>
          <p:nvPr/>
        </p:nvGrpSpPr>
        <p:grpSpPr>
          <a:xfrm>
            <a:off x="6855178" y="-1036214"/>
            <a:ext cx="3157207" cy="3129659"/>
            <a:chOff x="6855178" y="-1036214"/>
            <a:chExt cx="3157207" cy="3129659"/>
          </a:xfrm>
        </p:grpSpPr>
        <p:sp>
          <p:nvSpPr>
            <p:cNvPr id="3013" name="Google Shape;3013;p48"/>
            <p:cNvSpPr/>
            <p:nvPr/>
          </p:nvSpPr>
          <p:spPr>
            <a:xfrm flipH="1" rot="8094410">
              <a:off x="7562890" y="-7789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8"/>
            <p:cNvSpPr/>
            <p:nvPr/>
          </p:nvSpPr>
          <p:spPr>
            <a:xfrm flipH="1" rot="8094410">
              <a:off x="7488894" y="-7030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8"/>
            <p:cNvSpPr/>
            <p:nvPr/>
          </p:nvSpPr>
          <p:spPr>
            <a:xfrm flipH="1" rot="8094410">
              <a:off x="7582367" y="-5552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8"/>
            <p:cNvSpPr/>
            <p:nvPr/>
          </p:nvSpPr>
          <p:spPr>
            <a:xfrm flipH="1" rot="8094410">
              <a:off x="7652508" y="-6593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8"/>
            <p:cNvSpPr/>
            <p:nvPr/>
          </p:nvSpPr>
          <p:spPr>
            <a:xfrm flipH="1" rot="8094410">
              <a:off x="7910673" y="-1874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8"/>
            <p:cNvSpPr/>
            <p:nvPr/>
          </p:nvSpPr>
          <p:spPr>
            <a:xfrm flipH="1" rot="8094410">
              <a:off x="7747883" y="-550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8"/>
            <p:cNvSpPr/>
            <p:nvPr/>
          </p:nvSpPr>
          <p:spPr>
            <a:xfrm flipH="1" rot="8094410">
              <a:off x="8138324" y="-822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8"/>
            <p:cNvSpPr/>
            <p:nvPr/>
          </p:nvSpPr>
          <p:spPr>
            <a:xfrm flipH="1" rot="8094410">
              <a:off x="8073577" y="152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8"/>
            <p:cNvSpPr/>
            <p:nvPr/>
          </p:nvSpPr>
          <p:spPr>
            <a:xfrm flipH="1" rot="8094410">
              <a:off x="8537170" y="813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8"/>
            <p:cNvSpPr/>
            <p:nvPr/>
          </p:nvSpPr>
          <p:spPr>
            <a:xfrm flipH="1" rot="8094410">
              <a:off x="8360853" y="1771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8"/>
            <p:cNvSpPr/>
            <p:nvPr/>
          </p:nvSpPr>
          <p:spPr>
            <a:xfrm flipH="1" rot="8094410">
              <a:off x="8669592" y="1976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8"/>
            <p:cNvSpPr/>
            <p:nvPr/>
          </p:nvSpPr>
          <p:spPr>
            <a:xfrm flipH="1" rot="8094410">
              <a:off x="8778890" y="3410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8"/>
            <p:cNvSpPr/>
            <p:nvPr/>
          </p:nvSpPr>
          <p:spPr>
            <a:xfrm flipH="1" rot="8094410">
              <a:off x="8586888" y="4409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8"/>
            <p:cNvSpPr/>
            <p:nvPr/>
          </p:nvSpPr>
          <p:spPr>
            <a:xfrm flipH="1" rot="8094410">
              <a:off x="8580894" y="2631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8"/>
            <p:cNvSpPr/>
            <p:nvPr/>
          </p:nvSpPr>
          <p:spPr>
            <a:xfrm flipH="1" rot="8094410">
              <a:off x="9035385" y="5469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8"/>
            <p:cNvSpPr/>
            <p:nvPr/>
          </p:nvSpPr>
          <p:spPr>
            <a:xfrm flipH="1" rot="8094410">
              <a:off x="8938671" y="6160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8"/>
            <p:cNvSpPr/>
            <p:nvPr/>
          </p:nvSpPr>
          <p:spPr>
            <a:xfrm flipH="1" rot="8094410">
              <a:off x="9109172" y="7076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8"/>
            <p:cNvSpPr/>
            <p:nvPr/>
          </p:nvSpPr>
          <p:spPr>
            <a:xfrm flipH="1" rot="8094410">
              <a:off x="8916836" y="8173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8"/>
            <p:cNvSpPr/>
            <p:nvPr/>
          </p:nvSpPr>
          <p:spPr>
            <a:xfrm flipH="1" rot="8094410">
              <a:off x="9091590" y="8952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8"/>
            <p:cNvSpPr/>
            <p:nvPr/>
          </p:nvSpPr>
          <p:spPr>
            <a:xfrm flipH="1" rot="8094410">
              <a:off x="9097572" y="9237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8"/>
            <p:cNvSpPr/>
            <p:nvPr/>
          </p:nvSpPr>
          <p:spPr>
            <a:xfrm flipH="1" rot="8094410">
              <a:off x="9197204" y="11617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8"/>
            <p:cNvSpPr/>
            <p:nvPr/>
          </p:nvSpPr>
          <p:spPr>
            <a:xfrm flipH="1" rot="8094410">
              <a:off x="7146009" y="-8888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8"/>
            <p:cNvSpPr/>
            <p:nvPr/>
          </p:nvSpPr>
          <p:spPr>
            <a:xfrm flipH="1" rot="8094410">
              <a:off x="8880991" y="13501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8"/>
            <p:cNvSpPr/>
            <p:nvPr/>
          </p:nvSpPr>
          <p:spPr>
            <a:xfrm flipH="1" rot="8094410">
              <a:off x="8528966" y="11729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8"/>
            <p:cNvSpPr/>
            <p:nvPr/>
          </p:nvSpPr>
          <p:spPr>
            <a:xfrm flipH="1" rot="8094410">
              <a:off x="8708047" y="11803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8"/>
            <p:cNvSpPr/>
            <p:nvPr/>
          </p:nvSpPr>
          <p:spPr>
            <a:xfrm flipH="1" rot="8094410">
              <a:off x="8526908" y="10024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8"/>
            <p:cNvSpPr/>
            <p:nvPr/>
          </p:nvSpPr>
          <p:spPr>
            <a:xfrm flipH="1" rot="8094410">
              <a:off x="8345386" y="8243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8"/>
            <p:cNvSpPr/>
            <p:nvPr/>
          </p:nvSpPr>
          <p:spPr>
            <a:xfrm flipH="1" rot="8094410">
              <a:off x="8164383" y="6639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8"/>
            <p:cNvSpPr/>
            <p:nvPr/>
          </p:nvSpPr>
          <p:spPr>
            <a:xfrm flipH="1" rot="8094410">
              <a:off x="7896875" y="3838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8"/>
            <p:cNvSpPr/>
            <p:nvPr/>
          </p:nvSpPr>
          <p:spPr>
            <a:xfrm flipH="1" rot="8094410">
              <a:off x="7965566" y="4695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8"/>
            <p:cNvSpPr/>
            <p:nvPr/>
          </p:nvSpPr>
          <p:spPr>
            <a:xfrm flipH="1" rot="8094410">
              <a:off x="7631097" y="2921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8"/>
            <p:cNvSpPr/>
            <p:nvPr/>
          </p:nvSpPr>
          <p:spPr>
            <a:xfrm flipH="1" rot="8094410">
              <a:off x="8784481" y="10687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8"/>
            <p:cNvSpPr/>
            <p:nvPr/>
          </p:nvSpPr>
          <p:spPr>
            <a:xfrm flipH="1" rot="8094410">
              <a:off x="8706013" y="9927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8"/>
            <p:cNvSpPr/>
            <p:nvPr/>
          </p:nvSpPr>
          <p:spPr>
            <a:xfrm flipH="1" rot="8094410">
              <a:off x="8620264" y="9078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8"/>
            <p:cNvSpPr/>
            <p:nvPr/>
          </p:nvSpPr>
          <p:spPr>
            <a:xfrm flipH="1" rot="8094410">
              <a:off x="8525671" y="8145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8"/>
            <p:cNvSpPr/>
            <p:nvPr/>
          </p:nvSpPr>
          <p:spPr>
            <a:xfrm flipH="1" rot="8094410">
              <a:off x="8347058" y="9955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8"/>
            <p:cNvSpPr/>
            <p:nvPr/>
          </p:nvSpPr>
          <p:spPr>
            <a:xfrm flipH="1" rot="8094410">
              <a:off x="8166146" y="8171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8"/>
            <p:cNvSpPr/>
            <p:nvPr/>
          </p:nvSpPr>
          <p:spPr>
            <a:xfrm flipH="1" rot="8094410">
              <a:off x="7993169" y="6484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8"/>
            <p:cNvSpPr/>
            <p:nvPr/>
          </p:nvSpPr>
          <p:spPr>
            <a:xfrm flipH="1" rot="8094410">
              <a:off x="8439231" y="7292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8"/>
            <p:cNvSpPr/>
            <p:nvPr/>
          </p:nvSpPr>
          <p:spPr>
            <a:xfrm flipH="1" rot="8094410">
              <a:off x="8335015" y="6282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8"/>
            <p:cNvSpPr/>
            <p:nvPr/>
          </p:nvSpPr>
          <p:spPr>
            <a:xfrm flipH="1" rot="8094410">
              <a:off x="8266351" y="5607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8"/>
            <p:cNvSpPr/>
            <p:nvPr/>
          </p:nvSpPr>
          <p:spPr>
            <a:xfrm flipH="1" rot="8094410">
              <a:off x="8171523" y="4674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8"/>
            <p:cNvSpPr/>
            <p:nvPr/>
          </p:nvSpPr>
          <p:spPr>
            <a:xfrm flipH="1" rot="8094410">
              <a:off x="8068620" y="3656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8"/>
            <p:cNvSpPr/>
            <p:nvPr/>
          </p:nvSpPr>
          <p:spPr>
            <a:xfrm flipH="1" rot="8094410">
              <a:off x="8007541" y="3065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57" name="Shape 3057"/>
        <p:cNvGrpSpPr/>
        <p:nvPr/>
      </p:nvGrpSpPr>
      <p:grpSpPr>
        <a:xfrm>
          <a:off x="0" y="0"/>
          <a:ext cx="0" cy="0"/>
          <a:chOff x="0" y="0"/>
          <a:chExt cx="0" cy="0"/>
        </a:xfrm>
      </p:grpSpPr>
      <p:sp>
        <p:nvSpPr>
          <p:cNvPr id="3058" name="Google Shape;3058;p49"/>
          <p:cNvSpPr txBox="1"/>
          <p:nvPr>
            <p:ph type="title"/>
          </p:nvPr>
        </p:nvSpPr>
        <p:spPr>
          <a:xfrm>
            <a:off x="1601400" y="1474950"/>
            <a:ext cx="5941200" cy="2193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3059" name="Google Shape;3059;p49"/>
          <p:cNvGrpSpPr/>
          <p:nvPr/>
        </p:nvGrpSpPr>
        <p:grpSpPr>
          <a:xfrm>
            <a:off x="-859491" y="-777147"/>
            <a:ext cx="3129659" cy="3157207"/>
            <a:chOff x="3331509" y="-777147"/>
            <a:chExt cx="3129659" cy="3157207"/>
          </a:xfrm>
        </p:grpSpPr>
        <p:sp>
          <p:nvSpPr>
            <p:cNvPr id="3060" name="Google Shape;3060;p49"/>
            <p:cNvSpPr/>
            <p:nvPr/>
          </p:nvSpPr>
          <p:spPr>
            <a:xfrm flipH="1" rot="2694410">
              <a:off x="3475220" y="7048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9"/>
            <p:cNvSpPr/>
            <p:nvPr/>
          </p:nvSpPr>
          <p:spPr>
            <a:xfrm flipH="1" rot="2694410">
              <a:off x="3463906" y="7038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9"/>
            <p:cNvSpPr/>
            <p:nvPr/>
          </p:nvSpPr>
          <p:spPr>
            <a:xfrm flipH="1" rot="2694410">
              <a:off x="3474055" y="6144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9"/>
            <p:cNvSpPr/>
            <p:nvPr/>
          </p:nvSpPr>
          <p:spPr>
            <a:xfrm flipH="1" rot="2694410">
              <a:off x="3456111" y="6006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9"/>
            <p:cNvSpPr/>
            <p:nvPr/>
          </p:nvSpPr>
          <p:spPr>
            <a:xfrm flipH="1" rot="2694410">
              <a:off x="3548881" y="4930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9"/>
            <p:cNvSpPr/>
            <p:nvPr/>
          </p:nvSpPr>
          <p:spPr>
            <a:xfrm flipH="1" rot="2694410">
              <a:off x="3548938" y="5167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9"/>
            <p:cNvSpPr/>
            <p:nvPr/>
          </p:nvSpPr>
          <p:spPr>
            <a:xfrm flipH="1" rot="2694410">
              <a:off x="3755786" y="1609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9"/>
            <p:cNvSpPr/>
            <p:nvPr/>
          </p:nvSpPr>
          <p:spPr>
            <a:xfrm flipH="1" rot="2694410">
              <a:off x="3816948" y="129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9"/>
            <p:cNvSpPr/>
            <p:nvPr/>
          </p:nvSpPr>
          <p:spPr>
            <a:xfrm flipH="1" rot="2694410">
              <a:off x="4363217" y="-4084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9"/>
            <p:cNvSpPr/>
            <p:nvPr/>
          </p:nvSpPr>
          <p:spPr>
            <a:xfrm flipH="1" rot="2694410">
              <a:off x="4366133" y="-3685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9"/>
            <p:cNvSpPr/>
            <p:nvPr/>
          </p:nvSpPr>
          <p:spPr>
            <a:xfrm flipH="1" rot="2694410">
              <a:off x="4538911" y="-5358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9"/>
            <p:cNvSpPr/>
            <p:nvPr/>
          </p:nvSpPr>
          <p:spPr>
            <a:xfrm flipH="1" rot="2694410">
              <a:off x="4760683" y="-5613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9"/>
            <p:cNvSpPr/>
            <p:nvPr/>
          </p:nvSpPr>
          <p:spPr>
            <a:xfrm flipH="1" rot="2694410">
              <a:off x="4760896" y="-4995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9"/>
            <p:cNvSpPr/>
            <p:nvPr/>
          </p:nvSpPr>
          <p:spPr>
            <a:xfrm flipH="1" rot="2694410">
              <a:off x="4573918" y="-4857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9"/>
            <p:cNvSpPr/>
            <p:nvPr/>
          </p:nvSpPr>
          <p:spPr>
            <a:xfrm flipH="1" rot="2694410">
              <a:off x="5309712" y="-7208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9"/>
            <p:cNvSpPr/>
            <p:nvPr/>
          </p:nvSpPr>
          <p:spPr>
            <a:xfrm flipH="1" rot="2694410">
              <a:off x="5356834" y="-6591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9"/>
            <p:cNvSpPr/>
            <p:nvPr/>
          </p:nvSpPr>
          <p:spPr>
            <a:xfrm flipH="1" rot="2694410">
              <a:off x="5511842" y="-6773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9"/>
            <p:cNvSpPr/>
            <p:nvPr/>
          </p:nvSpPr>
          <p:spPr>
            <a:xfrm flipH="1" rot="2694410">
              <a:off x="5555388" y="-5857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9"/>
            <p:cNvSpPr/>
            <p:nvPr/>
          </p:nvSpPr>
          <p:spPr>
            <a:xfrm flipH="1" rot="2694410">
              <a:off x="5605164" y="-3830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9"/>
            <p:cNvSpPr/>
            <p:nvPr/>
          </p:nvSpPr>
          <p:spPr>
            <a:xfrm flipH="1" rot="2694410">
              <a:off x="5725912" y="-5924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9"/>
            <p:cNvSpPr/>
            <p:nvPr/>
          </p:nvSpPr>
          <p:spPr>
            <a:xfrm flipH="1" rot="2694410">
              <a:off x="5885174" y="-5354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9"/>
            <p:cNvSpPr/>
            <p:nvPr/>
          </p:nvSpPr>
          <p:spPr>
            <a:xfrm flipH="1" rot="2694410">
              <a:off x="3678312" y="11674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9"/>
            <p:cNvSpPr/>
            <p:nvPr/>
          </p:nvSpPr>
          <p:spPr>
            <a:xfrm flipH="1" rot="2694410">
              <a:off x="5717526" y="3077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9"/>
            <p:cNvSpPr/>
            <p:nvPr/>
          </p:nvSpPr>
          <p:spPr>
            <a:xfrm flipH="1" rot="2694410">
              <a:off x="5540333" y="6591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9"/>
            <p:cNvSpPr/>
            <p:nvPr/>
          </p:nvSpPr>
          <p:spPr>
            <a:xfrm flipH="1" rot="2694410">
              <a:off x="5548439" y="4806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9"/>
            <p:cNvSpPr/>
            <p:nvPr/>
          </p:nvSpPr>
          <p:spPr>
            <a:xfrm flipH="1" rot="2694410">
              <a:off x="5370207" y="6614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9"/>
            <p:cNvSpPr/>
            <p:nvPr/>
          </p:nvSpPr>
          <p:spPr>
            <a:xfrm flipH="1" rot="2694410">
              <a:off x="5192090" y="8430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9"/>
            <p:cNvSpPr/>
            <p:nvPr/>
          </p:nvSpPr>
          <p:spPr>
            <a:xfrm flipH="1" rot="2694410">
              <a:off x="5031719" y="10240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9"/>
            <p:cNvSpPr/>
            <p:nvPr/>
          </p:nvSpPr>
          <p:spPr>
            <a:xfrm flipH="1" rot="2694410">
              <a:off x="4751587" y="12915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9"/>
            <p:cNvSpPr/>
            <p:nvPr/>
          </p:nvSpPr>
          <p:spPr>
            <a:xfrm flipH="1" rot="2694410">
              <a:off x="4837309" y="12228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9"/>
            <p:cNvSpPr/>
            <p:nvPr/>
          </p:nvSpPr>
          <p:spPr>
            <a:xfrm flipH="1" rot="2694410">
              <a:off x="4659915" y="15573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9"/>
            <p:cNvSpPr/>
            <p:nvPr/>
          </p:nvSpPr>
          <p:spPr>
            <a:xfrm flipH="1" rot="2694410">
              <a:off x="5436469" y="4039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9"/>
            <p:cNvSpPr/>
            <p:nvPr/>
          </p:nvSpPr>
          <p:spPr>
            <a:xfrm flipH="1" rot="2694410">
              <a:off x="5360153" y="4826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9"/>
            <p:cNvSpPr/>
            <p:nvPr/>
          </p:nvSpPr>
          <p:spPr>
            <a:xfrm flipH="1" rot="2694410">
              <a:off x="5275606" y="5681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9"/>
            <p:cNvSpPr/>
            <p:nvPr/>
          </p:nvSpPr>
          <p:spPr>
            <a:xfrm flipH="1" rot="2694410">
              <a:off x="5182241" y="6627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9"/>
            <p:cNvSpPr/>
            <p:nvPr/>
          </p:nvSpPr>
          <p:spPr>
            <a:xfrm flipH="1" rot="2694410">
              <a:off x="5363261" y="8413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9"/>
            <p:cNvSpPr/>
            <p:nvPr/>
          </p:nvSpPr>
          <p:spPr>
            <a:xfrm flipH="1" rot="2694410">
              <a:off x="5185275" y="10225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9"/>
            <p:cNvSpPr/>
            <p:nvPr/>
          </p:nvSpPr>
          <p:spPr>
            <a:xfrm flipH="1" rot="2694410">
              <a:off x="5016136" y="11952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9"/>
            <p:cNvSpPr/>
            <p:nvPr/>
          </p:nvSpPr>
          <p:spPr>
            <a:xfrm flipH="1" rot="2694410">
              <a:off x="5097005" y="7491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9"/>
            <p:cNvSpPr/>
            <p:nvPr/>
          </p:nvSpPr>
          <p:spPr>
            <a:xfrm flipH="1" rot="2694410">
              <a:off x="4995969" y="8533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9"/>
            <p:cNvSpPr/>
            <p:nvPr/>
          </p:nvSpPr>
          <p:spPr>
            <a:xfrm flipH="1" rot="2694410">
              <a:off x="4928456" y="9220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9"/>
            <p:cNvSpPr/>
            <p:nvPr/>
          </p:nvSpPr>
          <p:spPr>
            <a:xfrm flipH="1" rot="2694410">
              <a:off x="4834874" y="10172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9"/>
            <p:cNvSpPr/>
            <p:nvPr/>
          </p:nvSpPr>
          <p:spPr>
            <a:xfrm flipH="1" rot="2694410">
              <a:off x="4733701" y="11201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9"/>
            <p:cNvSpPr/>
            <p:nvPr/>
          </p:nvSpPr>
          <p:spPr>
            <a:xfrm flipH="1" rot="2694410">
              <a:off x="4674228" y="11808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4" name="Google Shape;3104;p49"/>
          <p:cNvGrpSpPr/>
          <p:nvPr/>
        </p:nvGrpSpPr>
        <p:grpSpPr>
          <a:xfrm>
            <a:off x="7150055" y="2977103"/>
            <a:ext cx="3129659" cy="3157207"/>
            <a:chOff x="1864605" y="3053303"/>
            <a:chExt cx="3129659" cy="3157207"/>
          </a:xfrm>
        </p:grpSpPr>
        <p:sp>
          <p:nvSpPr>
            <p:cNvPr id="3105" name="Google Shape;3105;p49"/>
            <p:cNvSpPr/>
            <p:nvPr/>
          </p:nvSpPr>
          <p:spPr>
            <a:xfrm flipH="1" rot="-8105590">
              <a:off x="3769433" y="3874613"/>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9"/>
            <p:cNvSpPr/>
            <p:nvPr/>
          </p:nvSpPr>
          <p:spPr>
            <a:xfrm flipH="1" rot="-8105590">
              <a:off x="3618638" y="3887772"/>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9"/>
            <p:cNvSpPr/>
            <p:nvPr/>
          </p:nvSpPr>
          <p:spPr>
            <a:xfrm flipH="1" rot="-8105590">
              <a:off x="3474863" y="4118935"/>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9"/>
            <p:cNvSpPr/>
            <p:nvPr/>
          </p:nvSpPr>
          <p:spPr>
            <a:xfrm flipH="1" rot="-8105590">
              <a:off x="3635260" y="4102934"/>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9"/>
            <p:cNvSpPr/>
            <p:nvPr/>
          </p:nvSpPr>
          <p:spPr>
            <a:xfrm flipH="1" rot="-8105590">
              <a:off x="3313919" y="47402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9"/>
            <p:cNvSpPr/>
            <p:nvPr/>
          </p:nvSpPr>
          <p:spPr>
            <a:xfrm flipH="1" rot="-8105590">
              <a:off x="3042556" y="470970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9"/>
            <p:cNvSpPr/>
            <p:nvPr/>
          </p:nvSpPr>
          <p:spPr>
            <a:xfrm flipH="1" rot="-8105590">
              <a:off x="3104288" y="4866157"/>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9"/>
            <p:cNvSpPr/>
            <p:nvPr/>
          </p:nvSpPr>
          <p:spPr>
            <a:xfrm flipH="1" rot="-8105590">
              <a:off x="2910874" y="483769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9"/>
            <p:cNvSpPr/>
            <p:nvPr/>
          </p:nvSpPr>
          <p:spPr>
            <a:xfrm flipH="1" rot="-8105590">
              <a:off x="2770187" y="48211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9"/>
            <p:cNvSpPr/>
            <p:nvPr/>
          </p:nvSpPr>
          <p:spPr>
            <a:xfrm flipH="1" rot="-8105590">
              <a:off x="2538025" y="473770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9"/>
            <p:cNvSpPr/>
            <p:nvPr/>
          </p:nvSpPr>
          <p:spPr>
            <a:xfrm flipH="1" rot="-8105590">
              <a:off x="2658932" y="489417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9"/>
            <p:cNvSpPr/>
            <p:nvPr/>
          </p:nvSpPr>
          <p:spPr>
            <a:xfrm flipH="1" rot="-8105590">
              <a:off x="2599268" y="492512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9"/>
            <p:cNvSpPr/>
            <p:nvPr/>
          </p:nvSpPr>
          <p:spPr>
            <a:xfrm flipH="1" rot="-8105590">
              <a:off x="2369133" y="483282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9"/>
            <p:cNvSpPr/>
            <p:nvPr/>
          </p:nvSpPr>
          <p:spPr>
            <a:xfrm flipH="1" rot="-8105590">
              <a:off x="2554736" y="483600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9"/>
            <p:cNvSpPr/>
            <p:nvPr/>
          </p:nvSpPr>
          <p:spPr>
            <a:xfrm flipH="1" rot="-8105590">
              <a:off x="2490404" y="483842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9"/>
            <p:cNvSpPr/>
            <p:nvPr/>
          </p:nvSpPr>
          <p:spPr>
            <a:xfrm flipH="1" rot="-8105590">
              <a:off x="2386295" y="476377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9"/>
            <p:cNvSpPr/>
            <p:nvPr/>
          </p:nvSpPr>
          <p:spPr>
            <a:xfrm flipH="1" rot="-8105590">
              <a:off x="2446981" y="487084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9"/>
            <p:cNvSpPr/>
            <p:nvPr/>
          </p:nvSpPr>
          <p:spPr>
            <a:xfrm flipH="1" rot="-8105590">
              <a:off x="2236576" y="474466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9"/>
            <p:cNvSpPr/>
            <p:nvPr/>
          </p:nvSpPr>
          <p:spPr>
            <a:xfrm flipH="1" rot="-8105590">
              <a:off x="2536097" y="4947558"/>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9"/>
            <p:cNvSpPr/>
            <p:nvPr/>
          </p:nvSpPr>
          <p:spPr>
            <a:xfrm flipH="1" rot="-8105590">
              <a:off x="2304125" y="48612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9"/>
            <p:cNvSpPr/>
            <p:nvPr/>
          </p:nvSpPr>
          <p:spPr>
            <a:xfrm flipH="1" rot="-8105590">
              <a:off x="2222854" y="5039594"/>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9"/>
            <p:cNvSpPr/>
            <p:nvPr/>
          </p:nvSpPr>
          <p:spPr>
            <a:xfrm flipH="1" rot="-8105590">
              <a:off x="3925113" y="3144730"/>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9"/>
            <p:cNvSpPr/>
            <p:nvPr/>
          </p:nvSpPr>
          <p:spPr>
            <a:xfrm flipH="1" rot="-8105590">
              <a:off x="2561412" y="5079415"/>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9"/>
            <p:cNvSpPr/>
            <p:nvPr/>
          </p:nvSpPr>
          <p:spPr>
            <a:xfrm flipH="1" rot="-8105590">
              <a:off x="2737955" y="472742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9"/>
            <p:cNvSpPr/>
            <p:nvPr/>
          </p:nvSpPr>
          <p:spPr>
            <a:xfrm flipH="1" rot="-8105590">
              <a:off x="2731199" y="490580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9"/>
            <p:cNvSpPr/>
            <p:nvPr/>
          </p:nvSpPr>
          <p:spPr>
            <a:xfrm flipH="1" rot="-8105590">
              <a:off x="2908756" y="472500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9"/>
            <p:cNvSpPr/>
            <p:nvPr/>
          </p:nvSpPr>
          <p:spPr>
            <a:xfrm flipH="1" rot="-8105590">
              <a:off x="3086849" y="454349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9"/>
            <p:cNvSpPr/>
            <p:nvPr/>
          </p:nvSpPr>
          <p:spPr>
            <a:xfrm flipH="1" rot="-8105590">
              <a:off x="3247244" y="4362495"/>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9"/>
            <p:cNvSpPr/>
            <p:nvPr/>
          </p:nvSpPr>
          <p:spPr>
            <a:xfrm flipH="1" rot="-8105590">
              <a:off x="3527351" y="409498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9"/>
            <p:cNvSpPr/>
            <p:nvPr/>
          </p:nvSpPr>
          <p:spPr>
            <a:xfrm flipH="1" rot="-8105590">
              <a:off x="3441630" y="416369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9"/>
            <p:cNvSpPr/>
            <p:nvPr/>
          </p:nvSpPr>
          <p:spPr>
            <a:xfrm flipH="1" rot="-8105590">
              <a:off x="3619048" y="382920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9"/>
            <p:cNvSpPr/>
            <p:nvPr/>
          </p:nvSpPr>
          <p:spPr>
            <a:xfrm flipH="1" rot="-8105590">
              <a:off x="2842469" y="4982606"/>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9"/>
            <p:cNvSpPr/>
            <p:nvPr/>
          </p:nvSpPr>
          <p:spPr>
            <a:xfrm flipH="1" rot="-8105590">
              <a:off x="2918810" y="490441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9"/>
            <p:cNvSpPr/>
            <p:nvPr/>
          </p:nvSpPr>
          <p:spPr>
            <a:xfrm flipH="1" rot="-8105590">
              <a:off x="3003357" y="481837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9"/>
            <p:cNvSpPr/>
            <p:nvPr/>
          </p:nvSpPr>
          <p:spPr>
            <a:xfrm flipH="1" rot="-8105590">
              <a:off x="3096723" y="472378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9"/>
            <p:cNvSpPr/>
            <p:nvPr/>
          </p:nvSpPr>
          <p:spPr>
            <a:xfrm flipH="1" rot="-8105590">
              <a:off x="2915677" y="454518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9"/>
            <p:cNvSpPr/>
            <p:nvPr/>
          </p:nvSpPr>
          <p:spPr>
            <a:xfrm flipH="1" rot="-8105590">
              <a:off x="3094363" y="436390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9"/>
            <p:cNvSpPr/>
            <p:nvPr/>
          </p:nvSpPr>
          <p:spPr>
            <a:xfrm flipH="1" rot="-8105590">
              <a:off x="3262827" y="419129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9"/>
            <p:cNvSpPr/>
            <p:nvPr/>
          </p:nvSpPr>
          <p:spPr>
            <a:xfrm flipH="1" rot="-8105590">
              <a:off x="3181958" y="463735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9"/>
            <p:cNvSpPr/>
            <p:nvPr/>
          </p:nvSpPr>
          <p:spPr>
            <a:xfrm flipH="1" rot="-8105590">
              <a:off x="3282970" y="4533140"/>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9"/>
            <p:cNvSpPr/>
            <p:nvPr/>
          </p:nvSpPr>
          <p:spPr>
            <a:xfrm flipH="1" rot="-8105590">
              <a:off x="3350482" y="44644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9"/>
            <p:cNvSpPr/>
            <p:nvPr/>
          </p:nvSpPr>
          <p:spPr>
            <a:xfrm flipH="1" rot="-8105590">
              <a:off x="3444089" y="4369985"/>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9"/>
            <p:cNvSpPr/>
            <p:nvPr/>
          </p:nvSpPr>
          <p:spPr>
            <a:xfrm flipH="1" rot="-8105590">
              <a:off x="3545938" y="426639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9"/>
            <p:cNvSpPr/>
            <p:nvPr/>
          </p:nvSpPr>
          <p:spPr>
            <a:xfrm flipH="1" rot="-8105590">
              <a:off x="3604736" y="420566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49"/>
          <p:cNvGrpSpPr/>
          <p:nvPr/>
        </p:nvGrpSpPr>
        <p:grpSpPr>
          <a:xfrm>
            <a:off x="6912909" y="-777147"/>
            <a:ext cx="3129659" cy="3157207"/>
            <a:chOff x="10951509" y="-929547"/>
            <a:chExt cx="3129659" cy="3157207"/>
          </a:xfrm>
        </p:grpSpPr>
        <p:sp>
          <p:nvSpPr>
            <p:cNvPr id="3150" name="Google Shape;3150;p49"/>
            <p:cNvSpPr/>
            <p:nvPr/>
          </p:nvSpPr>
          <p:spPr>
            <a:xfrm rot="-2694410">
              <a:off x="12856336" y="5524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9"/>
            <p:cNvSpPr/>
            <p:nvPr/>
          </p:nvSpPr>
          <p:spPr>
            <a:xfrm rot="-2694410">
              <a:off x="12705542" y="5514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9"/>
            <p:cNvSpPr/>
            <p:nvPr/>
          </p:nvSpPr>
          <p:spPr>
            <a:xfrm rot="-2694410">
              <a:off x="12561766" y="4620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9"/>
            <p:cNvSpPr/>
            <p:nvPr/>
          </p:nvSpPr>
          <p:spPr>
            <a:xfrm rot="-2694410">
              <a:off x="12722164" y="4482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9"/>
            <p:cNvSpPr/>
            <p:nvPr/>
          </p:nvSpPr>
          <p:spPr>
            <a:xfrm rot="-2694410">
              <a:off x="12400823" y="3406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9"/>
            <p:cNvSpPr/>
            <p:nvPr/>
          </p:nvSpPr>
          <p:spPr>
            <a:xfrm rot="-2694410">
              <a:off x="12129460" y="3643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9"/>
            <p:cNvSpPr/>
            <p:nvPr/>
          </p:nvSpPr>
          <p:spPr>
            <a:xfrm rot="-2694410">
              <a:off x="12191192" y="85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9"/>
            <p:cNvSpPr/>
            <p:nvPr/>
          </p:nvSpPr>
          <p:spPr>
            <a:xfrm rot="-2694410">
              <a:off x="11997778" y="-22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9"/>
            <p:cNvSpPr/>
            <p:nvPr/>
          </p:nvSpPr>
          <p:spPr>
            <a:xfrm rot="-2694410">
              <a:off x="11857091" y="-5608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9"/>
            <p:cNvSpPr/>
            <p:nvPr/>
          </p:nvSpPr>
          <p:spPr>
            <a:xfrm rot="-2694410">
              <a:off x="11624929" y="-5209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9"/>
            <p:cNvSpPr/>
            <p:nvPr/>
          </p:nvSpPr>
          <p:spPr>
            <a:xfrm rot="-2694410">
              <a:off x="11745835" y="-6882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9"/>
            <p:cNvSpPr/>
            <p:nvPr/>
          </p:nvSpPr>
          <p:spPr>
            <a:xfrm rot="-2694410">
              <a:off x="11686172" y="-7137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9"/>
            <p:cNvSpPr/>
            <p:nvPr/>
          </p:nvSpPr>
          <p:spPr>
            <a:xfrm rot="-2694410">
              <a:off x="11456037" y="-6519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9"/>
            <p:cNvSpPr/>
            <p:nvPr/>
          </p:nvSpPr>
          <p:spPr>
            <a:xfrm rot="-2694410">
              <a:off x="11641640" y="-6381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9"/>
            <p:cNvSpPr/>
            <p:nvPr/>
          </p:nvSpPr>
          <p:spPr>
            <a:xfrm rot="-2694410">
              <a:off x="11577308" y="-8732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9"/>
            <p:cNvSpPr/>
            <p:nvPr/>
          </p:nvSpPr>
          <p:spPr>
            <a:xfrm rot="-2694410">
              <a:off x="11473199" y="-8115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9"/>
            <p:cNvSpPr/>
            <p:nvPr/>
          </p:nvSpPr>
          <p:spPr>
            <a:xfrm rot="-2694410">
              <a:off x="11533884" y="-8297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9"/>
            <p:cNvSpPr/>
            <p:nvPr/>
          </p:nvSpPr>
          <p:spPr>
            <a:xfrm rot="-2694410">
              <a:off x="11323480" y="-7381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9"/>
            <p:cNvSpPr/>
            <p:nvPr/>
          </p:nvSpPr>
          <p:spPr>
            <a:xfrm rot="-2694410">
              <a:off x="11623000" y="-5354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9"/>
            <p:cNvSpPr/>
            <p:nvPr/>
          </p:nvSpPr>
          <p:spPr>
            <a:xfrm rot="-2694410">
              <a:off x="11391029" y="-7448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9"/>
            <p:cNvSpPr/>
            <p:nvPr/>
          </p:nvSpPr>
          <p:spPr>
            <a:xfrm rot="-2694410">
              <a:off x="11309758" y="-6878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9"/>
            <p:cNvSpPr/>
            <p:nvPr/>
          </p:nvSpPr>
          <p:spPr>
            <a:xfrm rot="-2694410">
              <a:off x="13012017" y="10150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9"/>
            <p:cNvSpPr/>
            <p:nvPr/>
          </p:nvSpPr>
          <p:spPr>
            <a:xfrm rot="-2694410">
              <a:off x="11648316" y="1553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9"/>
            <p:cNvSpPr/>
            <p:nvPr/>
          </p:nvSpPr>
          <p:spPr>
            <a:xfrm rot="-2694410">
              <a:off x="11824859" y="5067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9"/>
            <p:cNvSpPr/>
            <p:nvPr/>
          </p:nvSpPr>
          <p:spPr>
            <a:xfrm rot="-2694410">
              <a:off x="11818103" y="3282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9"/>
            <p:cNvSpPr/>
            <p:nvPr/>
          </p:nvSpPr>
          <p:spPr>
            <a:xfrm rot="-2694410">
              <a:off x="11995660" y="5090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9"/>
            <p:cNvSpPr/>
            <p:nvPr/>
          </p:nvSpPr>
          <p:spPr>
            <a:xfrm rot="-2694410">
              <a:off x="12173752" y="6906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9"/>
            <p:cNvSpPr/>
            <p:nvPr/>
          </p:nvSpPr>
          <p:spPr>
            <a:xfrm rot="-2694410">
              <a:off x="12334148" y="8716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9"/>
            <p:cNvSpPr/>
            <p:nvPr/>
          </p:nvSpPr>
          <p:spPr>
            <a:xfrm rot="-2694410">
              <a:off x="12614255" y="11391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49"/>
            <p:cNvSpPr/>
            <p:nvPr/>
          </p:nvSpPr>
          <p:spPr>
            <a:xfrm rot="-2694410">
              <a:off x="12528533" y="10704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9"/>
            <p:cNvSpPr/>
            <p:nvPr/>
          </p:nvSpPr>
          <p:spPr>
            <a:xfrm rot="-2694410">
              <a:off x="12705952" y="14049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9"/>
            <p:cNvSpPr/>
            <p:nvPr/>
          </p:nvSpPr>
          <p:spPr>
            <a:xfrm rot="-2694410">
              <a:off x="11929373" y="2515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9"/>
            <p:cNvSpPr/>
            <p:nvPr/>
          </p:nvSpPr>
          <p:spPr>
            <a:xfrm rot="-2694410">
              <a:off x="12005714" y="3302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9"/>
            <p:cNvSpPr/>
            <p:nvPr/>
          </p:nvSpPr>
          <p:spPr>
            <a:xfrm rot="-2694410">
              <a:off x="12090261" y="4157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9"/>
            <p:cNvSpPr/>
            <p:nvPr/>
          </p:nvSpPr>
          <p:spPr>
            <a:xfrm rot="-2694410">
              <a:off x="12183626" y="5103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9"/>
            <p:cNvSpPr/>
            <p:nvPr/>
          </p:nvSpPr>
          <p:spPr>
            <a:xfrm rot="-2694410">
              <a:off x="12002581" y="6889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9"/>
            <p:cNvSpPr/>
            <p:nvPr/>
          </p:nvSpPr>
          <p:spPr>
            <a:xfrm rot="-2694410">
              <a:off x="12181267" y="8701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9"/>
            <p:cNvSpPr/>
            <p:nvPr/>
          </p:nvSpPr>
          <p:spPr>
            <a:xfrm rot="-2694410">
              <a:off x="12349731" y="10428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9"/>
            <p:cNvSpPr/>
            <p:nvPr/>
          </p:nvSpPr>
          <p:spPr>
            <a:xfrm rot="-2694410">
              <a:off x="12268862" y="5967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9"/>
            <p:cNvSpPr/>
            <p:nvPr/>
          </p:nvSpPr>
          <p:spPr>
            <a:xfrm rot="-2694410">
              <a:off x="12369873" y="7009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9"/>
            <p:cNvSpPr/>
            <p:nvPr/>
          </p:nvSpPr>
          <p:spPr>
            <a:xfrm rot="-2694410">
              <a:off x="12437386" y="7696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9"/>
            <p:cNvSpPr/>
            <p:nvPr/>
          </p:nvSpPr>
          <p:spPr>
            <a:xfrm rot="-2694410">
              <a:off x="12530993" y="8648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9"/>
            <p:cNvSpPr/>
            <p:nvPr/>
          </p:nvSpPr>
          <p:spPr>
            <a:xfrm rot="-2694410">
              <a:off x="12632842" y="9677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9"/>
            <p:cNvSpPr/>
            <p:nvPr/>
          </p:nvSpPr>
          <p:spPr>
            <a:xfrm rot="-2694410">
              <a:off x="12691639" y="10284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4" name="Google Shape;3194;p49"/>
          <p:cNvGrpSpPr/>
          <p:nvPr/>
        </p:nvGrpSpPr>
        <p:grpSpPr>
          <a:xfrm>
            <a:off x="-859495" y="2834228"/>
            <a:ext cx="3129659" cy="3157207"/>
            <a:chOff x="-6297345" y="2758028"/>
            <a:chExt cx="3129659" cy="3157207"/>
          </a:xfrm>
        </p:grpSpPr>
        <p:sp>
          <p:nvSpPr>
            <p:cNvPr id="3195" name="Google Shape;3195;p49"/>
            <p:cNvSpPr/>
            <p:nvPr/>
          </p:nvSpPr>
          <p:spPr>
            <a:xfrm rot="8105590">
              <a:off x="-6153634" y="3579338"/>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9"/>
            <p:cNvSpPr/>
            <p:nvPr/>
          </p:nvSpPr>
          <p:spPr>
            <a:xfrm rot="8105590">
              <a:off x="-6164948" y="3592497"/>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9"/>
            <p:cNvSpPr/>
            <p:nvPr/>
          </p:nvSpPr>
          <p:spPr>
            <a:xfrm rot="8105590">
              <a:off x="-6154799" y="3823660"/>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9"/>
            <p:cNvSpPr/>
            <p:nvPr/>
          </p:nvSpPr>
          <p:spPr>
            <a:xfrm rot="8105590">
              <a:off x="-6172743" y="3807659"/>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9"/>
            <p:cNvSpPr/>
            <p:nvPr/>
          </p:nvSpPr>
          <p:spPr>
            <a:xfrm rot="8105590">
              <a:off x="-6079973" y="444496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9"/>
            <p:cNvSpPr/>
            <p:nvPr/>
          </p:nvSpPr>
          <p:spPr>
            <a:xfrm rot="8105590">
              <a:off x="-6079916" y="441442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9"/>
            <p:cNvSpPr/>
            <p:nvPr/>
          </p:nvSpPr>
          <p:spPr>
            <a:xfrm rot="8105590">
              <a:off x="-5873068" y="4570882"/>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9"/>
            <p:cNvSpPr/>
            <p:nvPr/>
          </p:nvSpPr>
          <p:spPr>
            <a:xfrm rot="8105590">
              <a:off x="-5811906" y="4542417"/>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9"/>
            <p:cNvSpPr/>
            <p:nvPr/>
          </p:nvSpPr>
          <p:spPr>
            <a:xfrm rot="8105590">
              <a:off x="-5265636" y="45258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9"/>
            <p:cNvSpPr/>
            <p:nvPr/>
          </p:nvSpPr>
          <p:spPr>
            <a:xfrm rot="8105590">
              <a:off x="-5262721" y="444242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9"/>
            <p:cNvSpPr/>
            <p:nvPr/>
          </p:nvSpPr>
          <p:spPr>
            <a:xfrm rot="8105590">
              <a:off x="-5089942" y="4598896"/>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9"/>
            <p:cNvSpPr/>
            <p:nvPr/>
          </p:nvSpPr>
          <p:spPr>
            <a:xfrm rot="8105590">
              <a:off x="-4868171" y="4629854"/>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9"/>
            <p:cNvSpPr/>
            <p:nvPr/>
          </p:nvSpPr>
          <p:spPr>
            <a:xfrm rot="8105590">
              <a:off x="-4867958" y="453754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9"/>
            <p:cNvSpPr/>
            <p:nvPr/>
          </p:nvSpPr>
          <p:spPr>
            <a:xfrm rot="8105590">
              <a:off x="-5054936" y="4540730"/>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9"/>
            <p:cNvSpPr/>
            <p:nvPr/>
          </p:nvSpPr>
          <p:spPr>
            <a:xfrm rot="8105590">
              <a:off x="-4319142" y="454315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9"/>
            <p:cNvSpPr/>
            <p:nvPr/>
          </p:nvSpPr>
          <p:spPr>
            <a:xfrm rot="8105590">
              <a:off x="-4272020" y="4468495"/>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9"/>
            <p:cNvSpPr/>
            <p:nvPr/>
          </p:nvSpPr>
          <p:spPr>
            <a:xfrm rot="8105590">
              <a:off x="-4117011" y="4575570"/>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9"/>
            <p:cNvSpPr/>
            <p:nvPr/>
          </p:nvSpPr>
          <p:spPr>
            <a:xfrm rot="8105590">
              <a:off x="-4073466" y="444938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9"/>
            <p:cNvSpPr/>
            <p:nvPr/>
          </p:nvSpPr>
          <p:spPr>
            <a:xfrm rot="8105590">
              <a:off x="-4023690" y="4652283"/>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9"/>
            <p:cNvSpPr/>
            <p:nvPr/>
          </p:nvSpPr>
          <p:spPr>
            <a:xfrm rot="8105590">
              <a:off x="-3902941" y="456600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9"/>
            <p:cNvSpPr/>
            <p:nvPr/>
          </p:nvSpPr>
          <p:spPr>
            <a:xfrm rot="8105590">
              <a:off x="-3743680" y="4744319"/>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9"/>
            <p:cNvSpPr/>
            <p:nvPr/>
          </p:nvSpPr>
          <p:spPr>
            <a:xfrm rot="8105590">
              <a:off x="-5950541" y="2849455"/>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9"/>
            <p:cNvSpPr/>
            <p:nvPr/>
          </p:nvSpPr>
          <p:spPr>
            <a:xfrm rot="8105590">
              <a:off x="-3911328" y="4784140"/>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9"/>
            <p:cNvSpPr/>
            <p:nvPr/>
          </p:nvSpPr>
          <p:spPr>
            <a:xfrm rot="8105590">
              <a:off x="-4088521" y="443215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9"/>
            <p:cNvSpPr/>
            <p:nvPr/>
          </p:nvSpPr>
          <p:spPr>
            <a:xfrm rot="8105590">
              <a:off x="-4080415" y="461053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9"/>
            <p:cNvSpPr/>
            <p:nvPr/>
          </p:nvSpPr>
          <p:spPr>
            <a:xfrm rot="8105590">
              <a:off x="-4258646" y="442973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9"/>
            <p:cNvSpPr/>
            <p:nvPr/>
          </p:nvSpPr>
          <p:spPr>
            <a:xfrm rot="8105590">
              <a:off x="-4436764" y="4248223"/>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9"/>
            <p:cNvSpPr/>
            <p:nvPr/>
          </p:nvSpPr>
          <p:spPr>
            <a:xfrm rot="8105590">
              <a:off x="-4597135" y="4067220"/>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9"/>
            <p:cNvSpPr/>
            <p:nvPr/>
          </p:nvSpPr>
          <p:spPr>
            <a:xfrm rot="8105590">
              <a:off x="-4877266" y="379971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9"/>
            <p:cNvSpPr/>
            <p:nvPr/>
          </p:nvSpPr>
          <p:spPr>
            <a:xfrm rot="8105590">
              <a:off x="-4791545" y="386841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9"/>
            <p:cNvSpPr/>
            <p:nvPr/>
          </p:nvSpPr>
          <p:spPr>
            <a:xfrm rot="8105590">
              <a:off x="-4968938" y="3533934"/>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9"/>
            <p:cNvSpPr/>
            <p:nvPr/>
          </p:nvSpPr>
          <p:spPr>
            <a:xfrm rot="8105590">
              <a:off x="-4192384" y="4687331"/>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9"/>
            <p:cNvSpPr/>
            <p:nvPr/>
          </p:nvSpPr>
          <p:spPr>
            <a:xfrm rot="8105590">
              <a:off x="-4268700" y="4609138"/>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9"/>
            <p:cNvSpPr/>
            <p:nvPr/>
          </p:nvSpPr>
          <p:spPr>
            <a:xfrm rot="8105590">
              <a:off x="-4353248" y="452310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9"/>
            <p:cNvSpPr/>
            <p:nvPr/>
          </p:nvSpPr>
          <p:spPr>
            <a:xfrm rot="8105590">
              <a:off x="-4446613" y="442850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9"/>
            <p:cNvSpPr/>
            <p:nvPr/>
          </p:nvSpPr>
          <p:spPr>
            <a:xfrm rot="8105590">
              <a:off x="-4265593" y="4249907"/>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9"/>
            <p:cNvSpPr/>
            <p:nvPr/>
          </p:nvSpPr>
          <p:spPr>
            <a:xfrm rot="8105590">
              <a:off x="-4443578" y="4068633"/>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9"/>
            <p:cNvSpPr/>
            <p:nvPr/>
          </p:nvSpPr>
          <p:spPr>
            <a:xfrm rot="8105590">
              <a:off x="-4612717" y="389601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9"/>
            <p:cNvSpPr/>
            <p:nvPr/>
          </p:nvSpPr>
          <p:spPr>
            <a:xfrm rot="8105590">
              <a:off x="-4531849" y="4342081"/>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9"/>
            <p:cNvSpPr/>
            <p:nvPr/>
          </p:nvSpPr>
          <p:spPr>
            <a:xfrm rot="8105590">
              <a:off x="-4632885" y="4237865"/>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9"/>
            <p:cNvSpPr/>
            <p:nvPr/>
          </p:nvSpPr>
          <p:spPr>
            <a:xfrm rot="8105590">
              <a:off x="-4700397" y="4169213"/>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9"/>
            <p:cNvSpPr/>
            <p:nvPr/>
          </p:nvSpPr>
          <p:spPr>
            <a:xfrm rot="8105590">
              <a:off x="-4793980" y="4074710"/>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9"/>
            <p:cNvSpPr/>
            <p:nvPr/>
          </p:nvSpPr>
          <p:spPr>
            <a:xfrm rot="8105590">
              <a:off x="-4895153" y="3971119"/>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9"/>
            <p:cNvSpPr/>
            <p:nvPr/>
          </p:nvSpPr>
          <p:spPr>
            <a:xfrm rot="8105590">
              <a:off x="-4954626" y="391039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39" name="Shape 3239"/>
        <p:cNvGrpSpPr/>
        <p:nvPr/>
      </p:nvGrpSpPr>
      <p:grpSpPr>
        <a:xfrm>
          <a:off x="0" y="0"/>
          <a:ext cx="0" cy="0"/>
          <a:chOff x="0" y="0"/>
          <a:chExt cx="0" cy="0"/>
        </a:xfrm>
      </p:grpSpPr>
      <p:grpSp>
        <p:nvGrpSpPr>
          <p:cNvPr id="3240" name="Google Shape;3240;p50"/>
          <p:cNvGrpSpPr/>
          <p:nvPr/>
        </p:nvGrpSpPr>
        <p:grpSpPr>
          <a:xfrm>
            <a:off x="6997671" y="-559822"/>
            <a:ext cx="3129659" cy="3157207"/>
            <a:chOff x="6997671" y="-559822"/>
            <a:chExt cx="3129659" cy="3157207"/>
          </a:xfrm>
        </p:grpSpPr>
        <p:sp>
          <p:nvSpPr>
            <p:cNvPr id="3241" name="Google Shape;3241;p50"/>
            <p:cNvSpPr/>
            <p:nvPr/>
          </p:nvSpPr>
          <p:spPr>
            <a:xfrm rot="-2694410">
              <a:off x="8902499" y="922151"/>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0"/>
            <p:cNvSpPr/>
            <p:nvPr/>
          </p:nvSpPr>
          <p:spPr>
            <a:xfrm rot="-2694410">
              <a:off x="8751705" y="921194"/>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0"/>
            <p:cNvSpPr/>
            <p:nvPr/>
          </p:nvSpPr>
          <p:spPr>
            <a:xfrm rot="-2694410">
              <a:off x="8607929" y="83178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0"/>
            <p:cNvSpPr/>
            <p:nvPr/>
          </p:nvSpPr>
          <p:spPr>
            <a:xfrm rot="-2694410">
              <a:off x="8768327" y="81795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0"/>
            <p:cNvSpPr/>
            <p:nvPr/>
          </p:nvSpPr>
          <p:spPr>
            <a:xfrm rot="-2694410">
              <a:off x="8446985" y="71035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0"/>
            <p:cNvSpPr/>
            <p:nvPr/>
          </p:nvSpPr>
          <p:spPr>
            <a:xfrm rot="-2694410">
              <a:off x="8175623" y="73409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0"/>
            <p:cNvSpPr/>
            <p:nvPr/>
          </p:nvSpPr>
          <p:spPr>
            <a:xfrm rot="-2694410">
              <a:off x="8237354" y="37824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0"/>
            <p:cNvSpPr/>
            <p:nvPr/>
          </p:nvSpPr>
          <p:spPr>
            <a:xfrm rot="-2694410">
              <a:off x="8043941" y="347025"/>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0"/>
            <p:cNvSpPr/>
            <p:nvPr/>
          </p:nvSpPr>
          <p:spPr>
            <a:xfrm rot="-2694410">
              <a:off x="7903254" y="-191171"/>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0"/>
            <p:cNvSpPr/>
            <p:nvPr/>
          </p:nvSpPr>
          <p:spPr>
            <a:xfrm rot="-2694410">
              <a:off x="7671092" y="-15118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0"/>
            <p:cNvSpPr/>
            <p:nvPr/>
          </p:nvSpPr>
          <p:spPr>
            <a:xfrm rot="-2694410">
              <a:off x="7791998" y="-318503"/>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0"/>
            <p:cNvSpPr/>
            <p:nvPr/>
          </p:nvSpPr>
          <p:spPr>
            <a:xfrm rot="-2694410">
              <a:off x="7732334" y="-34403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0"/>
            <p:cNvSpPr/>
            <p:nvPr/>
          </p:nvSpPr>
          <p:spPr>
            <a:xfrm rot="-2694410">
              <a:off x="7502199" y="-282260"/>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0"/>
            <p:cNvSpPr/>
            <p:nvPr/>
          </p:nvSpPr>
          <p:spPr>
            <a:xfrm rot="-2694410">
              <a:off x="7687802" y="-268463"/>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0"/>
            <p:cNvSpPr/>
            <p:nvPr/>
          </p:nvSpPr>
          <p:spPr>
            <a:xfrm rot="-2694410">
              <a:off x="7623470" y="-503560"/>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0"/>
            <p:cNvSpPr/>
            <p:nvPr/>
          </p:nvSpPr>
          <p:spPr>
            <a:xfrm rot="-2694410">
              <a:off x="7519361" y="-441778"/>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0"/>
            <p:cNvSpPr/>
            <p:nvPr/>
          </p:nvSpPr>
          <p:spPr>
            <a:xfrm rot="-2694410">
              <a:off x="7580047" y="-460011"/>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0"/>
            <p:cNvSpPr/>
            <p:nvPr/>
          </p:nvSpPr>
          <p:spPr>
            <a:xfrm rot="-2694410">
              <a:off x="7369642" y="-368382"/>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0"/>
            <p:cNvSpPr/>
            <p:nvPr/>
          </p:nvSpPr>
          <p:spPr>
            <a:xfrm rot="-2694410">
              <a:off x="7669163" y="-165697"/>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0"/>
            <p:cNvSpPr/>
            <p:nvPr/>
          </p:nvSpPr>
          <p:spPr>
            <a:xfrm rot="-2694410">
              <a:off x="7437191" y="-37515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0"/>
            <p:cNvSpPr/>
            <p:nvPr/>
          </p:nvSpPr>
          <p:spPr>
            <a:xfrm rot="-2694410">
              <a:off x="7355921" y="-31812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0"/>
            <p:cNvSpPr/>
            <p:nvPr/>
          </p:nvSpPr>
          <p:spPr>
            <a:xfrm rot="-2694410">
              <a:off x="9058179" y="1384804"/>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0"/>
            <p:cNvSpPr/>
            <p:nvPr/>
          </p:nvSpPr>
          <p:spPr>
            <a:xfrm rot="-2694410">
              <a:off x="7694478" y="52503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0"/>
            <p:cNvSpPr/>
            <p:nvPr/>
          </p:nvSpPr>
          <p:spPr>
            <a:xfrm rot="-2694410">
              <a:off x="7871022" y="876450"/>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0"/>
            <p:cNvSpPr/>
            <p:nvPr/>
          </p:nvSpPr>
          <p:spPr>
            <a:xfrm rot="-2694410">
              <a:off x="7864265" y="69801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0"/>
            <p:cNvSpPr/>
            <p:nvPr/>
          </p:nvSpPr>
          <p:spPr>
            <a:xfrm rot="-2694410">
              <a:off x="8041822" y="878821"/>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0"/>
            <p:cNvSpPr/>
            <p:nvPr/>
          </p:nvSpPr>
          <p:spPr>
            <a:xfrm rot="-2694410">
              <a:off x="8219915" y="106033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0"/>
            <p:cNvSpPr/>
            <p:nvPr/>
          </p:nvSpPr>
          <p:spPr>
            <a:xfrm rot="-2694410">
              <a:off x="8380311" y="1241357"/>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0"/>
            <p:cNvSpPr/>
            <p:nvPr/>
          </p:nvSpPr>
          <p:spPr>
            <a:xfrm rot="-2694410">
              <a:off x="8660417" y="1508841"/>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0"/>
            <p:cNvSpPr/>
            <p:nvPr/>
          </p:nvSpPr>
          <p:spPr>
            <a:xfrm rot="-2694410">
              <a:off x="8574696" y="1440162"/>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0"/>
            <p:cNvSpPr/>
            <p:nvPr/>
          </p:nvSpPr>
          <p:spPr>
            <a:xfrm rot="-2694410">
              <a:off x="8752114" y="1774644"/>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0"/>
            <p:cNvSpPr/>
            <p:nvPr/>
          </p:nvSpPr>
          <p:spPr>
            <a:xfrm rot="-2694410">
              <a:off x="7975535" y="6212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0"/>
            <p:cNvSpPr/>
            <p:nvPr/>
          </p:nvSpPr>
          <p:spPr>
            <a:xfrm rot="-2694410">
              <a:off x="8051876" y="700015"/>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0"/>
            <p:cNvSpPr/>
            <p:nvPr/>
          </p:nvSpPr>
          <p:spPr>
            <a:xfrm rot="-2694410">
              <a:off x="8136424" y="785477"/>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0"/>
            <p:cNvSpPr/>
            <p:nvPr/>
          </p:nvSpPr>
          <p:spPr>
            <a:xfrm rot="-2694410">
              <a:off x="8229789" y="88007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0"/>
            <p:cNvSpPr/>
            <p:nvPr/>
          </p:nvSpPr>
          <p:spPr>
            <a:xfrm rot="-2694410">
              <a:off x="8048744" y="105867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0"/>
            <p:cNvSpPr/>
            <p:nvPr/>
          </p:nvSpPr>
          <p:spPr>
            <a:xfrm rot="-2694410">
              <a:off x="8227429" y="123992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0"/>
            <p:cNvSpPr/>
            <p:nvPr/>
          </p:nvSpPr>
          <p:spPr>
            <a:xfrm rot="-2694410">
              <a:off x="8395893" y="141258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0"/>
            <p:cNvSpPr/>
            <p:nvPr/>
          </p:nvSpPr>
          <p:spPr>
            <a:xfrm rot="-2694410">
              <a:off x="8315025" y="96652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0"/>
            <p:cNvSpPr/>
            <p:nvPr/>
          </p:nvSpPr>
          <p:spPr>
            <a:xfrm rot="-2694410">
              <a:off x="8416036" y="1070713"/>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0"/>
            <p:cNvSpPr/>
            <p:nvPr/>
          </p:nvSpPr>
          <p:spPr>
            <a:xfrm rot="-2694410">
              <a:off x="8483548" y="1139390"/>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0"/>
            <p:cNvSpPr/>
            <p:nvPr/>
          </p:nvSpPr>
          <p:spPr>
            <a:xfrm rot="-2694410">
              <a:off x="8577155" y="1234568"/>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0"/>
            <p:cNvSpPr/>
            <p:nvPr/>
          </p:nvSpPr>
          <p:spPr>
            <a:xfrm rot="-2694410">
              <a:off x="8679004" y="1337459"/>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0"/>
            <p:cNvSpPr/>
            <p:nvPr/>
          </p:nvSpPr>
          <p:spPr>
            <a:xfrm rot="-2694410">
              <a:off x="8737802" y="1398213"/>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5" name="Google Shape;3285;p50"/>
          <p:cNvGrpSpPr/>
          <p:nvPr/>
        </p:nvGrpSpPr>
        <p:grpSpPr>
          <a:xfrm>
            <a:off x="-870168" y="3027281"/>
            <a:ext cx="3157207" cy="3129659"/>
            <a:chOff x="-870168" y="3027281"/>
            <a:chExt cx="3157207" cy="3129659"/>
          </a:xfrm>
        </p:grpSpPr>
        <p:sp>
          <p:nvSpPr>
            <p:cNvPr id="3286" name="Google Shape;3286;p50"/>
            <p:cNvSpPr/>
            <p:nvPr/>
          </p:nvSpPr>
          <p:spPr>
            <a:xfrm flipH="1" rot="-2705590">
              <a:off x="1464311" y="4781711"/>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0"/>
            <p:cNvSpPr/>
            <p:nvPr/>
          </p:nvSpPr>
          <p:spPr>
            <a:xfrm flipH="1" rot="-2705590">
              <a:off x="498207" y="504570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0"/>
            <p:cNvSpPr/>
            <p:nvPr/>
          </p:nvSpPr>
          <p:spPr>
            <a:xfrm flipH="1" rot="-2705590">
              <a:off x="410095" y="4982067"/>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0"/>
            <p:cNvSpPr/>
            <p:nvPr/>
          </p:nvSpPr>
          <p:spPr>
            <a:xfrm flipH="1" rot="-2705590">
              <a:off x="182995" y="4975982"/>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0"/>
            <p:cNvSpPr/>
            <p:nvPr/>
          </p:nvSpPr>
          <p:spPr>
            <a:xfrm flipH="1" rot="-2705590">
              <a:off x="255308" y="5050237"/>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0"/>
            <p:cNvSpPr/>
            <p:nvPr/>
          </p:nvSpPr>
          <p:spPr>
            <a:xfrm flipH="1" rot="-2705590">
              <a:off x="-231428" y="510803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0"/>
            <p:cNvSpPr/>
            <p:nvPr/>
          </p:nvSpPr>
          <p:spPr>
            <a:xfrm flipH="1" rot="-2705590">
              <a:off x="-339944" y="4968925"/>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0"/>
            <p:cNvSpPr/>
            <p:nvPr/>
          </p:nvSpPr>
          <p:spPr>
            <a:xfrm flipH="1" rot="-2705590">
              <a:off x="-461806" y="4796671"/>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0"/>
            <p:cNvSpPr/>
            <p:nvPr/>
          </p:nvSpPr>
          <p:spPr>
            <a:xfrm flipH="1" rot="-2705590">
              <a:off x="-529311" y="463954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0"/>
            <p:cNvSpPr/>
            <p:nvPr/>
          </p:nvSpPr>
          <p:spPr>
            <a:xfrm flipH="1" rot="-2705590">
              <a:off x="-587321" y="4018668"/>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0"/>
            <p:cNvSpPr/>
            <p:nvPr/>
          </p:nvSpPr>
          <p:spPr>
            <a:xfrm flipH="1" rot="-2705590">
              <a:off x="-640251" y="3879425"/>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0"/>
            <p:cNvSpPr/>
            <p:nvPr/>
          </p:nvSpPr>
          <p:spPr>
            <a:xfrm flipH="1" rot="-2705590">
              <a:off x="-655304" y="3848062"/>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0"/>
            <p:cNvSpPr/>
            <p:nvPr/>
          </p:nvSpPr>
          <p:spPr>
            <a:xfrm flipH="1" rot="-2705590">
              <a:off x="-602495" y="3710058"/>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0"/>
            <p:cNvSpPr/>
            <p:nvPr/>
          </p:nvSpPr>
          <p:spPr>
            <a:xfrm flipH="1" rot="-2705590">
              <a:off x="-640415" y="3579619"/>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0"/>
            <p:cNvSpPr/>
            <p:nvPr/>
          </p:nvSpPr>
          <p:spPr>
            <a:xfrm flipH="1" rot="-2705590">
              <a:off x="-635795" y="377439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0"/>
            <p:cNvSpPr/>
            <p:nvPr/>
          </p:nvSpPr>
          <p:spPr>
            <a:xfrm flipH="1" rot="-2705590">
              <a:off x="-418825" y="325799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0"/>
            <p:cNvSpPr/>
            <p:nvPr/>
          </p:nvSpPr>
          <p:spPr>
            <a:xfrm flipH="1" rot="-2705590">
              <a:off x="-379098" y="3175944"/>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0"/>
            <p:cNvSpPr/>
            <p:nvPr/>
          </p:nvSpPr>
          <p:spPr>
            <a:xfrm flipH="1" rot="-2705590">
              <a:off x="-333905" y="317320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0"/>
            <p:cNvSpPr/>
            <p:nvPr/>
          </p:nvSpPr>
          <p:spPr>
            <a:xfrm flipH="1" rot="-2705590">
              <a:off x="-308427" y="3028951"/>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0"/>
            <p:cNvSpPr/>
            <p:nvPr/>
          </p:nvSpPr>
          <p:spPr>
            <a:xfrm flipH="1" rot="-2705590">
              <a:off x="-133886" y="335661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0"/>
            <p:cNvSpPr/>
            <p:nvPr/>
          </p:nvSpPr>
          <p:spPr>
            <a:xfrm flipH="1" rot="-2705590">
              <a:off x="-251090" y="3032387"/>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0"/>
            <p:cNvSpPr/>
            <p:nvPr/>
          </p:nvSpPr>
          <p:spPr>
            <a:xfrm flipH="1" rot="-2705590">
              <a:off x="-272731" y="3029795"/>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0"/>
            <p:cNvSpPr/>
            <p:nvPr/>
          </p:nvSpPr>
          <p:spPr>
            <a:xfrm flipH="1" rot="-2705590">
              <a:off x="1273861" y="4888386"/>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0"/>
            <p:cNvSpPr/>
            <p:nvPr/>
          </p:nvSpPr>
          <p:spPr>
            <a:xfrm flipH="1" rot="-2705590">
              <a:off x="214392" y="372438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0"/>
            <p:cNvSpPr/>
            <p:nvPr/>
          </p:nvSpPr>
          <p:spPr>
            <a:xfrm flipH="1" rot="-2705590">
              <a:off x="565767" y="390096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0"/>
            <p:cNvSpPr/>
            <p:nvPr/>
          </p:nvSpPr>
          <p:spPr>
            <a:xfrm flipH="1" rot="-2705590">
              <a:off x="388036" y="3893512"/>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0"/>
            <p:cNvSpPr/>
            <p:nvPr/>
          </p:nvSpPr>
          <p:spPr>
            <a:xfrm flipH="1" rot="-2705590">
              <a:off x="568500" y="407140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0"/>
            <p:cNvSpPr/>
            <p:nvPr/>
          </p:nvSpPr>
          <p:spPr>
            <a:xfrm flipH="1" rot="-2705590">
              <a:off x="749997" y="4249512"/>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0"/>
            <p:cNvSpPr/>
            <p:nvPr/>
          </p:nvSpPr>
          <p:spPr>
            <a:xfrm flipH="1" rot="-2705590">
              <a:off x="931024" y="4409907"/>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0"/>
            <p:cNvSpPr/>
            <p:nvPr/>
          </p:nvSpPr>
          <p:spPr>
            <a:xfrm flipH="1" rot="-2705590">
              <a:off x="1198508" y="469001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0"/>
            <p:cNvSpPr/>
            <p:nvPr/>
          </p:nvSpPr>
          <p:spPr>
            <a:xfrm flipH="1" rot="-2705590">
              <a:off x="1129817" y="4604305"/>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0"/>
            <p:cNvSpPr/>
            <p:nvPr/>
          </p:nvSpPr>
          <p:spPr>
            <a:xfrm flipH="1" rot="-2705590">
              <a:off x="310902" y="4005144"/>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0"/>
            <p:cNvSpPr/>
            <p:nvPr/>
          </p:nvSpPr>
          <p:spPr>
            <a:xfrm flipH="1" rot="-2705590">
              <a:off x="389394" y="408176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0"/>
            <p:cNvSpPr/>
            <p:nvPr/>
          </p:nvSpPr>
          <p:spPr>
            <a:xfrm flipH="1" rot="-2705590">
              <a:off x="475144" y="416602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0"/>
            <p:cNvSpPr/>
            <p:nvPr/>
          </p:nvSpPr>
          <p:spPr>
            <a:xfrm flipH="1" rot="-2705590">
              <a:off x="569737" y="425938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0"/>
            <p:cNvSpPr/>
            <p:nvPr/>
          </p:nvSpPr>
          <p:spPr>
            <a:xfrm flipH="1" rot="-2705590">
              <a:off x="748325" y="407835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0"/>
            <p:cNvSpPr/>
            <p:nvPr/>
          </p:nvSpPr>
          <p:spPr>
            <a:xfrm flipH="1" rot="-2705590">
              <a:off x="929937" y="4256676"/>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0"/>
            <p:cNvSpPr/>
            <p:nvPr/>
          </p:nvSpPr>
          <p:spPr>
            <a:xfrm flipH="1" rot="-2705590">
              <a:off x="1102238" y="4425503"/>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0"/>
            <p:cNvSpPr/>
            <p:nvPr/>
          </p:nvSpPr>
          <p:spPr>
            <a:xfrm flipH="1" rot="-2705590">
              <a:off x="656176" y="4344634"/>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0"/>
            <p:cNvSpPr/>
            <p:nvPr/>
          </p:nvSpPr>
          <p:spPr>
            <a:xfrm flipH="1" rot="-2705590">
              <a:off x="760367" y="4445645"/>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0"/>
            <p:cNvSpPr/>
            <p:nvPr/>
          </p:nvSpPr>
          <p:spPr>
            <a:xfrm flipH="1" rot="-2705590">
              <a:off x="829032" y="4513170"/>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0"/>
            <p:cNvSpPr/>
            <p:nvPr/>
          </p:nvSpPr>
          <p:spPr>
            <a:xfrm flipH="1" rot="-2705590">
              <a:off x="923885" y="460710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0"/>
            <p:cNvSpPr/>
            <p:nvPr/>
          </p:nvSpPr>
          <p:spPr>
            <a:xfrm flipH="1" rot="-2705590">
              <a:off x="1027463" y="470826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0"/>
            <p:cNvSpPr/>
            <p:nvPr/>
          </p:nvSpPr>
          <p:spPr>
            <a:xfrm flipH="1" rot="-2705590">
              <a:off x="1087867" y="4767411"/>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0" name="Google Shape;3330;p50"/>
          <p:cNvSpPr txBox="1"/>
          <p:nvPr>
            <p:ph type="title"/>
          </p:nvPr>
        </p:nvSpPr>
        <p:spPr>
          <a:xfrm>
            <a:off x="713100" y="2424360"/>
            <a:ext cx="7717800" cy="455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31" name="Google Shape;3331;p50"/>
          <p:cNvSpPr txBox="1"/>
          <p:nvPr>
            <p:ph idx="1" type="subTitle"/>
          </p:nvPr>
        </p:nvSpPr>
        <p:spPr>
          <a:xfrm>
            <a:off x="2153100" y="3203350"/>
            <a:ext cx="4837800" cy="80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32" name="Shape 3332"/>
        <p:cNvGrpSpPr/>
        <p:nvPr/>
      </p:nvGrpSpPr>
      <p:grpSpPr>
        <a:xfrm>
          <a:off x="0" y="0"/>
          <a:ext cx="0" cy="0"/>
          <a:chOff x="0" y="0"/>
          <a:chExt cx="0" cy="0"/>
        </a:xfrm>
      </p:grpSpPr>
      <p:sp>
        <p:nvSpPr>
          <p:cNvPr id="3333" name="Google Shape;3333;p51"/>
          <p:cNvSpPr txBox="1"/>
          <p:nvPr>
            <p:ph idx="1" type="body"/>
          </p:nvPr>
        </p:nvSpPr>
        <p:spPr>
          <a:xfrm>
            <a:off x="711750" y="539500"/>
            <a:ext cx="3588900" cy="906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b="1" sz="3500">
                <a:latin typeface="Dosis"/>
                <a:ea typeface="Dosis"/>
                <a:cs typeface="Dosis"/>
                <a:sym typeface="Dosis"/>
              </a:defRPr>
            </a:lvl1pPr>
          </a:lstStyle>
          <a:p/>
        </p:txBody>
      </p:sp>
      <p:grpSp>
        <p:nvGrpSpPr>
          <p:cNvPr id="3334" name="Google Shape;3334;p51"/>
          <p:cNvGrpSpPr/>
          <p:nvPr/>
        </p:nvGrpSpPr>
        <p:grpSpPr>
          <a:xfrm>
            <a:off x="-287112" y="2067183"/>
            <a:ext cx="3157207" cy="3129659"/>
            <a:chOff x="-287112" y="2067183"/>
            <a:chExt cx="3157207" cy="3129659"/>
          </a:xfrm>
        </p:grpSpPr>
        <p:sp>
          <p:nvSpPr>
            <p:cNvPr id="3335" name="Google Shape;3335;p51"/>
            <p:cNvSpPr/>
            <p:nvPr/>
          </p:nvSpPr>
          <p:spPr>
            <a:xfrm flipH="1" rot="-2705590">
              <a:off x="1081262" y="4085608"/>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1"/>
            <p:cNvSpPr/>
            <p:nvPr/>
          </p:nvSpPr>
          <p:spPr>
            <a:xfrm flipH="1" rot="-2705590">
              <a:off x="993150" y="40219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1"/>
            <p:cNvSpPr/>
            <p:nvPr/>
          </p:nvSpPr>
          <p:spPr>
            <a:xfrm flipH="1" rot="-2705590">
              <a:off x="766050" y="401588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1"/>
            <p:cNvSpPr/>
            <p:nvPr/>
          </p:nvSpPr>
          <p:spPr>
            <a:xfrm flipH="1" rot="-2705590">
              <a:off x="838364" y="4090139"/>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1"/>
            <p:cNvSpPr/>
            <p:nvPr/>
          </p:nvSpPr>
          <p:spPr>
            <a:xfrm flipH="1" rot="-2705590">
              <a:off x="351627" y="41479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1"/>
            <p:cNvSpPr/>
            <p:nvPr/>
          </p:nvSpPr>
          <p:spPr>
            <a:xfrm flipH="1" rot="-2705590">
              <a:off x="243112" y="400882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1"/>
            <p:cNvSpPr/>
            <p:nvPr/>
          </p:nvSpPr>
          <p:spPr>
            <a:xfrm flipH="1" rot="-2705590">
              <a:off x="121250" y="383657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1"/>
            <p:cNvSpPr/>
            <p:nvPr/>
          </p:nvSpPr>
          <p:spPr>
            <a:xfrm flipH="1" rot="-2705590">
              <a:off x="53745" y="367944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1"/>
            <p:cNvSpPr/>
            <p:nvPr/>
          </p:nvSpPr>
          <p:spPr>
            <a:xfrm flipH="1" rot="-2705590">
              <a:off x="-4266" y="305857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1"/>
            <p:cNvSpPr/>
            <p:nvPr/>
          </p:nvSpPr>
          <p:spPr>
            <a:xfrm flipH="1" rot="-2705590">
              <a:off x="-57195" y="2919327"/>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1"/>
            <p:cNvSpPr/>
            <p:nvPr/>
          </p:nvSpPr>
          <p:spPr>
            <a:xfrm flipH="1" rot="-2705590">
              <a:off x="-72249" y="288796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1"/>
            <p:cNvSpPr/>
            <p:nvPr/>
          </p:nvSpPr>
          <p:spPr>
            <a:xfrm flipH="1" rot="-2705590">
              <a:off x="-19439" y="27499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1"/>
            <p:cNvSpPr/>
            <p:nvPr/>
          </p:nvSpPr>
          <p:spPr>
            <a:xfrm flipH="1" rot="-2705590">
              <a:off x="-57359" y="2619521"/>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1"/>
            <p:cNvSpPr/>
            <p:nvPr/>
          </p:nvSpPr>
          <p:spPr>
            <a:xfrm flipH="1" rot="-2705590">
              <a:off x="-52740" y="2814300"/>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1"/>
            <p:cNvSpPr/>
            <p:nvPr/>
          </p:nvSpPr>
          <p:spPr>
            <a:xfrm flipH="1" rot="-2705590">
              <a:off x="164231" y="2297901"/>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1"/>
            <p:cNvSpPr/>
            <p:nvPr/>
          </p:nvSpPr>
          <p:spPr>
            <a:xfrm flipH="1" rot="-2705590">
              <a:off x="203958" y="221584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1"/>
            <p:cNvSpPr/>
            <p:nvPr/>
          </p:nvSpPr>
          <p:spPr>
            <a:xfrm flipH="1" rot="-2705590">
              <a:off x="249151" y="2213107"/>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1"/>
            <p:cNvSpPr/>
            <p:nvPr/>
          </p:nvSpPr>
          <p:spPr>
            <a:xfrm flipH="1" rot="-2705590">
              <a:off x="274628" y="2068853"/>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1"/>
            <p:cNvSpPr/>
            <p:nvPr/>
          </p:nvSpPr>
          <p:spPr>
            <a:xfrm flipH="1" rot="-2705590">
              <a:off x="449170" y="2396517"/>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1"/>
            <p:cNvSpPr/>
            <p:nvPr/>
          </p:nvSpPr>
          <p:spPr>
            <a:xfrm flipH="1" rot="-2705590">
              <a:off x="331966" y="2072289"/>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1"/>
            <p:cNvSpPr/>
            <p:nvPr/>
          </p:nvSpPr>
          <p:spPr>
            <a:xfrm flipH="1" rot="-2705590">
              <a:off x="310324" y="206969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1"/>
            <p:cNvSpPr/>
            <p:nvPr/>
          </p:nvSpPr>
          <p:spPr>
            <a:xfrm flipH="1" rot="-2705590">
              <a:off x="1856917" y="39282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1"/>
            <p:cNvSpPr/>
            <p:nvPr/>
          </p:nvSpPr>
          <p:spPr>
            <a:xfrm flipH="1" rot="-2705590">
              <a:off x="797448" y="2764290"/>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1"/>
            <p:cNvSpPr/>
            <p:nvPr/>
          </p:nvSpPr>
          <p:spPr>
            <a:xfrm flipH="1" rot="-2705590">
              <a:off x="1148823" y="2940871"/>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1"/>
            <p:cNvSpPr/>
            <p:nvPr/>
          </p:nvSpPr>
          <p:spPr>
            <a:xfrm flipH="1" rot="-2705590">
              <a:off x="971091" y="293341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1"/>
            <p:cNvSpPr/>
            <p:nvPr/>
          </p:nvSpPr>
          <p:spPr>
            <a:xfrm flipH="1" rot="-2705590">
              <a:off x="1151556" y="3111309"/>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1"/>
            <p:cNvSpPr/>
            <p:nvPr/>
          </p:nvSpPr>
          <p:spPr>
            <a:xfrm flipH="1" rot="-2705590">
              <a:off x="1333052" y="3289414"/>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1"/>
            <p:cNvSpPr/>
            <p:nvPr/>
          </p:nvSpPr>
          <p:spPr>
            <a:xfrm flipH="1" rot="-2705590">
              <a:off x="1514080" y="3449810"/>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1"/>
            <p:cNvSpPr/>
            <p:nvPr/>
          </p:nvSpPr>
          <p:spPr>
            <a:xfrm flipH="1" rot="-2705590">
              <a:off x="1781563" y="37299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1"/>
            <p:cNvSpPr/>
            <p:nvPr/>
          </p:nvSpPr>
          <p:spPr>
            <a:xfrm flipH="1" rot="-2705590">
              <a:off x="1712872" y="364420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1"/>
            <p:cNvSpPr/>
            <p:nvPr/>
          </p:nvSpPr>
          <p:spPr>
            <a:xfrm flipH="1" rot="-2705590">
              <a:off x="2047366" y="382161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1"/>
            <p:cNvSpPr/>
            <p:nvPr/>
          </p:nvSpPr>
          <p:spPr>
            <a:xfrm flipH="1" rot="-2705590">
              <a:off x="893957" y="30450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1"/>
            <p:cNvSpPr/>
            <p:nvPr/>
          </p:nvSpPr>
          <p:spPr>
            <a:xfrm flipH="1" rot="-2705590">
              <a:off x="972450" y="312166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1"/>
            <p:cNvSpPr/>
            <p:nvPr/>
          </p:nvSpPr>
          <p:spPr>
            <a:xfrm flipH="1" rot="-2705590">
              <a:off x="1058199" y="320592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1"/>
            <p:cNvSpPr/>
            <p:nvPr/>
          </p:nvSpPr>
          <p:spPr>
            <a:xfrm flipH="1" rot="-2705590">
              <a:off x="1152792" y="329928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1"/>
            <p:cNvSpPr/>
            <p:nvPr/>
          </p:nvSpPr>
          <p:spPr>
            <a:xfrm flipH="1" rot="-2705590">
              <a:off x="1331381" y="3118255"/>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51"/>
            <p:cNvSpPr/>
            <p:nvPr/>
          </p:nvSpPr>
          <p:spPr>
            <a:xfrm flipH="1" rot="-2705590">
              <a:off x="1512993" y="329657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1"/>
            <p:cNvSpPr/>
            <p:nvPr/>
          </p:nvSpPr>
          <p:spPr>
            <a:xfrm flipH="1" rot="-2705590">
              <a:off x="1685294" y="3465405"/>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1"/>
            <p:cNvSpPr/>
            <p:nvPr/>
          </p:nvSpPr>
          <p:spPr>
            <a:xfrm flipH="1" rot="-2705590">
              <a:off x="1239232" y="338453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1"/>
            <p:cNvSpPr/>
            <p:nvPr/>
          </p:nvSpPr>
          <p:spPr>
            <a:xfrm flipH="1" rot="-2705590">
              <a:off x="1343423" y="3485547"/>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1"/>
            <p:cNvSpPr/>
            <p:nvPr/>
          </p:nvSpPr>
          <p:spPr>
            <a:xfrm flipH="1" rot="-2705590">
              <a:off x="1412088" y="3553072"/>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1"/>
            <p:cNvSpPr/>
            <p:nvPr/>
          </p:nvSpPr>
          <p:spPr>
            <a:xfrm flipH="1" rot="-2705590">
              <a:off x="1506941" y="364700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1"/>
            <p:cNvSpPr/>
            <p:nvPr/>
          </p:nvSpPr>
          <p:spPr>
            <a:xfrm flipH="1" rot="-2705590">
              <a:off x="1610519" y="3748165"/>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1"/>
            <p:cNvSpPr/>
            <p:nvPr/>
          </p:nvSpPr>
          <p:spPr>
            <a:xfrm flipH="1" rot="-2705590">
              <a:off x="1670923" y="3807313"/>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79" name="Shape 3379"/>
        <p:cNvGrpSpPr/>
        <p:nvPr/>
      </p:nvGrpSpPr>
      <p:grpSpPr>
        <a:xfrm>
          <a:off x="0" y="0"/>
          <a:ext cx="0" cy="0"/>
          <a:chOff x="0" y="0"/>
          <a:chExt cx="0" cy="0"/>
        </a:xfrm>
      </p:grpSpPr>
      <p:grpSp>
        <p:nvGrpSpPr>
          <p:cNvPr id="3380" name="Google Shape;3380;p52"/>
          <p:cNvGrpSpPr/>
          <p:nvPr/>
        </p:nvGrpSpPr>
        <p:grpSpPr>
          <a:xfrm>
            <a:off x="8430735" y="731741"/>
            <a:ext cx="1758903" cy="3680018"/>
            <a:chOff x="8430735" y="731741"/>
            <a:chExt cx="1758903" cy="3680018"/>
          </a:xfrm>
        </p:grpSpPr>
        <p:sp>
          <p:nvSpPr>
            <p:cNvPr id="3381" name="Google Shape;3381;p52"/>
            <p:cNvSpPr/>
            <p:nvPr/>
          </p:nvSpPr>
          <p:spPr>
            <a:xfrm flipH="1" rot="10794501">
              <a:off x="8703104" y="1270799"/>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2"/>
            <p:cNvSpPr/>
            <p:nvPr/>
          </p:nvSpPr>
          <p:spPr>
            <a:xfrm flipH="1" rot="10794501">
              <a:off x="8577727" y="1331207"/>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2"/>
            <p:cNvSpPr/>
            <p:nvPr/>
          </p:nvSpPr>
          <p:spPr>
            <a:xfrm flipH="1" rot="10794501">
              <a:off x="8569831" y="1569846"/>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2"/>
            <p:cNvSpPr/>
            <p:nvPr/>
          </p:nvSpPr>
          <p:spPr>
            <a:xfrm flipH="1" rot="10794501">
              <a:off x="8703343" y="1491107"/>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2"/>
            <p:cNvSpPr/>
            <p:nvPr/>
          </p:nvSpPr>
          <p:spPr>
            <a:xfrm flipH="1" rot="10794501">
              <a:off x="8706003" y="216573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2"/>
            <p:cNvSpPr/>
            <p:nvPr/>
          </p:nvSpPr>
          <p:spPr>
            <a:xfrm flipH="1" rot="10794501">
              <a:off x="8455200" y="223911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2"/>
            <p:cNvSpPr/>
            <p:nvPr/>
          </p:nvSpPr>
          <p:spPr>
            <a:xfrm flipH="1" rot="10794501">
              <a:off x="8719312" y="2371845"/>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2"/>
            <p:cNvSpPr/>
            <p:nvPr/>
          </p:nvSpPr>
          <p:spPr>
            <a:xfrm flipH="1" rot="10794501">
              <a:off x="8564156" y="243298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2"/>
            <p:cNvSpPr/>
            <p:nvPr/>
          </p:nvSpPr>
          <p:spPr>
            <a:xfrm flipH="1" rot="10794501">
              <a:off x="8708494" y="2582877"/>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2"/>
            <p:cNvSpPr/>
            <p:nvPr/>
          </p:nvSpPr>
          <p:spPr>
            <a:xfrm flipH="1" rot="10794501">
              <a:off x="8467134" y="260066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2"/>
            <p:cNvSpPr/>
            <p:nvPr/>
          </p:nvSpPr>
          <p:spPr>
            <a:xfrm flipH="1" rot="10794501">
              <a:off x="8710115" y="2728052"/>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2"/>
            <p:cNvSpPr/>
            <p:nvPr/>
          </p:nvSpPr>
          <p:spPr>
            <a:xfrm flipH="1" rot="10794501">
              <a:off x="8711639" y="285023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52"/>
            <p:cNvSpPr/>
            <p:nvPr/>
          </p:nvSpPr>
          <p:spPr>
            <a:xfrm flipH="1" rot="10794501">
              <a:off x="8460762" y="2861939"/>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52"/>
            <p:cNvSpPr/>
            <p:nvPr/>
          </p:nvSpPr>
          <p:spPr>
            <a:xfrm flipH="1" rot="10794501">
              <a:off x="8588048" y="2734948"/>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2"/>
            <p:cNvSpPr/>
            <p:nvPr/>
          </p:nvSpPr>
          <p:spPr>
            <a:xfrm flipH="1" rot="10794501">
              <a:off x="8724871" y="2985467"/>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52"/>
            <p:cNvSpPr/>
            <p:nvPr/>
          </p:nvSpPr>
          <p:spPr>
            <a:xfrm flipH="1" rot="10794501">
              <a:off x="8594671" y="2984258"/>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2"/>
            <p:cNvSpPr/>
            <p:nvPr/>
          </p:nvSpPr>
          <p:spPr>
            <a:xfrm flipH="1" rot="10794501">
              <a:off x="8713472" y="3106328"/>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2"/>
            <p:cNvSpPr/>
            <p:nvPr/>
          </p:nvSpPr>
          <p:spPr>
            <a:xfrm flipH="1" rot="10794501">
              <a:off x="8463249" y="310182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2"/>
            <p:cNvSpPr/>
            <p:nvPr/>
          </p:nvSpPr>
          <p:spPr>
            <a:xfrm flipH="1" rot="10794501">
              <a:off x="8726265" y="3216390"/>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52"/>
            <p:cNvSpPr/>
            <p:nvPr/>
          </p:nvSpPr>
          <p:spPr>
            <a:xfrm flipH="1" rot="10794501">
              <a:off x="8589505" y="3236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52"/>
            <p:cNvSpPr/>
            <p:nvPr/>
          </p:nvSpPr>
          <p:spPr>
            <a:xfrm flipH="1" rot="10794501">
              <a:off x="8586333" y="34823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52"/>
            <p:cNvSpPr/>
            <p:nvPr/>
          </p:nvSpPr>
          <p:spPr>
            <a:xfrm flipH="1" rot="10794501">
              <a:off x="8444107" y="73231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52"/>
            <p:cNvSpPr/>
            <p:nvPr/>
          </p:nvSpPr>
          <p:spPr>
            <a:xfrm flipH="1" rot="10794501">
              <a:off x="8566724" y="3460866"/>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52"/>
            <p:cNvSpPr/>
            <p:nvPr/>
          </p:nvSpPr>
          <p:spPr>
            <a:xfrm flipH="1" rot="10794501">
              <a:off x="8442775" y="3086824"/>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2"/>
            <p:cNvSpPr/>
            <p:nvPr/>
          </p:nvSpPr>
          <p:spPr>
            <a:xfrm flipH="1" rot="10794501">
              <a:off x="8564347" y="3218206"/>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2"/>
            <p:cNvSpPr/>
            <p:nvPr/>
          </p:nvSpPr>
          <p:spPr>
            <a:xfrm flipH="1" rot="10794501">
              <a:off x="8561954" y="296456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52"/>
            <p:cNvSpPr/>
            <p:nvPr/>
          </p:nvSpPr>
          <p:spPr>
            <a:xfrm flipH="1" rot="10794501">
              <a:off x="8559534" y="2710284"/>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52"/>
            <p:cNvSpPr/>
            <p:nvPr/>
          </p:nvSpPr>
          <p:spPr>
            <a:xfrm flipH="1" rot="10794501">
              <a:off x="8544958" y="2468891"/>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52"/>
            <p:cNvSpPr/>
            <p:nvPr/>
          </p:nvSpPr>
          <p:spPr>
            <a:xfrm flipH="1" rot="10794501">
              <a:off x="8553871" y="2081656"/>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52"/>
            <p:cNvSpPr/>
            <p:nvPr/>
          </p:nvSpPr>
          <p:spPr>
            <a:xfrm flipH="1" rot="10794501">
              <a:off x="8541829" y="2190855"/>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52"/>
            <p:cNvSpPr/>
            <p:nvPr/>
          </p:nvSpPr>
          <p:spPr>
            <a:xfrm flipH="1" rot="10794501">
              <a:off x="8430772" y="1828896"/>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52"/>
            <p:cNvSpPr/>
            <p:nvPr/>
          </p:nvSpPr>
          <p:spPr>
            <a:xfrm flipH="1" rot="10794501">
              <a:off x="8697219" y="3193586"/>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52"/>
            <p:cNvSpPr/>
            <p:nvPr/>
          </p:nvSpPr>
          <p:spPr>
            <a:xfrm flipH="1" rot="10794501">
              <a:off x="8695710" y="3084407"/>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52"/>
            <p:cNvSpPr/>
            <p:nvPr/>
          </p:nvSpPr>
          <p:spPr>
            <a:xfrm flipH="1" rot="10794501">
              <a:off x="8694860" y="296370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52"/>
            <p:cNvSpPr/>
            <p:nvPr/>
          </p:nvSpPr>
          <p:spPr>
            <a:xfrm flipH="1" rot="10794501">
              <a:off x="8693992" y="283079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52"/>
            <p:cNvSpPr/>
            <p:nvPr/>
          </p:nvSpPr>
          <p:spPr>
            <a:xfrm flipH="1" rot="10794501">
              <a:off x="8439680" y="2832515"/>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52"/>
            <p:cNvSpPr/>
            <p:nvPr/>
          </p:nvSpPr>
          <p:spPr>
            <a:xfrm flipH="1" rot="10794501">
              <a:off x="8437961" y="257822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52"/>
            <p:cNvSpPr/>
            <p:nvPr/>
          </p:nvSpPr>
          <p:spPr>
            <a:xfrm flipH="1" rot="10794501">
              <a:off x="8434910" y="23368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2"/>
            <p:cNvSpPr/>
            <p:nvPr/>
          </p:nvSpPr>
          <p:spPr>
            <a:xfrm flipH="1" rot="10794501">
              <a:off x="8693141" y="2709415"/>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52"/>
            <p:cNvSpPr/>
            <p:nvPr/>
          </p:nvSpPr>
          <p:spPr>
            <a:xfrm flipH="1" rot="10794501">
              <a:off x="8690880" y="2564285"/>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52"/>
            <p:cNvSpPr/>
            <p:nvPr/>
          </p:nvSpPr>
          <p:spPr>
            <a:xfrm flipH="1" rot="10794501">
              <a:off x="8690065" y="2468005"/>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52"/>
            <p:cNvSpPr/>
            <p:nvPr/>
          </p:nvSpPr>
          <p:spPr>
            <a:xfrm flipH="1" rot="10794501">
              <a:off x="8689196" y="2335099"/>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2"/>
            <p:cNvSpPr/>
            <p:nvPr/>
          </p:nvSpPr>
          <p:spPr>
            <a:xfrm flipH="1" rot="10794501">
              <a:off x="8688311" y="2189968"/>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52"/>
            <p:cNvSpPr/>
            <p:nvPr/>
          </p:nvSpPr>
          <p:spPr>
            <a:xfrm flipH="1" rot="10794501">
              <a:off x="8686838" y="2105215"/>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5" name="Google Shape;3425;p52"/>
          <p:cNvGrpSpPr/>
          <p:nvPr/>
        </p:nvGrpSpPr>
        <p:grpSpPr>
          <a:xfrm>
            <a:off x="-1045515" y="731743"/>
            <a:ext cx="1758903" cy="3680018"/>
            <a:chOff x="-1045515" y="731743"/>
            <a:chExt cx="1758903" cy="3680018"/>
          </a:xfrm>
        </p:grpSpPr>
        <p:sp>
          <p:nvSpPr>
            <p:cNvPr id="3426" name="Google Shape;3426;p52"/>
            <p:cNvSpPr/>
            <p:nvPr/>
          </p:nvSpPr>
          <p:spPr>
            <a:xfrm rot="-10794501">
              <a:off x="-640099" y="12708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52"/>
            <p:cNvSpPr/>
            <p:nvPr/>
          </p:nvSpPr>
          <p:spPr>
            <a:xfrm rot="-10794501">
              <a:off x="-676829" y="13312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52"/>
            <p:cNvSpPr/>
            <p:nvPr/>
          </p:nvSpPr>
          <p:spPr>
            <a:xfrm rot="-10794501">
              <a:off x="-802560" y="15698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52"/>
            <p:cNvSpPr/>
            <p:nvPr/>
          </p:nvSpPr>
          <p:spPr>
            <a:xfrm rot="-10794501">
              <a:off x="-793619" y="14911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52"/>
            <p:cNvSpPr/>
            <p:nvPr/>
          </p:nvSpPr>
          <p:spPr>
            <a:xfrm rot="-10794501">
              <a:off x="-1024849" y="21657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52"/>
            <p:cNvSpPr/>
            <p:nvPr/>
          </p:nvSpPr>
          <p:spPr>
            <a:xfrm rot="-10794501">
              <a:off x="-1045351" y="22391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52"/>
            <p:cNvSpPr/>
            <p:nvPr/>
          </p:nvSpPr>
          <p:spPr>
            <a:xfrm rot="-10794501">
              <a:off x="-1040884" y="23718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52"/>
            <p:cNvSpPr/>
            <p:nvPr/>
          </p:nvSpPr>
          <p:spPr>
            <a:xfrm rot="-10794501">
              <a:off x="-1017980" y="24329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52"/>
            <p:cNvSpPr/>
            <p:nvPr/>
          </p:nvSpPr>
          <p:spPr>
            <a:xfrm rot="-10794501">
              <a:off x="-756736" y="25828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52"/>
            <p:cNvSpPr/>
            <p:nvPr/>
          </p:nvSpPr>
          <p:spPr>
            <a:xfrm rot="-10794501">
              <a:off x="-744623" y="26006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52"/>
            <p:cNvSpPr/>
            <p:nvPr/>
          </p:nvSpPr>
          <p:spPr>
            <a:xfrm rot="-10794501">
              <a:off x="-693919" y="27280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52"/>
            <p:cNvSpPr/>
            <p:nvPr/>
          </p:nvSpPr>
          <p:spPr>
            <a:xfrm rot="-10794501">
              <a:off x="-533335" y="28502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52"/>
            <p:cNvSpPr/>
            <p:nvPr/>
          </p:nvSpPr>
          <p:spPr>
            <a:xfrm rot="-10794501">
              <a:off x="-512380" y="28619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52"/>
            <p:cNvSpPr/>
            <p:nvPr/>
          </p:nvSpPr>
          <p:spPr>
            <a:xfrm rot="-10794501">
              <a:off x="-641042" y="27349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52"/>
            <p:cNvSpPr/>
            <p:nvPr/>
          </p:nvSpPr>
          <p:spPr>
            <a:xfrm rot="-10794501">
              <a:off x="-106404" y="29854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52"/>
            <p:cNvSpPr/>
            <p:nvPr/>
          </p:nvSpPr>
          <p:spPr>
            <a:xfrm rot="-10794501">
              <a:off x="-33190" y="29842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52"/>
            <p:cNvSpPr/>
            <p:nvPr/>
          </p:nvSpPr>
          <p:spPr>
            <a:xfrm rot="-10794501">
              <a:off x="63702" y="31063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52"/>
            <p:cNvSpPr/>
            <p:nvPr/>
          </p:nvSpPr>
          <p:spPr>
            <a:xfrm rot="-10794501">
              <a:off x="147067" y="31018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52"/>
            <p:cNvSpPr/>
            <p:nvPr/>
          </p:nvSpPr>
          <p:spPr>
            <a:xfrm rot="-10794501">
              <a:off x="233346" y="32163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2"/>
            <p:cNvSpPr/>
            <p:nvPr/>
          </p:nvSpPr>
          <p:spPr>
            <a:xfrm rot="-10794501">
              <a:off x="258883" y="32367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2"/>
            <p:cNvSpPr/>
            <p:nvPr/>
          </p:nvSpPr>
          <p:spPr>
            <a:xfrm rot="-10794501">
              <a:off x="340046" y="34823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52"/>
            <p:cNvSpPr/>
            <p:nvPr/>
          </p:nvSpPr>
          <p:spPr>
            <a:xfrm rot="-10794501">
              <a:off x="-22329" y="7323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52"/>
            <p:cNvSpPr/>
            <p:nvPr/>
          </p:nvSpPr>
          <p:spPr>
            <a:xfrm rot="-10794501">
              <a:off x="530564" y="34608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52"/>
            <p:cNvSpPr/>
            <p:nvPr/>
          </p:nvSpPr>
          <p:spPr>
            <a:xfrm rot="-10794501">
              <a:off x="653864" y="30868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2"/>
            <p:cNvSpPr/>
            <p:nvPr/>
          </p:nvSpPr>
          <p:spPr>
            <a:xfrm rot="-10794501">
              <a:off x="533641" y="32182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2"/>
            <p:cNvSpPr/>
            <p:nvPr/>
          </p:nvSpPr>
          <p:spPr>
            <a:xfrm rot="-10794501">
              <a:off x="535360" y="29645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52"/>
            <p:cNvSpPr/>
            <p:nvPr/>
          </p:nvSpPr>
          <p:spPr>
            <a:xfrm rot="-10794501">
              <a:off x="537754" y="27102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52"/>
            <p:cNvSpPr/>
            <p:nvPr/>
          </p:nvSpPr>
          <p:spPr>
            <a:xfrm rot="-10794501">
              <a:off x="552355" y="24688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2"/>
            <p:cNvSpPr/>
            <p:nvPr/>
          </p:nvSpPr>
          <p:spPr>
            <a:xfrm rot="-10794501">
              <a:off x="543417" y="20816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2"/>
            <p:cNvSpPr/>
            <p:nvPr/>
          </p:nvSpPr>
          <p:spPr>
            <a:xfrm rot="-10794501">
              <a:off x="555459" y="21908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52"/>
            <p:cNvSpPr/>
            <p:nvPr/>
          </p:nvSpPr>
          <p:spPr>
            <a:xfrm rot="-10794501">
              <a:off x="666541" y="18288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52"/>
            <p:cNvSpPr/>
            <p:nvPr/>
          </p:nvSpPr>
          <p:spPr>
            <a:xfrm rot="-10794501">
              <a:off x="400069" y="31935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2"/>
            <p:cNvSpPr/>
            <p:nvPr/>
          </p:nvSpPr>
          <p:spPr>
            <a:xfrm rot="-10794501">
              <a:off x="401603" y="30844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2"/>
            <p:cNvSpPr/>
            <p:nvPr/>
          </p:nvSpPr>
          <p:spPr>
            <a:xfrm rot="-10794501">
              <a:off x="402453" y="29637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52"/>
            <p:cNvSpPr/>
            <p:nvPr/>
          </p:nvSpPr>
          <p:spPr>
            <a:xfrm rot="-10794501">
              <a:off x="403321" y="28307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52"/>
            <p:cNvSpPr/>
            <p:nvPr/>
          </p:nvSpPr>
          <p:spPr>
            <a:xfrm rot="-10794501">
              <a:off x="657608" y="28325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2"/>
            <p:cNvSpPr/>
            <p:nvPr/>
          </p:nvSpPr>
          <p:spPr>
            <a:xfrm rot="-10794501">
              <a:off x="660028" y="25782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2"/>
            <p:cNvSpPr/>
            <p:nvPr/>
          </p:nvSpPr>
          <p:spPr>
            <a:xfrm rot="-10794501">
              <a:off x="662403" y="23368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52"/>
            <p:cNvSpPr/>
            <p:nvPr/>
          </p:nvSpPr>
          <p:spPr>
            <a:xfrm rot="-10794501">
              <a:off x="404173" y="27094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52"/>
            <p:cNvSpPr/>
            <p:nvPr/>
          </p:nvSpPr>
          <p:spPr>
            <a:xfrm rot="-10794501">
              <a:off x="406409" y="25642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52"/>
            <p:cNvSpPr/>
            <p:nvPr/>
          </p:nvSpPr>
          <p:spPr>
            <a:xfrm rot="-10794501">
              <a:off x="407223" y="24680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2"/>
            <p:cNvSpPr/>
            <p:nvPr/>
          </p:nvSpPr>
          <p:spPr>
            <a:xfrm rot="-10794501">
              <a:off x="408117" y="23351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2"/>
            <p:cNvSpPr/>
            <p:nvPr/>
          </p:nvSpPr>
          <p:spPr>
            <a:xfrm rot="-10794501">
              <a:off x="409677" y="21899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2"/>
            <p:cNvSpPr/>
            <p:nvPr/>
          </p:nvSpPr>
          <p:spPr>
            <a:xfrm rot="-10794501">
              <a:off x="410475" y="21052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0" name="Google Shape;3470;p52"/>
          <p:cNvGrpSpPr/>
          <p:nvPr/>
        </p:nvGrpSpPr>
        <p:grpSpPr>
          <a:xfrm>
            <a:off x="2736253" y="-1219402"/>
            <a:ext cx="3680018" cy="1758903"/>
            <a:chOff x="2736253" y="-1219402"/>
            <a:chExt cx="3680018" cy="1758903"/>
          </a:xfrm>
        </p:grpSpPr>
        <p:sp>
          <p:nvSpPr>
            <p:cNvPr id="3471" name="Google Shape;3471;p52"/>
            <p:cNvSpPr/>
            <p:nvPr/>
          </p:nvSpPr>
          <p:spPr>
            <a:xfrm flipH="1" rot="5394501">
              <a:off x="3161713" y="-700388"/>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2"/>
            <p:cNvSpPr/>
            <p:nvPr/>
          </p:nvSpPr>
          <p:spPr>
            <a:xfrm flipH="1" rot="5394501">
              <a:off x="3134965" y="-649963"/>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2"/>
            <p:cNvSpPr/>
            <p:nvPr/>
          </p:nvSpPr>
          <p:spPr>
            <a:xfrm flipH="1" rot="5394501">
              <a:off x="3235914" y="-638003"/>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2"/>
            <p:cNvSpPr/>
            <p:nvPr/>
          </p:nvSpPr>
          <p:spPr>
            <a:xfrm flipH="1" rot="5394501">
              <a:off x="3243317" y="-715205"/>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2"/>
            <p:cNvSpPr/>
            <p:nvPr/>
          </p:nvSpPr>
          <p:spPr>
            <a:xfrm flipH="1" rot="5394501">
              <a:off x="3538807" y="-56729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52"/>
            <p:cNvSpPr/>
            <p:nvPr/>
          </p:nvSpPr>
          <p:spPr>
            <a:xfrm flipH="1" rot="5394501">
              <a:off x="3479931" y="-455546"/>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52"/>
            <p:cNvSpPr/>
            <p:nvPr/>
          </p:nvSpPr>
          <p:spPr>
            <a:xfrm flipH="1" rot="5394501">
              <a:off x="3846650" y="-68506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2"/>
            <p:cNvSpPr/>
            <p:nvPr/>
          </p:nvSpPr>
          <p:spPr>
            <a:xfrm flipH="1" rot="5394501">
              <a:off x="3871507" y="-625877"/>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2"/>
            <p:cNvSpPr/>
            <p:nvPr/>
          </p:nvSpPr>
          <p:spPr>
            <a:xfrm flipH="1" rot="5394501">
              <a:off x="4501584" y="-844818"/>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52"/>
            <p:cNvSpPr/>
            <p:nvPr/>
          </p:nvSpPr>
          <p:spPr>
            <a:xfrm flipH="1" rot="5394501">
              <a:off x="4426452" y="-73978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52"/>
            <p:cNvSpPr/>
            <p:nvPr/>
          </p:nvSpPr>
          <p:spPr>
            <a:xfrm flipH="1" rot="5394501">
              <a:off x="4706108" y="-84135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52"/>
            <p:cNvSpPr/>
            <p:nvPr/>
          </p:nvSpPr>
          <p:spPr>
            <a:xfrm flipH="1" rot="5394501">
              <a:off x="4906634" y="-759107"/>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2"/>
            <p:cNvSpPr/>
            <p:nvPr/>
          </p:nvSpPr>
          <p:spPr>
            <a:xfrm flipH="1" rot="5394501">
              <a:off x="4818640" y="-638456"/>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2"/>
            <p:cNvSpPr/>
            <p:nvPr/>
          </p:nvSpPr>
          <p:spPr>
            <a:xfrm flipH="1" rot="5394501">
              <a:off x="4682473" y="-757941"/>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2"/>
            <p:cNvSpPr/>
            <p:nvPr/>
          </p:nvSpPr>
          <p:spPr>
            <a:xfrm flipH="1" rot="5394501">
              <a:off x="5385058" y="-67537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2"/>
            <p:cNvSpPr/>
            <p:nvPr/>
          </p:nvSpPr>
          <p:spPr>
            <a:xfrm flipH="1" rot="5394501">
              <a:off x="5361795" y="-580102"/>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52"/>
            <p:cNvSpPr/>
            <p:nvPr/>
          </p:nvSpPr>
          <p:spPr>
            <a:xfrm flipH="1" rot="5394501">
              <a:off x="5547290" y="-54663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52"/>
            <p:cNvSpPr/>
            <p:nvPr/>
          </p:nvSpPr>
          <p:spPr>
            <a:xfrm flipH="1" rot="5394501">
              <a:off x="5476639" y="-39711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2"/>
            <p:cNvSpPr/>
            <p:nvPr/>
          </p:nvSpPr>
          <p:spPr>
            <a:xfrm flipH="1" rot="5394501">
              <a:off x="5563058" y="-28269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2"/>
            <p:cNvSpPr/>
            <p:nvPr/>
          </p:nvSpPr>
          <p:spPr>
            <a:xfrm flipH="1" rot="5394501">
              <a:off x="5675707" y="-34941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2"/>
            <p:cNvSpPr/>
            <p:nvPr/>
          </p:nvSpPr>
          <p:spPr>
            <a:xfrm flipH="1" rot="5394501">
              <a:off x="5842619" y="-18957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2"/>
            <p:cNvSpPr/>
            <p:nvPr/>
          </p:nvSpPr>
          <p:spPr>
            <a:xfrm flipH="1" rot="5394501">
              <a:off x="2936232" y="-395618"/>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52"/>
            <p:cNvSpPr/>
            <p:nvPr/>
          </p:nvSpPr>
          <p:spPr>
            <a:xfrm flipH="1" rot="5394501">
              <a:off x="5465077" y="356978"/>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52"/>
            <p:cNvSpPr/>
            <p:nvPr/>
          </p:nvSpPr>
          <p:spPr>
            <a:xfrm flipH="1" rot="5394501">
              <a:off x="5090998" y="48031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2"/>
            <p:cNvSpPr/>
            <p:nvPr/>
          </p:nvSpPr>
          <p:spPr>
            <a:xfrm flipH="1" rot="5394501">
              <a:off x="5223080" y="359392"/>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2"/>
            <p:cNvSpPr/>
            <p:nvPr/>
          </p:nvSpPr>
          <p:spPr>
            <a:xfrm flipH="1" rot="5394501">
              <a:off x="4969106" y="361448"/>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2"/>
            <p:cNvSpPr/>
            <p:nvPr/>
          </p:nvSpPr>
          <p:spPr>
            <a:xfrm flipH="1" rot="5394501">
              <a:off x="4714807" y="36385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52"/>
            <p:cNvSpPr/>
            <p:nvPr/>
          </p:nvSpPr>
          <p:spPr>
            <a:xfrm flipH="1" rot="5394501">
              <a:off x="4473415" y="37845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2"/>
            <p:cNvSpPr/>
            <p:nvPr/>
          </p:nvSpPr>
          <p:spPr>
            <a:xfrm flipH="1" rot="5394501">
              <a:off x="4086180" y="36951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2"/>
            <p:cNvSpPr/>
            <p:nvPr/>
          </p:nvSpPr>
          <p:spPr>
            <a:xfrm flipH="1" rot="5394501">
              <a:off x="4195366" y="381573"/>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2"/>
            <p:cNvSpPr/>
            <p:nvPr/>
          </p:nvSpPr>
          <p:spPr>
            <a:xfrm flipH="1" rot="5394501">
              <a:off x="3833420" y="492642"/>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2"/>
            <p:cNvSpPr/>
            <p:nvPr/>
          </p:nvSpPr>
          <p:spPr>
            <a:xfrm flipH="1" rot="5394501">
              <a:off x="5198097" y="226183"/>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2"/>
            <p:cNvSpPr/>
            <p:nvPr/>
          </p:nvSpPr>
          <p:spPr>
            <a:xfrm flipH="1" rot="5394501">
              <a:off x="5088643" y="227992"/>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52"/>
            <p:cNvSpPr/>
            <p:nvPr/>
          </p:nvSpPr>
          <p:spPr>
            <a:xfrm flipH="1" rot="5394501">
              <a:off x="4968225" y="228554"/>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52"/>
            <p:cNvSpPr/>
            <p:nvPr/>
          </p:nvSpPr>
          <p:spPr>
            <a:xfrm flipH="1" rot="5394501">
              <a:off x="4835319" y="229422"/>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52"/>
            <p:cNvSpPr/>
            <p:nvPr/>
          </p:nvSpPr>
          <p:spPr>
            <a:xfrm flipH="1" rot="5394501">
              <a:off x="4837026" y="483722"/>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52"/>
            <p:cNvSpPr/>
            <p:nvPr/>
          </p:nvSpPr>
          <p:spPr>
            <a:xfrm flipH="1" rot="5394501">
              <a:off x="4583102" y="48577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52"/>
            <p:cNvSpPr/>
            <p:nvPr/>
          </p:nvSpPr>
          <p:spPr>
            <a:xfrm flipH="1" rot="5394501">
              <a:off x="4341330" y="488517"/>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52"/>
            <p:cNvSpPr/>
            <p:nvPr/>
          </p:nvSpPr>
          <p:spPr>
            <a:xfrm flipH="1" rot="5394501">
              <a:off x="4713926" y="23028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52"/>
            <p:cNvSpPr/>
            <p:nvPr/>
          </p:nvSpPr>
          <p:spPr>
            <a:xfrm flipH="1" rot="5394501">
              <a:off x="4568796" y="232522"/>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52"/>
            <p:cNvSpPr/>
            <p:nvPr/>
          </p:nvSpPr>
          <p:spPr>
            <a:xfrm flipH="1" rot="5394501">
              <a:off x="4472504" y="233350"/>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52"/>
            <p:cNvSpPr/>
            <p:nvPr/>
          </p:nvSpPr>
          <p:spPr>
            <a:xfrm flipH="1" rot="5394501">
              <a:off x="4339273" y="234568"/>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52"/>
            <p:cNvSpPr/>
            <p:nvPr/>
          </p:nvSpPr>
          <p:spPr>
            <a:xfrm flipH="1" rot="5394501">
              <a:off x="4194829" y="23544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52"/>
            <p:cNvSpPr/>
            <p:nvPr/>
          </p:nvSpPr>
          <p:spPr>
            <a:xfrm flipH="1" rot="5394501">
              <a:off x="4109726" y="236589"/>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5" name="Google Shape;3515;p52"/>
          <p:cNvGrpSpPr/>
          <p:nvPr/>
        </p:nvGrpSpPr>
        <p:grpSpPr>
          <a:xfrm>
            <a:off x="2731991" y="4599423"/>
            <a:ext cx="3680018" cy="1758903"/>
            <a:chOff x="2731991" y="4599423"/>
            <a:chExt cx="3680018" cy="1758903"/>
          </a:xfrm>
        </p:grpSpPr>
        <p:sp>
          <p:nvSpPr>
            <p:cNvPr id="3516" name="Google Shape;3516;p52"/>
            <p:cNvSpPr/>
            <p:nvPr/>
          </p:nvSpPr>
          <p:spPr>
            <a:xfrm flipH="1" rot="-5405499">
              <a:off x="4905431" y="498539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52"/>
            <p:cNvSpPr/>
            <p:nvPr/>
          </p:nvSpPr>
          <p:spPr>
            <a:xfrm flipH="1" rot="-5405499">
              <a:off x="4770071" y="494716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52"/>
            <p:cNvSpPr/>
            <p:nvPr/>
          </p:nvSpPr>
          <p:spPr>
            <a:xfrm flipH="1" rot="-5405499">
              <a:off x="4535495" y="507696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52"/>
            <p:cNvSpPr/>
            <p:nvPr/>
          </p:nvSpPr>
          <p:spPr>
            <a:xfrm flipH="1" rot="-5405499">
              <a:off x="4670546" y="512433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52"/>
            <p:cNvSpPr/>
            <p:nvPr/>
          </p:nvSpPr>
          <p:spPr>
            <a:xfrm flipH="1" rot="-5405499">
              <a:off x="4146485" y="5506131"/>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52"/>
            <p:cNvSpPr/>
            <p:nvPr/>
          </p:nvSpPr>
          <p:spPr>
            <a:xfrm flipH="1" rot="-5405499">
              <a:off x="3934057" y="5387579"/>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52"/>
            <p:cNvSpPr/>
            <p:nvPr/>
          </p:nvSpPr>
          <p:spPr>
            <a:xfrm flipH="1" rot="-5405499">
              <a:off x="3835916" y="541770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52"/>
            <p:cNvSpPr/>
            <p:nvPr/>
          </p:nvSpPr>
          <p:spPr>
            <a:xfrm flipH="1" rot="-5405499">
              <a:off x="3678808" y="5298834"/>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52"/>
            <p:cNvSpPr/>
            <p:nvPr/>
          </p:nvSpPr>
          <p:spPr>
            <a:xfrm flipH="1" rot="-5405499">
              <a:off x="3454312" y="4962987"/>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52"/>
            <p:cNvSpPr/>
            <p:nvPr/>
          </p:nvSpPr>
          <p:spPr>
            <a:xfrm flipH="1" rot="-5405499">
              <a:off x="3300198" y="481454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52"/>
            <p:cNvSpPr/>
            <p:nvPr/>
          </p:nvSpPr>
          <p:spPr>
            <a:xfrm flipH="1" rot="-5405499">
              <a:off x="3314226" y="490525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52"/>
            <p:cNvSpPr/>
            <p:nvPr/>
          </p:nvSpPr>
          <p:spPr>
            <a:xfrm flipH="1" rot="-5405499">
              <a:off x="3275808" y="4828442"/>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52"/>
            <p:cNvSpPr/>
            <p:nvPr/>
          </p:nvSpPr>
          <p:spPr>
            <a:xfrm flipH="1" rot="-5405499">
              <a:off x="3133880" y="467726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52"/>
            <p:cNvSpPr/>
            <p:nvPr/>
          </p:nvSpPr>
          <p:spPr>
            <a:xfrm flipH="1" rot="-5405499">
              <a:off x="3268673" y="4813724"/>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52"/>
            <p:cNvSpPr/>
            <p:nvPr/>
          </p:nvSpPr>
          <p:spPr>
            <a:xfrm flipH="1" rot="-5405499">
              <a:off x="3237548" y="4498480"/>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52"/>
            <p:cNvSpPr/>
            <p:nvPr/>
          </p:nvSpPr>
          <p:spPr>
            <a:xfrm flipH="1" rot="-5405499">
              <a:off x="3203824" y="4390334"/>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52"/>
            <p:cNvSpPr/>
            <p:nvPr/>
          </p:nvSpPr>
          <p:spPr>
            <a:xfrm flipH="1" rot="-5405499">
              <a:off x="3234023" y="444571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52"/>
            <p:cNvSpPr/>
            <p:nvPr/>
          </p:nvSpPr>
          <p:spPr>
            <a:xfrm flipH="1" rot="-5405499">
              <a:off x="3137815" y="426163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52"/>
            <p:cNvSpPr/>
            <p:nvPr/>
          </p:nvSpPr>
          <p:spPr>
            <a:xfrm flipH="1" rot="-5405499">
              <a:off x="3400691" y="455279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52"/>
            <p:cNvSpPr/>
            <p:nvPr/>
          </p:nvSpPr>
          <p:spPr>
            <a:xfrm flipH="1" rot="-5405499">
              <a:off x="3176820" y="4323781"/>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52"/>
            <p:cNvSpPr/>
            <p:nvPr/>
          </p:nvSpPr>
          <p:spPr>
            <a:xfrm flipH="1" rot="-5405499">
              <a:off x="3087899" y="4399287"/>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52"/>
            <p:cNvSpPr/>
            <p:nvPr/>
          </p:nvSpPr>
          <p:spPr>
            <a:xfrm flipH="1" rot="-5405499">
              <a:off x="5489684" y="4413393"/>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52"/>
            <p:cNvSpPr/>
            <p:nvPr/>
          </p:nvSpPr>
          <p:spPr>
            <a:xfrm flipH="1" rot="-5405499">
              <a:off x="3636350" y="4735713"/>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52"/>
            <p:cNvSpPr/>
            <p:nvPr/>
          </p:nvSpPr>
          <p:spPr>
            <a:xfrm flipH="1" rot="-5405499">
              <a:off x="4009779" y="4611801"/>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52"/>
            <p:cNvSpPr/>
            <p:nvPr/>
          </p:nvSpPr>
          <p:spPr>
            <a:xfrm flipH="1" rot="-5405499">
              <a:off x="3879047" y="4732673"/>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52"/>
            <p:cNvSpPr/>
            <p:nvPr/>
          </p:nvSpPr>
          <p:spPr>
            <a:xfrm flipH="1" rot="-5405499">
              <a:off x="4132346" y="4730617"/>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52"/>
            <p:cNvSpPr/>
            <p:nvPr/>
          </p:nvSpPr>
          <p:spPr>
            <a:xfrm flipH="1" rot="-5405499">
              <a:off x="4386620" y="4728211"/>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52"/>
            <p:cNvSpPr/>
            <p:nvPr/>
          </p:nvSpPr>
          <p:spPr>
            <a:xfrm flipH="1" rot="-5405499">
              <a:off x="4628037" y="4713634"/>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52"/>
            <p:cNvSpPr/>
            <p:nvPr/>
          </p:nvSpPr>
          <p:spPr>
            <a:xfrm flipH="1" rot="-5405499">
              <a:off x="5015247" y="4722547"/>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52"/>
            <p:cNvSpPr/>
            <p:nvPr/>
          </p:nvSpPr>
          <p:spPr>
            <a:xfrm flipH="1" rot="-5405499">
              <a:off x="4906061" y="4710518"/>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52"/>
            <p:cNvSpPr/>
            <p:nvPr/>
          </p:nvSpPr>
          <p:spPr>
            <a:xfrm flipH="1" rot="-5405499">
              <a:off x="5268032" y="4599448"/>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52"/>
            <p:cNvSpPr/>
            <p:nvPr/>
          </p:nvSpPr>
          <p:spPr>
            <a:xfrm flipH="1" rot="-5405499">
              <a:off x="3903330" y="4865908"/>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52"/>
            <p:cNvSpPr/>
            <p:nvPr/>
          </p:nvSpPr>
          <p:spPr>
            <a:xfrm flipH="1" rot="-5405499">
              <a:off x="4012809" y="486467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52"/>
            <p:cNvSpPr/>
            <p:nvPr/>
          </p:nvSpPr>
          <p:spPr>
            <a:xfrm flipH="1" rot="-5405499">
              <a:off x="4133227" y="486353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52"/>
            <p:cNvSpPr/>
            <p:nvPr/>
          </p:nvSpPr>
          <p:spPr>
            <a:xfrm flipH="1" rot="-5405499">
              <a:off x="4266133" y="4862668"/>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52"/>
            <p:cNvSpPr/>
            <p:nvPr/>
          </p:nvSpPr>
          <p:spPr>
            <a:xfrm flipH="1" rot="-5405499">
              <a:off x="4264401" y="4608369"/>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52"/>
            <p:cNvSpPr/>
            <p:nvPr/>
          </p:nvSpPr>
          <p:spPr>
            <a:xfrm flipH="1" rot="-5405499">
              <a:off x="4519025" y="4606287"/>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52"/>
            <p:cNvSpPr/>
            <p:nvPr/>
          </p:nvSpPr>
          <p:spPr>
            <a:xfrm flipH="1" rot="-5405499">
              <a:off x="4760122" y="4603599"/>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52"/>
            <p:cNvSpPr/>
            <p:nvPr/>
          </p:nvSpPr>
          <p:spPr>
            <a:xfrm flipH="1" rot="-5405499">
              <a:off x="4387526" y="4861829"/>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52"/>
            <p:cNvSpPr/>
            <p:nvPr/>
          </p:nvSpPr>
          <p:spPr>
            <a:xfrm flipH="1" rot="-5405499">
              <a:off x="4532631" y="4859568"/>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52"/>
            <p:cNvSpPr/>
            <p:nvPr/>
          </p:nvSpPr>
          <p:spPr>
            <a:xfrm flipH="1" rot="-5405499">
              <a:off x="4628923" y="4858766"/>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52"/>
            <p:cNvSpPr/>
            <p:nvPr/>
          </p:nvSpPr>
          <p:spPr>
            <a:xfrm flipH="1" rot="-5405499">
              <a:off x="4762179" y="4858223"/>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52"/>
            <p:cNvSpPr/>
            <p:nvPr/>
          </p:nvSpPr>
          <p:spPr>
            <a:xfrm flipH="1" rot="-5405499">
              <a:off x="4907298" y="4856650"/>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52"/>
            <p:cNvSpPr/>
            <p:nvPr/>
          </p:nvSpPr>
          <p:spPr>
            <a:xfrm flipH="1" rot="-5405499">
              <a:off x="4991726" y="4855527"/>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0" name="Google Shape;3560;p52"/>
          <p:cNvSpPr txBox="1"/>
          <p:nvPr>
            <p:ph hasCustomPrompt="1" type="title"/>
          </p:nvPr>
        </p:nvSpPr>
        <p:spPr>
          <a:xfrm>
            <a:off x="713400" y="1780034"/>
            <a:ext cx="7717500" cy="11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61" name="Google Shape;3561;p52"/>
          <p:cNvSpPr txBox="1"/>
          <p:nvPr>
            <p:ph idx="1" type="body"/>
          </p:nvPr>
        </p:nvSpPr>
        <p:spPr>
          <a:xfrm>
            <a:off x="713225" y="3105166"/>
            <a:ext cx="7717500" cy="258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62" name="Shape 3562"/>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563" name="Shape 3563"/>
        <p:cNvGrpSpPr/>
        <p:nvPr/>
      </p:nvGrpSpPr>
      <p:grpSpPr>
        <a:xfrm>
          <a:off x="0" y="0"/>
          <a:ext cx="0" cy="0"/>
          <a:chOff x="0" y="0"/>
          <a:chExt cx="0" cy="0"/>
        </a:xfrm>
      </p:grpSpPr>
      <p:sp>
        <p:nvSpPr>
          <p:cNvPr id="3564" name="Google Shape;3564;p54"/>
          <p:cNvSpPr txBox="1"/>
          <p:nvPr>
            <p:ph idx="1" type="subTitle"/>
          </p:nvPr>
        </p:nvSpPr>
        <p:spPr>
          <a:xfrm>
            <a:off x="1885521" y="1475175"/>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5" name="Google Shape;3565;p54"/>
          <p:cNvSpPr txBox="1"/>
          <p:nvPr>
            <p:ph idx="2" type="subTitle"/>
          </p:nvPr>
        </p:nvSpPr>
        <p:spPr>
          <a:xfrm>
            <a:off x="1885525" y="1843075"/>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6" name="Google Shape;3566;p54"/>
          <p:cNvSpPr txBox="1"/>
          <p:nvPr>
            <p:ph idx="3" type="subTitle"/>
          </p:nvPr>
        </p:nvSpPr>
        <p:spPr>
          <a:xfrm>
            <a:off x="5874296" y="1475175"/>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7" name="Google Shape;3567;p54"/>
          <p:cNvSpPr txBox="1"/>
          <p:nvPr>
            <p:ph idx="4" type="subTitle"/>
          </p:nvPr>
        </p:nvSpPr>
        <p:spPr>
          <a:xfrm>
            <a:off x="5874296" y="1843075"/>
            <a:ext cx="2258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8" name="Google Shape;3568;p54"/>
          <p:cNvSpPr txBox="1"/>
          <p:nvPr>
            <p:ph idx="5" type="subTitle"/>
          </p:nvPr>
        </p:nvSpPr>
        <p:spPr>
          <a:xfrm>
            <a:off x="1885521" y="3055149"/>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9" name="Google Shape;3569;p54"/>
          <p:cNvSpPr txBox="1"/>
          <p:nvPr>
            <p:ph idx="6" type="subTitle"/>
          </p:nvPr>
        </p:nvSpPr>
        <p:spPr>
          <a:xfrm>
            <a:off x="1885525" y="3419600"/>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0" name="Google Shape;3570;p54"/>
          <p:cNvSpPr txBox="1"/>
          <p:nvPr>
            <p:ph idx="7" type="subTitle"/>
          </p:nvPr>
        </p:nvSpPr>
        <p:spPr>
          <a:xfrm>
            <a:off x="5874296" y="3055149"/>
            <a:ext cx="20508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1" name="Google Shape;3571;p54"/>
          <p:cNvSpPr txBox="1"/>
          <p:nvPr>
            <p:ph idx="8" type="subTitle"/>
          </p:nvPr>
        </p:nvSpPr>
        <p:spPr>
          <a:xfrm>
            <a:off x="5874296" y="3419600"/>
            <a:ext cx="2258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2" name="Google Shape;3572;p54"/>
          <p:cNvSpPr txBox="1"/>
          <p:nvPr>
            <p:ph hasCustomPrompt="1" type="title"/>
          </p:nvPr>
        </p:nvSpPr>
        <p:spPr>
          <a:xfrm>
            <a:off x="1096151" y="1732937"/>
            <a:ext cx="584100" cy="26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3573" name="Google Shape;3573;p54"/>
          <p:cNvSpPr txBox="1"/>
          <p:nvPr>
            <p:ph hasCustomPrompt="1" idx="9" type="title"/>
          </p:nvPr>
        </p:nvSpPr>
        <p:spPr>
          <a:xfrm>
            <a:off x="5112679" y="1732487"/>
            <a:ext cx="5190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3574" name="Google Shape;3574;p54"/>
          <p:cNvSpPr txBox="1"/>
          <p:nvPr>
            <p:ph hasCustomPrompt="1" idx="13" type="title"/>
          </p:nvPr>
        </p:nvSpPr>
        <p:spPr>
          <a:xfrm>
            <a:off x="1095551" y="3332637"/>
            <a:ext cx="5853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3575" name="Google Shape;3575;p54"/>
          <p:cNvSpPr txBox="1"/>
          <p:nvPr>
            <p:ph hasCustomPrompt="1" idx="14" type="title"/>
          </p:nvPr>
        </p:nvSpPr>
        <p:spPr>
          <a:xfrm>
            <a:off x="5079529" y="3332637"/>
            <a:ext cx="5853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l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3576" name="Google Shape;3576;p54"/>
          <p:cNvSpPr txBox="1"/>
          <p:nvPr>
            <p:ph idx="15"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3577" name="Google Shape;3577;p54"/>
          <p:cNvGrpSpPr/>
          <p:nvPr/>
        </p:nvGrpSpPr>
        <p:grpSpPr>
          <a:xfrm>
            <a:off x="2745778" y="4597725"/>
            <a:ext cx="3680018" cy="1758903"/>
            <a:chOff x="2745778" y="4597725"/>
            <a:chExt cx="3680018" cy="1758903"/>
          </a:xfrm>
        </p:grpSpPr>
        <p:sp>
          <p:nvSpPr>
            <p:cNvPr id="3578" name="Google Shape;3578;p54"/>
            <p:cNvSpPr/>
            <p:nvPr/>
          </p:nvSpPr>
          <p:spPr>
            <a:xfrm flipH="1" rot="-5405499">
              <a:off x="4919217" y="49836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54"/>
            <p:cNvSpPr/>
            <p:nvPr/>
          </p:nvSpPr>
          <p:spPr>
            <a:xfrm flipH="1" rot="-5405499">
              <a:off x="4783857" y="49454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54"/>
            <p:cNvSpPr/>
            <p:nvPr/>
          </p:nvSpPr>
          <p:spPr>
            <a:xfrm flipH="1" rot="-5405499">
              <a:off x="4549282" y="50752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54"/>
            <p:cNvSpPr/>
            <p:nvPr/>
          </p:nvSpPr>
          <p:spPr>
            <a:xfrm flipH="1" rot="-5405499">
              <a:off x="4684332" y="51226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54"/>
            <p:cNvSpPr/>
            <p:nvPr/>
          </p:nvSpPr>
          <p:spPr>
            <a:xfrm flipH="1" rot="-5405499">
              <a:off x="4160271" y="55044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54"/>
            <p:cNvSpPr/>
            <p:nvPr/>
          </p:nvSpPr>
          <p:spPr>
            <a:xfrm flipH="1" rot="-5405499">
              <a:off x="3947843" y="53858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54"/>
            <p:cNvSpPr/>
            <p:nvPr/>
          </p:nvSpPr>
          <p:spPr>
            <a:xfrm flipH="1" rot="-5405499">
              <a:off x="3849703" y="54160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54"/>
            <p:cNvSpPr/>
            <p:nvPr/>
          </p:nvSpPr>
          <p:spPr>
            <a:xfrm flipH="1" rot="-5405499">
              <a:off x="3692594" y="52971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54"/>
            <p:cNvSpPr/>
            <p:nvPr/>
          </p:nvSpPr>
          <p:spPr>
            <a:xfrm flipH="1" rot="-5405499">
              <a:off x="3468099" y="49612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54"/>
            <p:cNvSpPr/>
            <p:nvPr/>
          </p:nvSpPr>
          <p:spPr>
            <a:xfrm flipH="1" rot="-5405499">
              <a:off x="3313985" y="48128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54"/>
            <p:cNvSpPr/>
            <p:nvPr/>
          </p:nvSpPr>
          <p:spPr>
            <a:xfrm flipH="1" rot="-5405499">
              <a:off x="3328013" y="49035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54"/>
            <p:cNvSpPr/>
            <p:nvPr/>
          </p:nvSpPr>
          <p:spPr>
            <a:xfrm flipH="1" rot="-5405499">
              <a:off x="3289595" y="48267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54"/>
            <p:cNvSpPr/>
            <p:nvPr/>
          </p:nvSpPr>
          <p:spPr>
            <a:xfrm flipH="1" rot="-5405499">
              <a:off x="3147667" y="46755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4"/>
            <p:cNvSpPr/>
            <p:nvPr/>
          </p:nvSpPr>
          <p:spPr>
            <a:xfrm flipH="1" rot="-5405499">
              <a:off x="3282459" y="48120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54"/>
            <p:cNvSpPr/>
            <p:nvPr/>
          </p:nvSpPr>
          <p:spPr>
            <a:xfrm flipH="1" rot="-5405499">
              <a:off x="3251334" y="44967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54"/>
            <p:cNvSpPr/>
            <p:nvPr/>
          </p:nvSpPr>
          <p:spPr>
            <a:xfrm flipH="1" rot="-5405499">
              <a:off x="3217611" y="43886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54"/>
            <p:cNvSpPr/>
            <p:nvPr/>
          </p:nvSpPr>
          <p:spPr>
            <a:xfrm flipH="1" rot="-5405499">
              <a:off x="3247809" y="44440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54"/>
            <p:cNvSpPr/>
            <p:nvPr/>
          </p:nvSpPr>
          <p:spPr>
            <a:xfrm flipH="1" rot="-5405499">
              <a:off x="3151602" y="42599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54"/>
            <p:cNvSpPr/>
            <p:nvPr/>
          </p:nvSpPr>
          <p:spPr>
            <a:xfrm flipH="1" rot="-5405499">
              <a:off x="3414477" y="45510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54"/>
            <p:cNvSpPr/>
            <p:nvPr/>
          </p:nvSpPr>
          <p:spPr>
            <a:xfrm flipH="1" rot="-5405499">
              <a:off x="3190606" y="43220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54"/>
            <p:cNvSpPr/>
            <p:nvPr/>
          </p:nvSpPr>
          <p:spPr>
            <a:xfrm flipH="1" rot="-5405499">
              <a:off x="3101685" y="43975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54"/>
            <p:cNvSpPr/>
            <p:nvPr/>
          </p:nvSpPr>
          <p:spPr>
            <a:xfrm flipH="1" rot="-5405499">
              <a:off x="5503470" y="44116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54"/>
            <p:cNvSpPr/>
            <p:nvPr/>
          </p:nvSpPr>
          <p:spPr>
            <a:xfrm flipH="1" rot="-5405499">
              <a:off x="3650136" y="47340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54"/>
            <p:cNvSpPr/>
            <p:nvPr/>
          </p:nvSpPr>
          <p:spPr>
            <a:xfrm flipH="1" rot="-5405499">
              <a:off x="4023566" y="46101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54"/>
            <p:cNvSpPr/>
            <p:nvPr/>
          </p:nvSpPr>
          <p:spPr>
            <a:xfrm flipH="1" rot="-5405499">
              <a:off x="3892834" y="47309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54"/>
            <p:cNvSpPr/>
            <p:nvPr/>
          </p:nvSpPr>
          <p:spPr>
            <a:xfrm flipH="1" rot="-5405499">
              <a:off x="4146133" y="47289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54"/>
            <p:cNvSpPr/>
            <p:nvPr/>
          </p:nvSpPr>
          <p:spPr>
            <a:xfrm flipH="1" rot="-5405499">
              <a:off x="4400406" y="47265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54"/>
            <p:cNvSpPr/>
            <p:nvPr/>
          </p:nvSpPr>
          <p:spPr>
            <a:xfrm flipH="1" rot="-5405499">
              <a:off x="4641823" y="47119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54"/>
            <p:cNvSpPr/>
            <p:nvPr/>
          </p:nvSpPr>
          <p:spPr>
            <a:xfrm flipH="1" rot="-5405499">
              <a:off x="5029033" y="47208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54"/>
            <p:cNvSpPr/>
            <p:nvPr/>
          </p:nvSpPr>
          <p:spPr>
            <a:xfrm flipH="1" rot="-5405499">
              <a:off x="4919847" y="47088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54"/>
            <p:cNvSpPr/>
            <p:nvPr/>
          </p:nvSpPr>
          <p:spPr>
            <a:xfrm flipH="1" rot="-5405499">
              <a:off x="5281819" y="45977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54"/>
            <p:cNvSpPr/>
            <p:nvPr/>
          </p:nvSpPr>
          <p:spPr>
            <a:xfrm flipH="1" rot="-5405499">
              <a:off x="3917116" y="48642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54"/>
            <p:cNvSpPr/>
            <p:nvPr/>
          </p:nvSpPr>
          <p:spPr>
            <a:xfrm flipH="1" rot="-5405499">
              <a:off x="4026595" y="48629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4"/>
            <p:cNvSpPr/>
            <p:nvPr/>
          </p:nvSpPr>
          <p:spPr>
            <a:xfrm flipH="1" rot="-5405499">
              <a:off x="4147013" y="48618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4"/>
            <p:cNvSpPr/>
            <p:nvPr/>
          </p:nvSpPr>
          <p:spPr>
            <a:xfrm flipH="1" rot="-5405499">
              <a:off x="4279919" y="48609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4"/>
            <p:cNvSpPr/>
            <p:nvPr/>
          </p:nvSpPr>
          <p:spPr>
            <a:xfrm flipH="1" rot="-5405499">
              <a:off x="4278187" y="46066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4"/>
            <p:cNvSpPr/>
            <p:nvPr/>
          </p:nvSpPr>
          <p:spPr>
            <a:xfrm flipH="1" rot="-5405499">
              <a:off x="4532811" y="46045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54"/>
            <p:cNvSpPr/>
            <p:nvPr/>
          </p:nvSpPr>
          <p:spPr>
            <a:xfrm flipH="1" rot="-5405499">
              <a:off x="4773909" y="46019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54"/>
            <p:cNvSpPr/>
            <p:nvPr/>
          </p:nvSpPr>
          <p:spPr>
            <a:xfrm flipH="1" rot="-5405499">
              <a:off x="4401312" y="48601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54"/>
            <p:cNvSpPr/>
            <p:nvPr/>
          </p:nvSpPr>
          <p:spPr>
            <a:xfrm flipH="1" rot="-5405499">
              <a:off x="4546417" y="48578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54"/>
            <p:cNvSpPr/>
            <p:nvPr/>
          </p:nvSpPr>
          <p:spPr>
            <a:xfrm flipH="1" rot="-5405499">
              <a:off x="4642709" y="48570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54"/>
            <p:cNvSpPr/>
            <p:nvPr/>
          </p:nvSpPr>
          <p:spPr>
            <a:xfrm flipH="1" rot="-5405499">
              <a:off x="4775965" y="48565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54"/>
            <p:cNvSpPr/>
            <p:nvPr/>
          </p:nvSpPr>
          <p:spPr>
            <a:xfrm flipH="1" rot="-5405499">
              <a:off x="4921084" y="48549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54"/>
            <p:cNvSpPr/>
            <p:nvPr/>
          </p:nvSpPr>
          <p:spPr>
            <a:xfrm flipH="1" rot="-5405499">
              <a:off x="5005512" y="48538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2" name="Google Shape;3622;p54"/>
          <p:cNvGrpSpPr/>
          <p:nvPr/>
        </p:nvGrpSpPr>
        <p:grpSpPr>
          <a:xfrm>
            <a:off x="2736253" y="-1349500"/>
            <a:ext cx="3680018" cy="1758903"/>
            <a:chOff x="2736253" y="-1349500"/>
            <a:chExt cx="3680018" cy="1758903"/>
          </a:xfrm>
        </p:grpSpPr>
        <p:sp>
          <p:nvSpPr>
            <p:cNvPr id="3623" name="Google Shape;3623;p54"/>
            <p:cNvSpPr/>
            <p:nvPr/>
          </p:nvSpPr>
          <p:spPr>
            <a:xfrm rot="-5394501">
              <a:off x="4909692" y="-8304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54"/>
            <p:cNvSpPr/>
            <p:nvPr/>
          </p:nvSpPr>
          <p:spPr>
            <a:xfrm rot="-5394501">
              <a:off x="4774332" y="-780061"/>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54"/>
            <p:cNvSpPr/>
            <p:nvPr/>
          </p:nvSpPr>
          <p:spPr>
            <a:xfrm rot="-5394501">
              <a:off x="4539757" y="-76810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54"/>
            <p:cNvSpPr/>
            <p:nvPr/>
          </p:nvSpPr>
          <p:spPr>
            <a:xfrm rot="-5394501">
              <a:off x="4674807" y="-84530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54"/>
            <p:cNvSpPr/>
            <p:nvPr/>
          </p:nvSpPr>
          <p:spPr>
            <a:xfrm rot="-5394501">
              <a:off x="4150746" y="-69739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54"/>
            <p:cNvSpPr/>
            <p:nvPr/>
          </p:nvSpPr>
          <p:spPr>
            <a:xfrm rot="-5394501">
              <a:off x="3938318" y="-585645"/>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54"/>
            <p:cNvSpPr/>
            <p:nvPr/>
          </p:nvSpPr>
          <p:spPr>
            <a:xfrm rot="-5394501">
              <a:off x="3840178" y="-815163"/>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54"/>
            <p:cNvSpPr/>
            <p:nvPr/>
          </p:nvSpPr>
          <p:spPr>
            <a:xfrm rot="-5394501">
              <a:off x="3683069" y="-75597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54"/>
            <p:cNvSpPr/>
            <p:nvPr/>
          </p:nvSpPr>
          <p:spPr>
            <a:xfrm rot="-5394501">
              <a:off x="3458574" y="-974916"/>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54"/>
            <p:cNvSpPr/>
            <p:nvPr/>
          </p:nvSpPr>
          <p:spPr>
            <a:xfrm rot="-5394501">
              <a:off x="3304460" y="-86988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54"/>
            <p:cNvSpPr/>
            <p:nvPr/>
          </p:nvSpPr>
          <p:spPr>
            <a:xfrm rot="-5394501">
              <a:off x="3318488" y="-97144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54"/>
            <p:cNvSpPr/>
            <p:nvPr/>
          </p:nvSpPr>
          <p:spPr>
            <a:xfrm rot="-5394501">
              <a:off x="3280070" y="-889206"/>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54"/>
            <p:cNvSpPr/>
            <p:nvPr/>
          </p:nvSpPr>
          <p:spPr>
            <a:xfrm rot="-5394501">
              <a:off x="3138142" y="-7685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54"/>
            <p:cNvSpPr/>
            <p:nvPr/>
          </p:nvSpPr>
          <p:spPr>
            <a:xfrm rot="-5394501">
              <a:off x="3272934" y="-88804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54"/>
            <p:cNvSpPr/>
            <p:nvPr/>
          </p:nvSpPr>
          <p:spPr>
            <a:xfrm rot="-5394501">
              <a:off x="3241809" y="-805469"/>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54"/>
            <p:cNvSpPr/>
            <p:nvPr/>
          </p:nvSpPr>
          <p:spPr>
            <a:xfrm rot="-5394501">
              <a:off x="3208086" y="-71020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54"/>
            <p:cNvSpPr/>
            <p:nvPr/>
          </p:nvSpPr>
          <p:spPr>
            <a:xfrm rot="-5394501">
              <a:off x="3238284" y="-676733"/>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54"/>
            <p:cNvSpPr/>
            <p:nvPr/>
          </p:nvSpPr>
          <p:spPr>
            <a:xfrm rot="-5394501">
              <a:off x="3142077" y="-52721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54"/>
            <p:cNvSpPr/>
            <p:nvPr/>
          </p:nvSpPr>
          <p:spPr>
            <a:xfrm rot="-5394501">
              <a:off x="3404952" y="-41279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54"/>
            <p:cNvSpPr/>
            <p:nvPr/>
          </p:nvSpPr>
          <p:spPr>
            <a:xfrm rot="-5394501">
              <a:off x="3181081" y="-47951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54"/>
            <p:cNvSpPr/>
            <p:nvPr/>
          </p:nvSpPr>
          <p:spPr>
            <a:xfrm rot="-5394501">
              <a:off x="3092160" y="-3196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54"/>
            <p:cNvSpPr/>
            <p:nvPr/>
          </p:nvSpPr>
          <p:spPr>
            <a:xfrm rot="-5394501">
              <a:off x="5493945" y="-525717"/>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4"/>
            <p:cNvSpPr/>
            <p:nvPr/>
          </p:nvSpPr>
          <p:spPr>
            <a:xfrm rot="-5394501">
              <a:off x="3640611" y="226879"/>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4"/>
            <p:cNvSpPr/>
            <p:nvPr/>
          </p:nvSpPr>
          <p:spPr>
            <a:xfrm rot="-5394501">
              <a:off x="4014041" y="35021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54"/>
            <p:cNvSpPr/>
            <p:nvPr/>
          </p:nvSpPr>
          <p:spPr>
            <a:xfrm rot="-5394501">
              <a:off x="3883309" y="229294"/>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54"/>
            <p:cNvSpPr/>
            <p:nvPr/>
          </p:nvSpPr>
          <p:spPr>
            <a:xfrm rot="-5394501">
              <a:off x="4136608" y="23135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54"/>
            <p:cNvSpPr/>
            <p:nvPr/>
          </p:nvSpPr>
          <p:spPr>
            <a:xfrm rot="-5394501">
              <a:off x="4390881" y="23375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54"/>
            <p:cNvSpPr/>
            <p:nvPr/>
          </p:nvSpPr>
          <p:spPr>
            <a:xfrm rot="-5394501">
              <a:off x="4632298" y="248358"/>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4"/>
            <p:cNvSpPr/>
            <p:nvPr/>
          </p:nvSpPr>
          <p:spPr>
            <a:xfrm rot="-5394501">
              <a:off x="5019508" y="239420"/>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4"/>
            <p:cNvSpPr/>
            <p:nvPr/>
          </p:nvSpPr>
          <p:spPr>
            <a:xfrm rot="-5394501">
              <a:off x="4910322" y="25147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4"/>
            <p:cNvSpPr/>
            <p:nvPr/>
          </p:nvSpPr>
          <p:spPr>
            <a:xfrm rot="-5394501">
              <a:off x="5272294" y="362544"/>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4"/>
            <p:cNvSpPr/>
            <p:nvPr/>
          </p:nvSpPr>
          <p:spPr>
            <a:xfrm rot="-5394501">
              <a:off x="3907591" y="9608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4"/>
            <p:cNvSpPr/>
            <p:nvPr/>
          </p:nvSpPr>
          <p:spPr>
            <a:xfrm rot="-5394501">
              <a:off x="4017070" y="9789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4"/>
            <p:cNvSpPr/>
            <p:nvPr/>
          </p:nvSpPr>
          <p:spPr>
            <a:xfrm rot="-5394501">
              <a:off x="4137488" y="9845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4"/>
            <p:cNvSpPr/>
            <p:nvPr/>
          </p:nvSpPr>
          <p:spPr>
            <a:xfrm rot="-5394501">
              <a:off x="4270394" y="99324"/>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4"/>
            <p:cNvSpPr/>
            <p:nvPr/>
          </p:nvSpPr>
          <p:spPr>
            <a:xfrm rot="-5394501">
              <a:off x="4268662" y="35362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4"/>
            <p:cNvSpPr/>
            <p:nvPr/>
          </p:nvSpPr>
          <p:spPr>
            <a:xfrm rot="-5394501">
              <a:off x="4523286" y="3556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54"/>
            <p:cNvSpPr/>
            <p:nvPr/>
          </p:nvSpPr>
          <p:spPr>
            <a:xfrm rot="-5394501">
              <a:off x="4764384" y="3584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54"/>
            <p:cNvSpPr/>
            <p:nvPr/>
          </p:nvSpPr>
          <p:spPr>
            <a:xfrm rot="-5394501">
              <a:off x="4391787" y="10018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54"/>
            <p:cNvSpPr/>
            <p:nvPr/>
          </p:nvSpPr>
          <p:spPr>
            <a:xfrm rot="-5394501">
              <a:off x="4536892" y="10242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54"/>
            <p:cNvSpPr/>
            <p:nvPr/>
          </p:nvSpPr>
          <p:spPr>
            <a:xfrm rot="-5394501">
              <a:off x="4633184" y="10325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54"/>
            <p:cNvSpPr/>
            <p:nvPr/>
          </p:nvSpPr>
          <p:spPr>
            <a:xfrm rot="-5394501">
              <a:off x="4766440" y="10447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54"/>
            <p:cNvSpPr/>
            <p:nvPr/>
          </p:nvSpPr>
          <p:spPr>
            <a:xfrm rot="-5394501">
              <a:off x="4911559" y="105342"/>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54"/>
            <p:cNvSpPr/>
            <p:nvPr/>
          </p:nvSpPr>
          <p:spPr>
            <a:xfrm rot="-5394501">
              <a:off x="4995987" y="1064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449">
          <p15:clr>
            <a:srgbClr val="FA7B17"/>
          </p15:clr>
        </p15:guide>
        <p15:guide id="2" pos="5311">
          <p15:clr>
            <a:srgbClr val="FA7B17"/>
          </p15:clr>
        </p15:guide>
        <p15:guide id="3" orient="horz" pos="340">
          <p15:clr>
            <a:srgbClr val="FA7B17"/>
          </p15:clr>
        </p15:guide>
        <p15:guide id="4" orient="horz" pos="2897">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667" name="Shape 3667"/>
        <p:cNvGrpSpPr/>
        <p:nvPr/>
      </p:nvGrpSpPr>
      <p:grpSpPr>
        <a:xfrm>
          <a:off x="0" y="0"/>
          <a:ext cx="0" cy="0"/>
          <a:chOff x="0" y="0"/>
          <a:chExt cx="0" cy="0"/>
        </a:xfrm>
      </p:grpSpPr>
      <p:sp>
        <p:nvSpPr>
          <p:cNvPr id="3668" name="Google Shape;3668;p55"/>
          <p:cNvSpPr txBox="1"/>
          <p:nvPr>
            <p:ph type="title"/>
          </p:nvPr>
        </p:nvSpPr>
        <p:spPr>
          <a:xfrm>
            <a:off x="3226500" y="3499575"/>
            <a:ext cx="2691000" cy="170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1800"/>
              <a:buNone/>
              <a:defRPr sz="2000">
                <a:solidFill>
                  <a:schemeClr val="accent5"/>
                </a:solidFill>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3669" name="Google Shape;3669;p55"/>
          <p:cNvSpPr txBox="1"/>
          <p:nvPr>
            <p:ph idx="1" type="subTitle"/>
          </p:nvPr>
        </p:nvSpPr>
        <p:spPr>
          <a:xfrm>
            <a:off x="1978350" y="1488950"/>
            <a:ext cx="5187300" cy="185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2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670" name="Google Shape;3670;p55"/>
          <p:cNvGrpSpPr/>
          <p:nvPr/>
        </p:nvGrpSpPr>
        <p:grpSpPr>
          <a:xfrm>
            <a:off x="6859796" y="-1021549"/>
            <a:ext cx="3157207" cy="3129659"/>
            <a:chOff x="6859796" y="-1021549"/>
            <a:chExt cx="3157207" cy="3129659"/>
          </a:xfrm>
        </p:grpSpPr>
        <p:sp>
          <p:nvSpPr>
            <p:cNvPr id="3671" name="Google Shape;3671;p55"/>
            <p:cNvSpPr/>
            <p:nvPr/>
          </p:nvSpPr>
          <p:spPr>
            <a:xfrm flipH="1" rot="8094410">
              <a:off x="7567508" y="-764240"/>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55"/>
            <p:cNvSpPr/>
            <p:nvPr/>
          </p:nvSpPr>
          <p:spPr>
            <a:xfrm flipH="1" rot="8094410">
              <a:off x="7493512" y="-68839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55"/>
            <p:cNvSpPr/>
            <p:nvPr/>
          </p:nvSpPr>
          <p:spPr>
            <a:xfrm flipH="1" rot="8094410">
              <a:off x="7586985" y="-5405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55"/>
            <p:cNvSpPr/>
            <p:nvPr/>
          </p:nvSpPr>
          <p:spPr>
            <a:xfrm flipH="1" rot="8094410">
              <a:off x="7657125" y="-64464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55"/>
            <p:cNvSpPr/>
            <p:nvPr/>
          </p:nvSpPr>
          <p:spPr>
            <a:xfrm flipH="1" rot="8094410">
              <a:off x="7915290" y="-17273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55"/>
            <p:cNvSpPr/>
            <p:nvPr/>
          </p:nvSpPr>
          <p:spPr>
            <a:xfrm flipH="1" rot="8094410">
              <a:off x="7752500" y="-4042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55"/>
            <p:cNvSpPr/>
            <p:nvPr/>
          </p:nvSpPr>
          <p:spPr>
            <a:xfrm flipH="1" rot="8094410">
              <a:off x="8142942" y="-6756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55"/>
            <p:cNvSpPr/>
            <p:nvPr/>
          </p:nvSpPr>
          <p:spPr>
            <a:xfrm flipH="1" rot="8094410">
              <a:off x="8078195" y="2988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55"/>
            <p:cNvSpPr/>
            <p:nvPr/>
          </p:nvSpPr>
          <p:spPr>
            <a:xfrm flipH="1" rot="8094410">
              <a:off x="8541788" y="9596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55"/>
            <p:cNvSpPr/>
            <p:nvPr/>
          </p:nvSpPr>
          <p:spPr>
            <a:xfrm flipH="1" rot="8094410">
              <a:off x="8365471" y="19179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55"/>
            <p:cNvSpPr/>
            <p:nvPr/>
          </p:nvSpPr>
          <p:spPr>
            <a:xfrm flipH="1" rot="8094410">
              <a:off x="8674209" y="21230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55"/>
            <p:cNvSpPr/>
            <p:nvPr/>
          </p:nvSpPr>
          <p:spPr>
            <a:xfrm flipH="1" rot="8094410">
              <a:off x="8783508" y="35573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55"/>
            <p:cNvSpPr/>
            <p:nvPr/>
          </p:nvSpPr>
          <p:spPr>
            <a:xfrm flipH="1" rot="8094410">
              <a:off x="8591506" y="45564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55"/>
            <p:cNvSpPr/>
            <p:nvPr/>
          </p:nvSpPr>
          <p:spPr>
            <a:xfrm flipH="1" rot="8094410">
              <a:off x="8585511" y="27784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55"/>
            <p:cNvSpPr/>
            <p:nvPr/>
          </p:nvSpPr>
          <p:spPr>
            <a:xfrm flipH="1" rot="8094410">
              <a:off x="9040002" y="561573"/>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55"/>
            <p:cNvSpPr/>
            <p:nvPr/>
          </p:nvSpPr>
          <p:spPr>
            <a:xfrm flipH="1" rot="8094410">
              <a:off x="8943289" y="63075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55"/>
            <p:cNvSpPr/>
            <p:nvPr/>
          </p:nvSpPr>
          <p:spPr>
            <a:xfrm flipH="1" rot="8094410">
              <a:off x="9113790" y="72233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55"/>
            <p:cNvSpPr/>
            <p:nvPr/>
          </p:nvSpPr>
          <p:spPr>
            <a:xfrm flipH="1" rot="8094410">
              <a:off x="8921453" y="83203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55"/>
            <p:cNvSpPr/>
            <p:nvPr/>
          </p:nvSpPr>
          <p:spPr>
            <a:xfrm flipH="1" rot="8094410">
              <a:off x="9096208" y="90994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55"/>
            <p:cNvSpPr/>
            <p:nvPr/>
          </p:nvSpPr>
          <p:spPr>
            <a:xfrm flipH="1" rot="8094410">
              <a:off x="9102190" y="93844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55"/>
            <p:cNvSpPr/>
            <p:nvPr/>
          </p:nvSpPr>
          <p:spPr>
            <a:xfrm flipH="1" rot="8094410">
              <a:off x="9201822" y="117638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55"/>
            <p:cNvSpPr/>
            <p:nvPr/>
          </p:nvSpPr>
          <p:spPr>
            <a:xfrm flipH="1" rot="8094410">
              <a:off x="7150627" y="-87414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55"/>
            <p:cNvSpPr/>
            <p:nvPr/>
          </p:nvSpPr>
          <p:spPr>
            <a:xfrm flipH="1" rot="8094410">
              <a:off x="8885608" y="136476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55"/>
            <p:cNvSpPr/>
            <p:nvPr/>
          </p:nvSpPr>
          <p:spPr>
            <a:xfrm flipH="1" rot="8094410">
              <a:off x="8533583" y="118761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55"/>
            <p:cNvSpPr/>
            <p:nvPr/>
          </p:nvSpPr>
          <p:spPr>
            <a:xfrm flipH="1" rot="8094410">
              <a:off x="8712665" y="119501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55"/>
            <p:cNvSpPr/>
            <p:nvPr/>
          </p:nvSpPr>
          <p:spPr>
            <a:xfrm flipH="1" rot="8094410">
              <a:off x="8531525" y="101712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55"/>
            <p:cNvSpPr/>
            <p:nvPr/>
          </p:nvSpPr>
          <p:spPr>
            <a:xfrm flipH="1" rot="8094410">
              <a:off x="8350004" y="839019"/>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55"/>
            <p:cNvSpPr/>
            <p:nvPr/>
          </p:nvSpPr>
          <p:spPr>
            <a:xfrm flipH="1" rot="8094410">
              <a:off x="8169001" y="67864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55"/>
            <p:cNvSpPr/>
            <p:nvPr/>
          </p:nvSpPr>
          <p:spPr>
            <a:xfrm flipH="1" rot="8094410">
              <a:off x="7901493" y="39851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55"/>
            <p:cNvSpPr/>
            <p:nvPr/>
          </p:nvSpPr>
          <p:spPr>
            <a:xfrm flipH="1" rot="8094410">
              <a:off x="7970184" y="48425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55"/>
            <p:cNvSpPr/>
            <p:nvPr/>
          </p:nvSpPr>
          <p:spPr>
            <a:xfrm flipH="1" rot="8094410">
              <a:off x="7635715" y="30684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55"/>
            <p:cNvSpPr/>
            <p:nvPr/>
          </p:nvSpPr>
          <p:spPr>
            <a:xfrm flipH="1" rot="8094410">
              <a:off x="8789099" y="108341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55"/>
            <p:cNvSpPr/>
            <p:nvPr/>
          </p:nvSpPr>
          <p:spPr>
            <a:xfrm flipH="1" rot="8094410">
              <a:off x="8710631" y="100737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55"/>
            <p:cNvSpPr/>
            <p:nvPr/>
          </p:nvSpPr>
          <p:spPr>
            <a:xfrm flipH="1" rot="8094410">
              <a:off x="8624882" y="92253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55"/>
            <p:cNvSpPr/>
            <p:nvPr/>
          </p:nvSpPr>
          <p:spPr>
            <a:xfrm flipH="1" rot="8094410">
              <a:off x="8530289" y="82917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55"/>
            <p:cNvSpPr/>
            <p:nvPr/>
          </p:nvSpPr>
          <p:spPr>
            <a:xfrm flipH="1" rot="8094410">
              <a:off x="8351675" y="101020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55"/>
            <p:cNvSpPr/>
            <p:nvPr/>
          </p:nvSpPr>
          <p:spPr>
            <a:xfrm flipH="1" rot="8094410">
              <a:off x="8170763" y="83185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55"/>
            <p:cNvSpPr/>
            <p:nvPr/>
          </p:nvSpPr>
          <p:spPr>
            <a:xfrm flipH="1" rot="8094410">
              <a:off x="7997787" y="663078"/>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55"/>
            <p:cNvSpPr/>
            <p:nvPr/>
          </p:nvSpPr>
          <p:spPr>
            <a:xfrm flipH="1" rot="8094410">
              <a:off x="8443849" y="74394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55"/>
            <p:cNvSpPr/>
            <p:nvPr/>
          </p:nvSpPr>
          <p:spPr>
            <a:xfrm flipH="1" rot="8094410">
              <a:off x="8339633" y="64291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55"/>
            <p:cNvSpPr/>
            <p:nvPr/>
          </p:nvSpPr>
          <p:spPr>
            <a:xfrm flipH="1" rot="8094410">
              <a:off x="8270968" y="57541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55"/>
            <p:cNvSpPr/>
            <p:nvPr/>
          </p:nvSpPr>
          <p:spPr>
            <a:xfrm flipH="1" rot="8094410">
              <a:off x="8176140" y="48215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55"/>
            <p:cNvSpPr/>
            <p:nvPr/>
          </p:nvSpPr>
          <p:spPr>
            <a:xfrm flipH="1" rot="8094410">
              <a:off x="8073237" y="38029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55"/>
            <p:cNvSpPr/>
            <p:nvPr/>
          </p:nvSpPr>
          <p:spPr>
            <a:xfrm flipH="1" rot="8094410">
              <a:off x="8012158" y="32117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5" name="Google Shape;3715;p55"/>
          <p:cNvGrpSpPr/>
          <p:nvPr/>
        </p:nvGrpSpPr>
        <p:grpSpPr>
          <a:xfrm>
            <a:off x="-864979" y="3031401"/>
            <a:ext cx="3157207" cy="3129659"/>
            <a:chOff x="-864979" y="3031401"/>
            <a:chExt cx="3157207" cy="3129659"/>
          </a:xfrm>
        </p:grpSpPr>
        <p:sp>
          <p:nvSpPr>
            <p:cNvPr id="3716" name="Google Shape;3716;p55"/>
            <p:cNvSpPr/>
            <p:nvPr/>
          </p:nvSpPr>
          <p:spPr>
            <a:xfrm flipH="1" rot="-2705590">
              <a:off x="503396" y="5049827"/>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55"/>
            <p:cNvSpPr/>
            <p:nvPr/>
          </p:nvSpPr>
          <p:spPr>
            <a:xfrm flipH="1" rot="-2705590">
              <a:off x="415284" y="498618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55"/>
            <p:cNvSpPr/>
            <p:nvPr/>
          </p:nvSpPr>
          <p:spPr>
            <a:xfrm flipH="1" rot="-2705590">
              <a:off x="188184" y="4980102"/>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55"/>
            <p:cNvSpPr/>
            <p:nvPr/>
          </p:nvSpPr>
          <p:spPr>
            <a:xfrm flipH="1" rot="-2705590">
              <a:off x="260497" y="5054358"/>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55"/>
            <p:cNvSpPr/>
            <p:nvPr/>
          </p:nvSpPr>
          <p:spPr>
            <a:xfrm flipH="1" rot="-2705590">
              <a:off x="-226240" y="511215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55"/>
            <p:cNvSpPr/>
            <p:nvPr/>
          </p:nvSpPr>
          <p:spPr>
            <a:xfrm flipH="1" rot="-2705590">
              <a:off x="-334755" y="497304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55"/>
            <p:cNvSpPr/>
            <p:nvPr/>
          </p:nvSpPr>
          <p:spPr>
            <a:xfrm flipH="1" rot="-2705590">
              <a:off x="-456617" y="4800792"/>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55"/>
            <p:cNvSpPr/>
            <p:nvPr/>
          </p:nvSpPr>
          <p:spPr>
            <a:xfrm flipH="1" rot="-2705590">
              <a:off x="-524122" y="464366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55"/>
            <p:cNvSpPr/>
            <p:nvPr/>
          </p:nvSpPr>
          <p:spPr>
            <a:xfrm flipH="1" rot="-2705590">
              <a:off x="-582132" y="4022788"/>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55"/>
            <p:cNvSpPr/>
            <p:nvPr/>
          </p:nvSpPr>
          <p:spPr>
            <a:xfrm flipH="1" rot="-2705590">
              <a:off x="-635062" y="3883545"/>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55"/>
            <p:cNvSpPr/>
            <p:nvPr/>
          </p:nvSpPr>
          <p:spPr>
            <a:xfrm flipH="1" rot="-2705590">
              <a:off x="-650115" y="3852183"/>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55"/>
            <p:cNvSpPr/>
            <p:nvPr/>
          </p:nvSpPr>
          <p:spPr>
            <a:xfrm flipH="1" rot="-2705590">
              <a:off x="-597306" y="371417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55"/>
            <p:cNvSpPr/>
            <p:nvPr/>
          </p:nvSpPr>
          <p:spPr>
            <a:xfrm flipH="1" rot="-2705590">
              <a:off x="-635226" y="3583739"/>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55"/>
            <p:cNvSpPr/>
            <p:nvPr/>
          </p:nvSpPr>
          <p:spPr>
            <a:xfrm flipH="1" rot="-2705590">
              <a:off x="-630607" y="3778519"/>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55"/>
            <p:cNvSpPr/>
            <p:nvPr/>
          </p:nvSpPr>
          <p:spPr>
            <a:xfrm flipH="1" rot="-2705590">
              <a:off x="-413636" y="3262120"/>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55"/>
            <p:cNvSpPr/>
            <p:nvPr/>
          </p:nvSpPr>
          <p:spPr>
            <a:xfrm flipH="1" rot="-2705590">
              <a:off x="-373909" y="3180065"/>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55"/>
            <p:cNvSpPr/>
            <p:nvPr/>
          </p:nvSpPr>
          <p:spPr>
            <a:xfrm flipH="1" rot="-2705590">
              <a:off x="-328716" y="317732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55"/>
            <p:cNvSpPr/>
            <p:nvPr/>
          </p:nvSpPr>
          <p:spPr>
            <a:xfrm flipH="1" rot="-2705590">
              <a:off x="-303238" y="3033071"/>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55"/>
            <p:cNvSpPr/>
            <p:nvPr/>
          </p:nvSpPr>
          <p:spPr>
            <a:xfrm flipH="1" rot="-2705590">
              <a:off x="-128697" y="336073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55"/>
            <p:cNvSpPr/>
            <p:nvPr/>
          </p:nvSpPr>
          <p:spPr>
            <a:xfrm flipH="1" rot="-2705590">
              <a:off x="-245901" y="3036508"/>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55"/>
            <p:cNvSpPr/>
            <p:nvPr/>
          </p:nvSpPr>
          <p:spPr>
            <a:xfrm flipH="1" rot="-2705590">
              <a:off x="-267542" y="3033915"/>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55"/>
            <p:cNvSpPr/>
            <p:nvPr/>
          </p:nvSpPr>
          <p:spPr>
            <a:xfrm flipH="1" rot="-2705590">
              <a:off x="1279050" y="4892506"/>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55"/>
            <p:cNvSpPr/>
            <p:nvPr/>
          </p:nvSpPr>
          <p:spPr>
            <a:xfrm flipH="1" rot="-2705590">
              <a:off x="219581" y="3728508"/>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55"/>
            <p:cNvSpPr/>
            <p:nvPr/>
          </p:nvSpPr>
          <p:spPr>
            <a:xfrm flipH="1" rot="-2705590">
              <a:off x="570956" y="3905089"/>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55"/>
            <p:cNvSpPr/>
            <p:nvPr/>
          </p:nvSpPr>
          <p:spPr>
            <a:xfrm flipH="1" rot="-2705590">
              <a:off x="393225" y="3897633"/>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55"/>
            <p:cNvSpPr/>
            <p:nvPr/>
          </p:nvSpPr>
          <p:spPr>
            <a:xfrm flipH="1" rot="-2705590">
              <a:off x="573689" y="407552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55"/>
            <p:cNvSpPr/>
            <p:nvPr/>
          </p:nvSpPr>
          <p:spPr>
            <a:xfrm flipH="1" rot="-2705590">
              <a:off x="755186" y="4253632"/>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55"/>
            <p:cNvSpPr/>
            <p:nvPr/>
          </p:nvSpPr>
          <p:spPr>
            <a:xfrm flipH="1" rot="-2705590">
              <a:off x="936213" y="4414028"/>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55"/>
            <p:cNvSpPr/>
            <p:nvPr/>
          </p:nvSpPr>
          <p:spPr>
            <a:xfrm flipH="1" rot="-2705590">
              <a:off x="1203697" y="469413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55"/>
            <p:cNvSpPr/>
            <p:nvPr/>
          </p:nvSpPr>
          <p:spPr>
            <a:xfrm flipH="1" rot="-2705590">
              <a:off x="1135006" y="460842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55"/>
            <p:cNvSpPr/>
            <p:nvPr/>
          </p:nvSpPr>
          <p:spPr>
            <a:xfrm flipH="1" rot="-2705590">
              <a:off x="1469500" y="4785831"/>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55"/>
            <p:cNvSpPr/>
            <p:nvPr/>
          </p:nvSpPr>
          <p:spPr>
            <a:xfrm flipH="1" rot="-2705590">
              <a:off x="316090" y="4009265"/>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55"/>
            <p:cNvSpPr/>
            <p:nvPr/>
          </p:nvSpPr>
          <p:spPr>
            <a:xfrm flipH="1" rot="-2705590">
              <a:off x="394583" y="408588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55"/>
            <p:cNvSpPr/>
            <p:nvPr/>
          </p:nvSpPr>
          <p:spPr>
            <a:xfrm flipH="1" rot="-2705590">
              <a:off x="480333" y="417014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55"/>
            <p:cNvSpPr/>
            <p:nvPr/>
          </p:nvSpPr>
          <p:spPr>
            <a:xfrm flipH="1" rot="-2705590">
              <a:off x="574925" y="42635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55"/>
            <p:cNvSpPr/>
            <p:nvPr/>
          </p:nvSpPr>
          <p:spPr>
            <a:xfrm flipH="1" rot="-2705590">
              <a:off x="753514" y="408247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55"/>
            <p:cNvSpPr/>
            <p:nvPr/>
          </p:nvSpPr>
          <p:spPr>
            <a:xfrm flipH="1" rot="-2705590">
              <a:off x="935126" y="4260796"/>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55"/>
            <p:cNvSpPr/>
            <p:nvPr/>
          </p:nvSpPr>
          <p:spPr>
            <a:xfrm flipH="1" rot="-2705590">
              <a:off x="1107427" y="4429623"/>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55"/>
            <p:cNvSpPr/>
            <p:nvPr/>
          </p:nvSpPr>
          <p:spPr>
            <a:xfrm flipH="1" rot="-2705590">
              <a:off x="661365" y="4348754"/>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55"/>
            <p:cNvSpPr/>
            <p:nvPr/>
          </p:nvSpPr>
          <p:spPr>
            <a:xfrm flipH="1" rot="-2705590">
              <a:off x="765556" y="444976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55"/>
            <p:cNvSpPr/>
            <p:nvPr/>
          </p:nvSpPr>
          <p:spPr>
            <a:xfrm flipH="1" rot="-2705590">
              <a:off x="834221" y="451729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55"/>
            <p:cNvSpPr/>
            <p:nvPr/>
          </p:nvSpPr>
          <p:spPr>
            <a:xfrm flipH="1" rot="-2705590">
              <a:off x="929074" y="461122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55"/>
            <p:cNvSpPr/>
            <p:nvPr/>
          </p:nvSpPr>
          <p:spPr>
            <a:xfrm flipH="1" rot="-2705590">
              <a:off x="1032652" y="471238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55"/>
            <p:cNvSpPr/>
            <p:nvPr/>
          </p:nvSpPr>
          <p:spPr>
            <a:xfrm flipH="1" rot="-2705590">
              <a:off x="1093056" y="4771532"/>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3760" name="Shape 3760"/>
        <p:cNvGrpSpPr/>
        <p:nvPr/>
      </p:nvGrpSpPr>
      <p:grpSpPr>
        <a:xfrm>
          <a:off x="0" y="0"/>
          <a:ext cx="0" cy="0"/>
          <a:chOff x="0" y="0"/>
          <a:chExt cx="0" cy="0"/>
        </a:xfrm>
      </p:grpSpPr>
      <p:sp>
        <p:nvSpPr>
          <p:cNvPr id="3761" name="Google Shape;3761;p56"/>
          <p:cNvSpPr txBox="1"/>
          <p:nvPr>
            <p:ph hasCustomPrompt="1" type="title"/>
          </p:nvPr>
        </p:nvSpPr>
        <p:spPr>
          <a:xfrm>
            <a:off x="3248400" y="1262284"/>
            <a:ext cx="905400" cy="4542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62" name="Google Shape;3762;p56"/>
          <p:cNvSpPr txBox="1"/>
          <p:nvPr>
            <p:ph idx="2" type="title"/>
          </p:nvPr>
        </p:nvSpPr>
        <p:spPr>
          <a:xfrm>
            <a:off x="1090650" y="2200301"/>
            <a:ext cx="3115200" cy="454200"/>
          </a:xfrm>
          <a:prstGeom prst="rect">
            <a:avLst/>
          </a:prstGeom>
        </p:spPr>
        <p:txBody>
          <a:bodyPr anchorCtr="0" anchor="ctr" bIns="91425" lIns="91425" spcFirstLastPara="1" rIns="91425" wrap="square" tIns="91425">
            <a:noAutofit/>
          </a:bodyPr>
          <a:lstStyle>
            <a:lvl1pPr lvl="0" marR="0" rtl="0" algn="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3" name="Google Shape;3763;p56"/>
          <p:cNvSpPr txBox="1"/>
          <p:nvPr>
            <p:ph idx="1" type="subTitle"/>
          </p:nvPr>
        </p:nvSpPr>
        <p:spPr>
          <a:xfrm>
            <a:off x="1136250" y="2932119"/>
            <a:ext cx="3069600" cy="1212600"/>
          </a:xfrm>
          <a:prstGeom prst="rect">
            <a:avLst/>
          </a:prstGeom>
        </p:spPr>
        <p:txBody>
          <a:bodyPr anchorCtr="0" anchor="ctr" bIns="91425" lIns="91425" spcFirstLastPara="1" rIns="91425" wrap="square" tIns="91425">
            <a:noAutofit/>
          </a:bodyPr>
          <a:lstStyle>
            <a:lvl1pPr lvl="0" marR="0" rtl="0" algn="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764" name="Google Shape;3764;p56"/>
          <p:cNvGrpSpPr/>
          <p:nvPr/>
        </p:nvGrpSpPr>
        <p:grpSpPr>
          <a:xfrm>
            <a:off x="-859491" y="-777147"/>
            <a:ext cx="3129659" cy="3157207"/>
            <a:chOff x="3331509" y="-777147"/>
            <a:chExt cx="3129659" cy="3157207"/>
          </a:xfrm>
        </p:grpSpPr>
        <p:sp>
          <p:nvSpPr>
            <p:cNvPr id="3765" name="Google Shape;3765;p56"/>
            <p:cNvSpPr/>
            <p:nvPr/>
          </p:nvSpPr>
          <p:spPr>
            <a:xfrm flipH="1" rot="2694410">
              <a:off x="3475220" y="704826"/>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56"/>
            <p:cNvSpPr/>
            <p:nvPr/>
          </p:nvSpPr>
          <p:spPr>
            <a:xfrm flipH="1" rot="2694410">
              <a:off x="3463906" y="7038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56"/>
            <p:cNvSpPr/>
            <p:nvPr/>
          </p:nvSpPr>
          <p:spPr>
            <a:xfrm flipH="1" rot="2694410">
              <a:off x="3474055" y="61445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56"/>
            <p:cNvSpPr/>
            <p:nvPr/>
          </p:nvSpPr>
          <p:spPr>
            <a:xfrm flipH="1" rot="2694410">
              <a:off x="3456111" y="60063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56"/>
            <p:cNvSpPr/>
            <p:nvPr/>
          </p:nvSpPr>
          <p:spPr>
            <a:xfrm flipH="1" rot="2694410">
              <a:off x="3548881" y="493033"/>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56"/>
            <p:cNvSpPr/>
            <p:nvPr/>
          </p:nvSpPr>
          <p:spPr>
            <a:xfrm flipH="1" rot="2694410">
              <a:off x="3548938" y="51677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56"/>
            <p:cNvSpPr/>
            <p:nvPr/>
          </p:nvSpPr>
          <p:spPr>
            <a:xfrm flipH="1" rot="2694410">
              <a:off x="3755786" y="16092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56"/>
            <p:cNvSpPr/>
            <p:nvPr/>
          </p:nvSpPr>
          <p:spPr>
            <a:xfrm flipH="1" rot="2694410">
              <a:off x="3816948" y="129700"/>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56"/>
            <p:cNvSpPr/>
            <p:nvPr/>
          </p:nvSpPr>
          <p:spPr>
            <a:xfrm flipH="1" rot="2694410">
              <a:off x="4363217" y="-40849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56"/>
            <p:cNvSpPr/>
            <p:nvPr/>
          </p:nvSpPr>
          <p:spPr>
            <a:xfrm flipH="1" rot="2694410">
              <a:off x="4366133" y="-368506"/>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56"/>
            <p:cNvSpPr/>
            <p:nvPr/>
          </p:nvSpPr>
          <p:spPr>
            <a:xfrm flipH="1" rot="2694410">
              <a:off x="4538911" y="-535828"/>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56"/>
            <p:cNvSpPr/>
            <p:nvPr/>
          </p:nvSpPr>
          <p:spPr>
            <a:xfrm flipH="1" rot="2694410">
              <a:off x="4760683" y="-56136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56"/>
            <p:cNvSpPr/>
            <p:nvPr/>
          </p:nvSpPr>
          <p:spPr>
            <a:xfrm flipH="1" rot="2694410">
              <a:off x="4760896" y="-499585"/>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56"/>
            <p:cNvSpPr/>
            <p:nvPr/>
          </p:nvSpPr>
          <p:spPr>
            <a:xfrm flipH="1" rot="2694410">
              <a:off x="4573918" y="-485788"/>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56"/>
            <p:cNvSpPr/>
            <p:nvPr/>
          </p:nvSpPr>
          <p:spPr>
            <a:xfrm flipH="1" rot="2694410">
              <a:off x="5309712" y="-720885"/>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56"/>
            <p:cNvSpPr/>
            <p:nvPr/>
          </p:nvSpPr>
          <p:spPr>
            <a:xfrm flipH="1" rot="2694410">
              <a:off x="5356834" y="-65910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56"/>
            <p:cNvSpPr/>
            <p:nvPr/>
          </p:nvSpPr>
          <p:spPr>
            <a:xfrm flipH="1" rot="2694410">
              <a:off x="5511842" y="-677336"/>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56"/>
            <p:cNvSpPr/>
            <p:nvPr/>
          </p:nvSpPr>
          <p:spPr>
            <a:xfrm flipH="1" rot="2694410">
              <a:off x="5555388" y="-58570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56"/>
            <p:cNvSpPr/>
            <p:nvPr/>
          </p:nvSpPr>
          <p:spPr>
            <a:xfrm flipH="1" rot="2694410">
              <a:off x="5605164" y="-383022"/>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56"/>
            <p:cNvSpPr/>
            <p:nvPr/>
          </p:nvSpPr>
          <p:spPr>
            <a:xfrm flipH="1" rot="2694410">
              <a:off x="5725912" y="-5924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56"/>
            <p:cNvSpPr/>
            <p:nvPr/>
          </p:nvSpPr>
          <p:spPr>
            <a:xfrm flipH="1" rot="2694410">
              <a:off x="5885174" y="-535446"/>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56"/>
            <p:cNvSpPr/>
            <p:nvPr/>
          </p:nvSpPr>
          <p:spPr>
            <a:xfrm flipH="1" rot="2694410">
              <a:off x="3678312" y="1167479"/>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56"/>
            <p:cNvSpPr/>
            <p:nvPr/>
          </p:nvSpPr>
          <p:spPr>
            <a:xfrm flipH="1" rot="2694410">
              <a:off x="5717526" y="307713"/>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56"/>
            <p:cNvSpPr/>
            <p:nvPr/>
          </p:nvSpPr>
          <p:spPr>
            <a:xfrm flipH="1" rot="2694410">
              <a:off x="5540333" y="6591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56"/>
            <p:cNvSpPr/>
            <p:nvPr/>
          </p:nvSpPr>
          <p:spPr>
            <a:xfrm flipH="1" rot="2694410">
              <a:off x="5548439" y="48069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56"/>
            <p:cNvSpPr/>
            <p:nvPr/>
          </p:nvSpPr>
          <p:spPr>
            <a:xfrm flipH="1" rot="2694410">
              <a:off x="5370207" y="661496"/>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56"/>
            <p:cNvSpPr/>
            <p:nvPr/>
          </p:nvSpPr>
          <p:spPr>
            <a:xfrm flipH="1" rot="2694410">
              <a:off x="5192090" y="8430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56"/>
            <p:cNvSpPr/>
            <p:nvPr/>
          </p:nvSpPr>
          <p:spPr>
            <a:xfrm flipH="1" rot="2694410">
              <a:off x="5031719" y="102403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56"/>
            <p:cNvSpPr/>
            <p:nvPr/>
          </p:nvSpPr>
          <p:spPr>
            <a:xfrm flipH="1" rot="2694410">
              <a:off x="4751587" y="1291516"/>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56"/>
            <p:cNvSpPr/>
            <p:nvPr/>
          </p:nvSpPr>
          <p:spPr>
            <a:xfrm flipH="1" rot="2694410">
              <a:off x="4837309" y="1222837"/>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56"/>
            <p:cNvSpPr/>
            <p:nvPr/>
          </p:nvSpPr>
          <p:spPr>
            <a:xfrm flipH="1" rot="2694410">
              <a:off x="4659915" y="155731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56"/>
            <p:cNvSpPr/>
            <p:nvPr/>
          </p:nvSpPr>
          <p:spPr>
            <a:xfrm flipH="1" rot="2694410">
              <a:off x="5436469" y="40392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56"/>
            <p:cNvSpPr/>
            <p:nvPr/>
          </p:nvSpPr>
          <p:spPr>
            <a:xfrm flipH="1" rot="2694410">
              <a:off x="5360153" y="48269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56"/>
            <p:cNvSpPr/>
            <p:nvPr/>
          </p:nvSpPr>
          <p:spPr>
            <a:xfrm flipH="1" rot="2694410">
              <a:off x="5275606" y="568152"/>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56"/>
            <p:cNvSpPr/>
            <p:nvPr/>
          </p:nvSpPr>
          <p:spPr>
            <a:xfrm flipH="1" rot="2694410">
              <a:off x="5182241" y="662745"/>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56"/>
            <p:cNvSpPr/>
            <p:nvPr/>
          </p:nvSpPr>
          <p:spPr>
            <a:xfrm flipH="1" rot="2694410">
              <a:off x="5363261" y="841346"/>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56"/>
            <p:cNvSpPr/>
            <p:nvPr/>
          </p:nvSpPr>
          <p:spPr>
            <a:xfrm flipH="1" rot="2694410">
              <a:off x="5185275" y="102259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56"/>
            <p:cNvSpPr/>
            <p:nvPr/>
          </p:nvSpPr>
          <p:spPr>
            <a:xfrm flipH="1" rot="2694410">
              <a:off x="5016136" y="119525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56"/>
            <p:cNvSpPr/>
            <p:nvPr/>
          </p:nvSpPr>
          <p:spPr>
            <a:xfrm flipH="1" rot="2694410">
              <a:off x="5097005" y="74919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56"/>
            <p:cNvSpPr/>
            <p:nvPr/>
          </p:nvSpPr>
          <p:spPr>
            <a:xfrm flipH="1" rot="2694410">
              <a:off x="4995969" y="85338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56"/>
            <p:cNvSpPr/>
            <p:nvPr/>
          </p:nvSpPr>
          <p:spPr>
            <a:xfrm flipH="1" rot="2694410">
              <a:off x="4928456" y="92206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56"/>
            <p:cNvSpPr/>
            <p:nvPr/>
          </p:nvSpPr>
          <p:spPr>
            <a:xfrm flipH="1" rot="2694410">
              <a:off x="4834874" y="1017243"/>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56"/>
            <p:cNvSpPr/>
            <p:nvPr/>
          </p:nvSpPr>
          <p:spPr>
            <a:xfrm flipH="1" rot="2694410">
              <a:off x="4733701" y="112013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56"/>
            <p:cNvSpPr/>
            <p:nvPr/>
          </p:nvSpPr>
          <p:spPr>
            <a:xfrm flipH="1" rot="2694410">
              <a:off x="4674228" y="118088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9" name="Google Shape;3809;p56"/>
          <p:cNvGrpSpPr/>
          <p:nvPr/>
        </p:nvGrpSpPr>
        <p:grpSpPr>
          <a:xfrm>
            <a:off x="7150055" y="2977103"/>
            <a:ext cx="3129659" cy="3157207"/>
            <a:chOff x="1864605" y="3053303"/>
            <a:chExt cx="3129659" cy="3157207"/>
          </a:xfrm>
        </p:grpSpPr>
        <p:sp>
          <p:nvSpPr>
            <p:cNvPr id="3810" name="Google Shape;3810;p56"/>
            <p:cNvSpPr/>
            <p:nvPr/>
          </p:nvSpPr>
          <p:spPr>
            <a:xfrm flipH="1" rot="-8105590">
              <a:off x="3769433" y="3874613"/>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56"/>
            <p:cNvSpPr/>
            <p:nvPr/>
          </p:nvSpPr>
          <p:spPr>
            <a:xfrm flipH="1" rot="-8105590">
              <a:off x="3618638" y="3887772"/>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56"/>
            <p:cNvSpPr/>
            <p:nvPr/>
          </p:nvSpPr>
          <p:spPr>
            <a:xfrm flipH="1" rot="-8105590">
              <a:off x="3474863" y="4118935"/>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56"/>
            <p:cNvSpPr/>
            <p:nvPr/>
          </p:nvSpPr>
          <p:spPr>
            <a:xfrm flipH="1" rot="-8105590">
              <a:off x="3635260" y="4102934"/>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56"/>
            <p:cNvSpPr/>
            <p:nvPr/>
          </p:nvSpPr>
          <p:spPr>
            <a:xfrm flipH="1" rot="-8105590">
              <a:off x="3313919" y="47402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56"/>
            <p:cNvSpPr/>
            <p:nvPr/>
          </p:nvSpPr>
          <p:spPr>
            <a:xfrm flipH="1" rot="-8105590">
              <a:off x="3042556" y="4709700"/>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56"/>
            <p:cNvSpPr/>
            <p:nvPr/>
          </p:nvSpPr>
          <p:spPr>
            <a:xfrm flipH="1" rot="-8105590">
              <a:off x="3104288" y="4866157"/>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56"/>
            <p:cNvSpPr/>
            <p:nvPr/>
          </p:nvSpPr>
          <p:spPr>
            <a:xfrm flipH="1" rot="-8105590">
              <a:off x="2910874" y="4837692"/>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56"/>
            <p:cNvSpPr/>
            <p:nvPr/>
          </p:nvSpPr>
          <p:spPr>
            <a:xfrm flipH="1" rot="-8105590">
              <a:off x="2770187" y="48211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56"/>
            <p:cNvSpPr/>
            <p:nvPr/>
          </p:nvSpPr>
          <p:spPr>
            <a:xfrm flipH="1" rot="-8105590">
              <a:off x="2538025" y="473770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56"/>
            <p:cNvSpPr/>
            <p:nvPr/>
          </p:nvSpPr>
          <p:spPr>
            <a:xfrm flipH="1" rot="-8105590">
              <a:off x="2658932" y="489417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56"/>
            <p:cNvSpPr/>
            <p:nvPr/>
          </p:nvSpPr>
          <p:spPr>
            <a:xfrm flipH="1" rot="-8105590">
              <a:off x="2599268" y="4925129"/>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56"/>
            <p:cNvSpPr/>
            <p:nvPr/>
          </p:nvSpPr>
          <p:spPr>
            <a:xfrm flipH="1" rot="-8105590">
              <a:off x="2369133" y="483282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56"/>
            <p:cNvSpPr/>
            <p:nvPr/>
          </p:nvSpPr>
          <p:spPr>
            <a:xfrm flipH="1" rot="-8105590">
              <a:off x="2554736" y="483600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56"/>
            <p:cNvSpPr/>
            <p:nvPr/>
          </p:nvSpPr>
          <p:spPr>
            <a:xfrm flipH="1" rot="-8105590">
              <a:off x="2490404" y="483842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56"/>
            <p:cNvSpPr/>
            <p:nvPr/>
          </p:nvSpPr>
          <p:spPr>
            <a:xfrm flipH="1" rot="-8105590">
              <a:off x="2386295" y="4763770"/>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56"/>
            <p:cNvSpPr/>
            <p:nvPr/>
          </p:nvSpPr>
          <p:spPr>
            <a:xfrm flipH="1" rot="-8105590">
              <a:off x="2446981" y="4870845"/>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56"/>
            <p:cNvSpPr/>
            <p:nvPr/>
          </p:nvSpPr>
          <p:spPr>
            <a:xfrm flipH="1" rot="-8105590">
              <a:off x="2236576" y="474466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56"/>
            <p:cNvSpPr/>
            <p:nvPr/>
          </p:nvSpPr>
          <p:spPr>
            <a:xfrm flipH="1" rot="-8105590">
              <a:off x="2536097" y="4947558"/>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56"/>
            <p:cNvSpPr/>
            <p:nvPr/>
          </p:nvSpPr>
          <p:spPr>
            <a:xfrm flipH="1" rot="-8105590">
              <a:off x="2304125" y="4861283"/>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56"/>
            <p:cNvSpPr/>
            <p:nvPr/>
          </p:nvSpPr>
          <p:spPr>
            <a:xfrm flipH="1" rot="-8105590">
              <a:off x="2222854" y="5039594"/>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56"/>
            <p:cNvSpPr/>
            <p:nvPr/>
          </p:nvSpPr>
          <p:spPr>
            <a:xfrm flipH="1" rot="-8105590">
              <a:off x="3925113" y="3144730"/>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56"/>
            <p:cNvSpPr/>
            <p:nvPr/>
          </p:nvSpPr>
          <p:spPr>
            <a:xfrm flipH="1" rot="-8105590">
              <a:off x="2561412" y="5079415"/>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56"/>
            <p:cNvSpPr/>
            <p:nvPr/>
          </p:nvSpPr>
          <p:spPr>
            <a:xfrm flipH="1" rot="-8105590">
              <a:off x="2737955" y="472742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56"/>
            <p:cNvSpPr/>
            <p:nvPr/>
          </p:nvSpPr>
          <p:spPr>
            <a:xfrm flipH="1" rot="-8105590">
              <a:off x="2731199" y="490580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56"/>
            <p:cNvSpPr/>
            <p:nvPr/>
          </p:nvSpPr>
          <p:spPr>
            <a:xfrm flipH="1" rot="-8105590">
              <a:off x="2908756" y="4725007"/>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56"/>
            <p:cNvSpPr/>
            <p:nvPr/>
          </p:nvSpPr>
          <p:spPr>
            <a:xfrm flipH="1" rot="-8105590">
              <a:off x="3086849" y="454349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56"/>
            <p:cNvSpPr/>
            <p:nvPr/>
          </p:nvSpPr>
          <p:spPr>
            <a:xfrm flipH="1" rot="-8105590">
              <a:off x="3247244" y="4362495"/>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56"/>
            <p:cNvSpPr/>
            <p:nvPr/>
          </p:nvSpPr>
          <p:spPr>
            <a:xfrm flipH="1" rot="-8105590">
              <a:off x="3527351" y="409498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56"/>
            <p:cNvSpPr/>
            <p:nvPr/>
          </p:nvSpPr>
          <p:spPr>
            <a:xfrm flipH="1" rot="-8105590">
              <a:off x="3441630" y="416369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56"/>
            <p:cNvSpPr/>
            <p:nvPr/>
          </p:nvSpPr>
          <p:spPr>
            <a:xfrm flipH="1" rot="-8105590">
              <a:off x="3619048" y="382920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56"/>
            <p:cNvSpPr/>
            <p:nvPr/>
          </p:nvSpPr>
          <p:spPr>
            <a:xfrm flipH="1" rot="-8105590">
              <a:off x="2842469" y="4982606"/>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56"/>
            <p:cNvSpPr/>
            <p:nvPr/>
          </p:nvSpPr>
          <p:spPr>
            <a:xfrm flipH="1" rot="-8105590">
              <a:off x="2918810" y="4904413"/>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56"/>
            <p:cNvSpPr/>
            <p:nvPr/>
          </p:nvSpPr>
          <p:spPr>
            <a:xfrm flipH="1" rot="-8105590">
              <a:off x="3003357" y="481837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56"/>
            <p:cNvSpPr/>
            <p:nvPr/>
          </p:nvSpPr>
          <p:spPr>
            <a:xfrm flipH="1" rot="-8105590">
              <a:off x="3096723" y="472378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56"/>
            <p:cNvSpPr/>
            <p:nvPr/>
          </p:nvSpPr>
          <p:spPr>
            <a:xfrm flipH="1" rot="-8105590">
              <a:off x="2915677" y="454518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56"/>
            <p:cNvSpPr/>
            <p:nvPr/>
          </p:nvSpPr>
          <p:spPr>
            <a:xfrm flipH="1" rot="-8105590">
              <a:off x="3094363" y="4363908"/>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56"/>
            <p:cNvSpPr/>
            <p:nvPr/>
          </p:nvSpPr>
          <p:spPr>
            <a:xfrm flipH="1" rot="-8105590">
              <a:off x="3262827" y="419129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56"/>
            <p:cNvSpPr/>
            <p:nvPr/>
          </p:nvSpPr>
          <p:spPr>
            <a:xfrm flipH="1" rot="-8105590">
              <a:off x="3181958" y="4637356"/>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56"/>
            <p:cNvSpPr/>
            <p:nvPr/>
          </p:nvSpPr>
          <p:spPr>
            <a:xfrm flipH="1" rot="-8105590">
              <a:off x="3282970" y="4533140"/>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56"/>
            <p:cNvSpPr/>
            <p:nvPr/>
          </p:nvSpPr>
          <p:spPr>
            <a:xfrm flipH="1" rot="-8105590">
              <a:off x="3350482" y="44644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56"/>
            <p:cNvSpPr/>
            <p:nvPr/>
          </p:nvSpPr>
          <p:spPr>
            <a:xfrm flipH="1" rot="-8105590">
              <a:off x="3444089" y="4369985"/>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56"/>
            <p:cNvSpPr/>
            <p:nvPr/>
          </p:nvSpPr>
          <p:spPr>
            <a:xfrm flipH="1" rot="-8105590">
              <a:off x="3545938" y="4266394"/>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56"/>
            <p:cNvSpPr/>
            <p:nvPr/>
          </p:nvSpPr>
          <p:spPr>
            <a:xfrm flipH="1" rot="-8105590">
              <a:off x="3604736" y="420566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3854" name="Shape 3854"/>
        <p:cNvGrpSpPr/>
        <p:nvPr/>
      </p:nvGrpSpPr>
      <p:grpSpPr>
        <a:xfrm>
          <a:off x="0" y="0"/>
          <a:ext cx="0" cy="0"/>
          <a:chOff x="0" y="0"/>
          <a:chExt cx="0" cy="0"/>
        </a:xfrm>
      </p:grpSpPr>
      <p:sp>
        <p:nvSpPr>
          <p:cNvPr id="3855" name="Google Shape;3855;p57"/>
          <p:cNvSpPr txBox="1"/>
          <p:nvPr>
            <p:ph type="title"/>
          </p:nvPr>
        </p:nvSpPr>
        <p:spPr>
          <a:xfrm>
            <a:off x="4572000" y="1377325"/>
            <a:ext cx="38586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3856" name="Google Shape;3856;p57"/>
          <p:cNvSpPr txBox="1"/>
          <p:nvPr>
            <p:ph idx="1" type="subTitle"/>
          </p:nvPr>
        </p:nvSpPr>
        <p:spPr>
          <a:xfrm>
            <a:off x="4758160" y="29668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7" name="Google Shape;3857;p57"/>
          <p:cNvSpPr txBox="1"/>
          <p:nvPr>
            <p:ph idx="2" type="subTitle"/>
          </p:nvPr>
        </p:nvSpPr>
        <p:spPr>
          <a:xfrm>
            <a:off x="4438788" y="3305000"/>
            <a:ext cx="20442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58" name="Google Shape;3858;p57"/>
          <p:cNvSpPr txBox="1"/>
          <p:nvPr>
            <p:ph idx="3" type="subTitle"/>
          </p:nvPr>
        </p:nvSpPr>
        <p:spPr>
          <a:xfrm>
            <a:off x="6764841" y="29668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9" name="Google Shape;3859;p57"/>
          <p:cNvSpPr txBox="1"/>
          <p:nvPr>
            <p:ph idx="4" type="subTitle"/>
          </p:nvPr>
        </p:nvSpPr>
        <p:spPr>
          <a:xfrm>
            <a:off x="6445506" y="3304400"/>
            <a:ext cx="20442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3860" name="Google Shape;3860;p57"/>
          <p:cNvGrpSpPr/>
          <p:nvPr/>
        </p:nvGrpSpPr>
        <p:grpSpPr>
          <a:xfrm>
            <a:off x="4684028" y="4599425"/>
            <a:ext cx="3680018" cy="1758903"/>
            <a:chOff x="4684028" y="4599425"/>
            <a:chExt cx="3680018" cy="1758903"/>
          </a:xfrm>
        </p:grpSpPr>
        <p:sp>
          <p:nvSpPr>
            <p:cNvPr id="3861" name="Google Shape;3861;p57"/>
            <p:cNvSpPr/>
            <p:nvPr/>
          </p:nvSpPr>
          <p:spPr>
            <a:xfrm rot="5405499">
              <a:off x="5109488" y="49853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57"/>
            <p:cNvSpPr/>
            <p:nvPr/>
          </p:nvSpPr>
          <p:spPr>
            <a:xfrm rot="5405499">
              <a:off x="5082740" y="49471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57"/>
            <p:cNvSpPr/>
            <p:nvPr/>
          </p:nvSpPr>
          <p:spPr>
            <a:xfrm rot="5405499">
              <a:off x="5183689" y="50769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57"/>
            <p:cNvSpPr/>
            <p:nvPr/>
          </p:nvSpPr>
          <p:spPr>
            <a:xfrm rot="5405499">
              <a:off x="5191092" y="51243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57"/>
            <p:cNvSpPr/>
            <p:nvPr/>
          </p:nvSpPr>
          <p:spPr>
            <a:xfrm rot="5405499">
              <a:off x="5486582" y="55061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7"/>
            <p:cNvSpPr/>
            <p:nvPr/>
          </p:nvSpPr>
          <p:spPr>
            <a:xfrm rot="5405499">
              <a:off x="5427706" y="53875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57"/>
            <p:cNvSpPr/>
            <p:nvPr/>
          </p:nvSpPr>
          <p:spPr>
            <a:xfrm rot="5405499">
              <a:off x="5794425" y="54177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57"/>
            <p:cNvSpPr/>
            <p:nvPr/>
          </p:nvSpPr>
          <p:spPr>
            <a:xfrm rot="5405499">
              <a:off x="5819282" y="52988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57"/>
            <p:cNvSpPr/>
            <p:nvPr/>
          </p:nvSpPr>
          <p:spPr>
            <a:xfrm rot="5405499">
              <a:off x="6449359" y="49629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57"/>
            <p:cNvSpPr/>
            <p:nvPr/>
          </p:nvSpPr>
          <p:spPr>
            <a:xfrm rot="5405499">
              <a:off x="6374227" y="48145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57"/>
            <p:cNvSpPr/>
            <p:nvPr/>
          </p:nvSpPr>
          <p:spPr>
            <a:xfrm rot="5405499">
              <a:off x="6653883" y="49052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57"/>
            <p:cNvSpPr/>
            <p:nvPr/>
          </p:nvSpPr>
          <p:spPr>
            <a:xfrm rot="5405499">
              <a:off x="6854409" y="48284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57"/>
            <p:cNvSpPr/>
            <p:nvPr/>
          </p:nvSpPr>
          <p:spPr>
            <a:xfrm rot="5405499">
              <a:off x="6766415" y="46772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57"/>
            <p:cNvSpPr/>
            <p:nvPr/>
          </p:nvSpPr>
          <p:spPr>
            <a:xfrm rot="5405499">
              <a:off x="6630248" y="48137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57"/>
            <p:cNvSpPr/>
            <p:nvPr/>
          </p:nvSpPr>
          <p:spPr>
            <a:xfrm rot="5405499">
              <a:off x="7332833" y="44984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57"/>
            <p:cNvSpPr/>
            <p:nvPr/>
          </p:nvSpPr>
          <p:spPr>
            <a:xfrm rot="5405499">
              <a:off x="7309570" y="43903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57"/>
            <p:cNvSpPr/>
            <p:nvPr/>
          </p:nvSpPr>
          <p:spPr>
            <a:xfrm rot="5405499">
              <a:off x="7495065" y="44457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57"/>
            <p:cNvSpPr/>
            <p:nvPr/>
          </p:nvSpPr>
          <p:spPr>
            <a:xfrm rot="5405499">
              <a:off x="7424414" y="42616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57"/>
            <p:cNvSpPr/>
            <p:nvPr/>
          </p:nvSpPr>
          <p:spPr>
            <a:xfrm rot="5405499">
              <a:off x="7510833" y="45527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57"/>
            <p:cNvSpPr/>
            <p:nvPr/>
          </p:nvSpPr>
          <p:spPr>
            <a:xfrm rot="5405499">
              <a:off x="7623482" y="4323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57"/>
            <p:cNvSpPr/>
            <p:nvPr/>
          </p:nvSpPr>
          <p:spPr>
            <a:xfrm rot="5405499">
              <a:off x="7790394" y="43992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57"/>
            <p:cNvSpPr/>
            <p:nvPr/>
          </p:nvSpPr>
          <p:spPr>
            <a:xfrm rot="5405499">
              <a:off x="4884007" y="44133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57"/>
            <p:cNvSpPr/>
            <p:nvPr/>
          </p:nvSpPr>
          <p:spPr>
            <a:xfrm rot="5405499">
              <a:off x="7412852" y="47357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57"/>
            <p:cNvSpPr/>
            <p:nvPr/>
          </p:nvSpPr>
          <p:spPr>
            <a:xfrm rot="5405499">
              <a:off x="7038773" y="46118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57"/>
            <p:cNvSpPr/>
            <p:nvPr/>
          </p:nvSpPr>
          <p:spPr>
            <a:xfrm rot="5405499">
              <a:off x="7170855" y="47326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57"/>
            <p:cNvSpPr/>
            <p:nvPr/>
          </p:nvSpPr>
          <p:spPr>
            <a:xfrm rot="5405499">
              <a:off x="6916881" y="47306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57"/>
            <p:cNvSpPr/>
            <p:nvPr/>
          </p:nvSpPr>
          <p:spPr>
            <a:xfrm rot="5405499">
              <a:off x="6662582" y="47282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57"/>
            <p:cNvSpPr/>
            <p:nvPr/>
          </p:nvSpPr>
          <p:spPr>
            <a:xfrm rot="5405499">
              <a:off x="6421190" y="47136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57"/>
            <p:cNvSpPr/>
            <p:nvPr/>
          </p:nvSpPr>
          <p:spPr>
            <a:xfrm rot="5405499">
              <a:off x="6033955" y="47225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57"/>
            <p:cNvSpPr/>
            <p:nvPr/>
          </p:nvSpPr>
          <p:spPr>
            <a:xfrm rot="5405499">
              <a:off x="6143141" y="47105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57"/>
            <p:cNvSpPr/>
            <p:nvPr/>
          </p:nvSpPr>
          <p:spPr>
            <a:xfrm rot="5405499">
              <a:off x="5781195" y="45994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57"/>
            <p:cNvSpPr/>
            <p:nvPr/>
          </p:nvSpPr>
          <p:spPr>
            <a:xfrm rot="5405499">
              <a:off x="7145872" y="48659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57"/>
            <p:cNvSpPr/>
            <p:nvPr/>
          </p:nvSpPr>
          <p:spPr>
            <a:xfrm rot="5405499">
              <a:off x="7036418" y="48646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57"/>
            <p:cNvSpPr/>
            <p:nvPr/>
          </p:nvSpPr>
          <p:spPr>
            <a:xfrm rot="5405499">
              <a:off x="6916000" y="48635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57"/>
            <p:cNvSpPr/>
            <p:nvPr/>
          </p:nvSpPr>
          <p:spPr>
            <a:xfrm rot="5405499">
              <a:off x="6783094" y="48626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57"/>
            <p:cNvSpPr/>
            <p:nvPr/>
          </p:nvSpPr>
          <p:spPr>
            <a:xfrm rot="5405499">
              <a:off x="6784801" y="46083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57"/>
            <p:cNvSpPr/>
            <p:nvPr/>
          </p:nvSpPr>
          <p:spPr>
            <a:xfrm rot="5405499">
              <a:off x="6530877" y="46062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57"/>
            <p:cNvSpPr/>
            <p:nvPr/>
          </p:nvSpPr>
          <p:spPr>
            <a:xfrm rot="5405499">
              <a:off x="6289105" y="46036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57"/>
            <p:cNvSpPr/>
            <p:nvPr/>
          </p:nvSpPr>
          <p:spPr>
            <a:xfrm rot="5405499">
              <a:off x="6661701" y="48618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57"/>
            <p:cNvSpPr/>
            <p:nvPr/>
          </p:nvSpPr>
          <p:spPr>
            <a:xfrm rot="5405499">
              <a:off x="6516571" y="48595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57"/>
            <p:cNvSpPr/>
            <p:nvPr/>
          </p:nvSpPr>
          <p:spPr>
            <a:xfrm rot="5405499">
              <a:off x="6420279" y="48587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57"/>
            <p:cNvSpPr/>
            <p:nvPr/>
          </p:nvSpPr>
          <p:spPr>
            <a:xfrm rot="5405499">
              <a:off x="6287048" y="48582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57"/>
            <p:cNvSpPr/>
            <p:nvPr/>
          </p:nvSpPr>
          <p:spPr>
            <a:xfrm rot="5405499">
              <a:off x="6142604" y="48566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57"/>
            <p:cNvSpPr/>
            <p:nvPr/>
          </p:nvSpPr>
          <p:spPr>
            <a:xfrm rot="5405499">
              <a:off x="6057501" y="48555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3905" name="Shape 3905"/>
        <p:cNvGrpSpPr/>
        <p:nvPr/>
      </p:nvGrpSpPr>
      <p:grpSpPr>
        <a:xfrm>
          <a:off x="0" y="0"/>
          <a:ext cx="0" cy="0"/>
          <a:chOff x="0" y="0"/>
          <a:chExt cx="0" cy="0"/>
        </a:xfrm>
      </p:grpSpPr>
      <p:sp>
        <p:nvSpPr>
          <p:cNvPr id="3906" name="Google Shape;3906;p58"/>
          <p:cNvSpPr txBox="1"/>
          <p:nvPr>
            <p:ph idx="1" type="subTitle"/>
          </p:nvPr>
        </p:nvSpPr>
        <p:spPr>
          <a:xfrm>
            <a:off x="987725" y="3243825"/>
            <a:ext cx="2023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3907" name="Google Shape;3907;p58"/>
          <p:cNvSpPr txBox="1"/>
          <p:nvPr>
            <p:ph idx="2" type="subTitle"/>
          </p:nvPr>
        </p:nvSpPr>
        <p:spPr>
          <a:xfrm>
            <a:off x="1010825" y="3572718"/>
            <a:ext cx="1977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908" name="Google Shape;3908;p58"/>
          <p:cNvSpPr txBox="1"/>
          <p:nvPr>
            <p:ph idx="3" type="subTitle"/>
          </p:nvPr>
        </p:nvSpPr>
        <p:spPr>
          <a:xfrm>
            <a:off x="3492875" y="3243825"/>
            <a:ext cx="21582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3909" name="Google Shape;3909;p58"/>
          <p:cNvSpPr txBox="1"/>
          <p:nvPr>
            <p:ph idx="4" type="subTitle"/>
          </p:nvPr>
        </p:nvSpPr>
        <p:spPr>
          <a:xfrm>
            <a:off x="3511625" y="3572718"/>
            <a:ext cx="21207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910" name="Google Shape;3910;p58"/>
          <p:cNvSpPr txBox="1"/>
          <p:nvPr>
            <p:ph idx="5" type="subTitle"/>
          </p:nvPr>
        </p:nvSpPr>
        <p:spPr>
          <a:xfrm>
            <a:off x="6132725" y="3243825"/>
            <a:ext cx="2023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accent5"/>
                </a:solidFill>
                <a:latin typeface="Dosis"/>
                <a:ea typeface="Dosis"/>
                <a:cs typeface="Dosis"/>
                <a:sym typeface="Dosis"/>
              </a:defRPr>
            </a:lvl1pPr>
            <a:lvl2pPr lvl="1" rtl="0" algn="ctr">
              <a:lnSpc>
                <a:spcPct val="100000"/>
              </a:lnSpc>
              <a:spcBef>
                <a:spcPts val="0"/>
              </a:spcBef>
              <a:spcAft>
                <a:spcPts val="0"/>
              </a:spcAft>
              <a:buNone/>
              <a:defRPr b="1" sz="2200">
                <a:solidFill>
                  <a:schemeClr val="accent5"/>
                </a:solidFill>
                <a:latin typeface="Dosis"/>
                <a:ea typeface="Dosis"/>
                <a:cs typeface="Dosis"/>
                <a:sym typeface="Dosis"/>
              </a:defRPr>
            </a:lvl2pPr>
            <a:lvl3pPr lvl="2" rtl="0" algn="ctr">
              <a:lnSpc>
                <a:spcPct val="100000"/>
              </a:lnSpc>
              <a:spcBef>
                <a:spcPts val="0"/>
              </a:spcBef>
              <a:spcAft>
                <a:spcPts val="0"/>
              </a:spcAft>
              <a:buNone/>
              <a:defRPr b="1" sz="2200">
                <a:solidFill>
                  <a:schemeClr val="accent5"/>
                </a:solidFill>
                <a:latin typeface="Dosis"/>
                <a:ea typeface="Dosis"/>
                <a:cs typeface="Dosis"/>
                <a:sym typeface="Dosis"/>
              </a:defRPr>
            </a:lvl3pPr>
            <a:lvl4pPr lvl="3" rtl="0" algn="ctr">
              <a:lnSpc>
                <a:spcPct val="100000"/>
              </a:lnSpc>
              <a:spcBef>
                <a:spcPts val="0"/>
              </a:spcBef>
              <a:spcAft>
                <a:spcPts val="0"/>
              </a:spcAft>
              <a:buNone/>
              <a:defRPr b="1" sz="2200">
                <a:solidFill>
                  <a:schemeClr val="accent5"/>
                </a:solidFill>
                <a:latin typeface="Dosis"/>
                <a:ea typeface="Dosis"/>
                <a:cs typeface="Dosis"/>
                <a:sym typeface="Dosis"/>
              </a:defRPr>
            </a:lvl4pPr>
            <a:lvl5pPr lvl="4" rtl="0" algn="ctr">
              <a:lnSpc>
                <a:spcPct val="100000"/>
              </a:lnSpc>
              <a:spcBef>
                <a:spcPts val="0"/>
              </a:spcBef>
              <a:spcAft>
                <a:spcPts val="0"/>
              </a:spcAft>
              <a:buNone/>
              <a:defRPr b="1" sz="2200">
                <a:solidFill>
                  <a:schemeClr val="accent5"/>
                </a:solidFill>
                <a:latin typeface="Dosis"/>
                <a:ea typeface="Dosis"/>
                <a:cs typeface="Dosis"/>
                <a:sym typeface="Dosis"/>
              </a:defRPr>
            </a:lvl5pPr>
            <a:lvl6pPr lvl="5" rtl="0" algn="ctr">
              <a:lnSpc>
                <a:spcPct val="100000"/>
              </a:lnSpc>
              <a:spcBef>
                <a:spcPts val="0"/>
              </a:spcBef>
              <a:spcAft>
                <a:spcPts val="0"/>
              </a:spcAft>
              <a:buNone/>
              <a:defRPr b="1" sz="2200">
                <a:solidFill>
                  <a:schemeClr val="accent5"/>
                </a:solidFill>
                <a:latin typeface="Dosis"/>
                <a:ea typeface="Dosis"/>
                <a:cs typeface="Dosis"/>
                <a:sym typeface="Dosis"/>
              </a:defRPr>
            </a:lvl6pPr>
            <a:lvl7pPr lvl="6" rtl="0" algn="ctr">
              <a:lnSpc>
                <a:spcPct val="100000"/>
              </a:lnSpc>
              <a:spcBef>
                <a:spcPts val="0"/>
              </a:spcBef>
              <a:spcAft>
                <a:spcPts val="0"/>
              </a:spcAft>
              <a:buNone/>
              <a:defRPr b="1" sz="2200">
                <a:solidFill>
                  <a:schemeClr val="accent5"/>
                </a:solidFill>
                <a:latin typeface="Dosis"/>
                <a:ea typeface="Dosis"/>
                <a:cs typeface="Dosis"/>
                <a:sym typeface="Dosis"/>
              </a:defRPr>
            </a:lvl7pPr>
            <a:lvl8pPr lvl="7" rtl="0" algn="ctr">
              <a:lnSpc>
                <a:spcPct val="100000"/>
              </a:lnSpc>
              <a:spcBef>
                <a:spcPts val="0"/>
              </a:spcBef>
              <a:spcAft>
                <a:spcPts val="0"/>
              </a:spcAft>
              <a:buNone/>
              <a:defRPr b="1" sz="2200">
                <a:solidFill>
                  <a:schemeClr val="accent5"/>
                </a:solidFill>
                <a:latin typeface="Dosis"/>
                <a:ea typeface="Dosis"/>
                <a:cs typeface="Dosis"/>
                <a:sym typeface="Dosis"/>
              </a:defRPr>
            </a:lvl8pPr>
            <a:lvl9pPr lvl="8" rtl="0" algn="ctr">
              <a:lnSpc>
                <a:spcPct val="100000"/>
              </a:lnSpc>
              <a:spcBef>
                <a:spcPts val="0"/>
              </a:spcBef>
              <a:spcAft>
                <a:spcPts val="0"/>
              </a:spcAft>
              <a:buNone/>
              <a:defRPr b="1" sz="2200">
                <a:solidFill>
                  <a:schemeClr val="accent5"/>
                </a:solidFill>
                <a:latin typeface="Dosis"/>
                <a:ea typeface="Dosis"/>
                <a:cs typeface="Dosis"/>
                <a:sym typeface="Dosis"/>
              </a:defRPr>
            </a:lvl9pPr>
          </a:lstStyle>
          <a:p/>
        </p:txBody>
      </p:sp>
      <p:sp>
        <p:nvSpPr>
          <p:cNvPr id="3911" name="Google Shape;3911;p58"/>
          <p:cNvSpPr txBox="1"/>
          <p:nvPr>
            <p:ph idx="6" type="subTitle"/>
          </p:nvPr>
        </p:nvSpPr>
        <p:spPr>
          <a:xfrm>
            <a:off x="6155825" y="3572718"/>
            <a:ext cx="1977300" cy="52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atin typeface="Comfortaa"/>
                <a:ea typeface="Comfortaa"/>
                <a:cs typeface="Comfortaa"/>
                <a:sym typeface="Comfortaa"/>
              </a:defRPr>
            </a:lvl1pPr>
            <a:lvl2pPr lvl="1" rtl="0" algn="ctr">
              <a:lnSpc>
                <a:spcPct val="100000"/>
              </a:lnSpc>
              <a:spcBef>
                <a:spcPts val="0"/>
              </a:spcBef>
              <a:spcAft>
                <a:spcPts val="0"/>
              </a:spcAft>
              <a:buNone/>
              <a:defRPr sz="1600">
                <a:latin typeface="Comfortaa"/>
                <a:ea typeface="Comfortaa"/>
                <a:cs typeface="Comfortaa"/>
                <a:sym typeface="Comfortaa"/>
              </a:defRPr>
            </a:lvl2pPr>
            <a:lvl3pPr lvl="2" rtl="0" algn="ctr">
              <a:lnSpc>
                <a:spcPct val="100000"/>
              </a:lnSpc>
              <a:spcBef>
                <a:spcPts val="0"/>
              </a:spcBef>
              <a:spcAft>
                <a:spcPts val="0"/>
              </a:spcAft>
              <a:buNone/>
              <a:defRPr sz="1600">
                <a:latin typeface="Comfortaa"/>
                <a:ea typeface="Comfortaa"/>
                <a:cs typeface="Comfortaa"/>
                <a:sym typeface="Comfortaa"/>
              </a:defRPr>
            </a:lvl3pPr>
            <a:lvl4pPr lvl="3" rtl="0" algn="ctr">
              <a:lnSpc>
                <a:spcPct val="100000"/>
              </a:lnSpc>
              <a:spcBef>
                <a:spcPts val="0"/>
              </a:spcBef>
              <a:spcAft>
                <a:spcPts val="0"/>
              </a:spcAft>
              <a:buNone/>
              <a:defRPr sz="1600">
                <a:latin typeface="Comfortaa"/>
                <a:ea typeface="Comfortaa"/>
                <a:cs typeface="Comfortaa"/>
                <a:sym typeface="Comfortaa"/>
              </a:defRPr>
            </a:lvl4pPr>
            <a:lvl5pPr lvl="4" rtl="0" algn="ctr">
              <a:lnSpc>
                <a:spcPct val="100000"/>
              </a:lnSpc>
              <a:spcBef>
                <a:spcPts val="0"/>
              </a:spcBef>
              <a:spcAft>
                <a:spcPts val="0"/>
              </a:spcAft>
              <a:buNone/>
              <a:defRPr sz="1600">
                <a:latin typeface="Comfortaa"/>
                <a:ea typeface="Comfortaa"/>
                <a:cs typeface="Comfortaa"/>
                <a:sym typeface="Comfortaa"/>
              </a:defRPr>
            </a:lvl5pPr>
            <a:lvl6pPr lvl="5" rtl="0" algn="ctr">
              <a:lnSpc>
                <a:spcPct val="100000"/>
              </a:lnSpc>
              <a:spcBef>
                <a:spcPts val="0"/>
              </a:spcBef>
              <a:spcAft>
                <a:spcPts val="0"/>
              </a:spcAft>
              <a:buNone/>
              <a:defRPr sz="1600">
                <a:latin typeface="Comfortaa"/>
                <a:ea typeface="Comfortaa"/>
                <a:cs typeface="Comfortaa"/>
                <a:sym typeface="Comfortaa"/>
              </a:defRPr>
            </a:lvl6pPr>
            <a:lvl7pPr lvl="6" rtl="0" algn="ctr">
              <a:lnSpc>
                <a:spcPct val="100000"/>
              </a:lnSpc>
              <a:spcBef>
                <a:spcPts val="0"/>
              </a:spcBef>
              <a:spcAft>
                <a:spcPts val="0"/>
              </a:spcAft>
              <a:buNone/>
              <a:defRPr sz="1600">
                <a:latin typeface="Comfortaa"/>
                <a:ea typeface="Comfortaa"/>
                <a:cs typeface="Comfortaa"/>
                <a:sym typeface="Comfortaa"/>
              </a:defRPr>
            </a:lvl7pPr>
            <a:lvl8pPr lvl="7" rtl="0" algn="ctr">
              <a:lnSpc>
                <a:spcPct val="100000"/>
              </a:lnSpc>
              <a:spcBef>
                <a:spcPts val="0"/>
              </a:spcBef>
              <a:spcAft>
                <a:spcPts val="0"/>
              </a:spcAft>
              <a:buNone/>
              <a:defRPr sz="1600">
                <a:latin typeface="Comfortaa"/>
                <a:ea typeface="Comfortaa"/>
                <a:cs typeface="Comfortaa"/>
                <a:sym typeface="Comfortaa"/>
              </a:defRPr>
            </a:lvl8pPr>
            <a:lvl9pPr lvl="8" rtl="0" algn="ctr">
              <a:lnSpc>
                <a:spcPct val="100000"/>
              </a:lnSpc>
              <a:spcBef>
                <a:spcPts val="0"/>
              </a:spcBef>
              <a:spcAft>
                <a:spcPts val="0"/>
              </a:spcAft>
              <a:buNone/>
              <a:defRPr sz="1600">
                <a:latin typeface="Comfortaa"/>
                <a:ea typeface="Comfortaa"/>
                <a:cs typeface="Comfortaa"/>
                <a:sym typeface="Comfortaa"/>
              </a:defRPr>
            </a:lvl9pPr>
          </a:lstStyle>
          <a:p/>
        </p:txBody>
      </p:sp>
      <p:sp>
        <p:nvSpPr>
          <p:cNvPr id="3912" name="Google Shape;3912;p58"/>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3913" name="Google Shape;3913;p58"/>
          <p:cNvGrpSpPr/>
          <p:nvPr/>
        </p:nvGrpSpPr>
        <p:grpSpPr>
          <a:xfrm>
            <a:off x="6853928" y="-1018864"/>
            <a:ext cx="3157207" cy="3129659"/>
            <a:chOff x="6853928" y="-1018864"/>
            <a:chExt cx="3157207" cy="3129659"/>
          </a:xfrm>
        </p:grpSpPr>
        <p:sp>
          <p:nvSpPr>
            <p:cNvPr id="3914" name="Google Shape;3914;p58"/>
            <p:cNvSpPr/>
            <p:nvPr/>
          </p:nvSpPr>
          <p:spPr>
            <a:xfrm flipH="1" rot="8094410">
              <a:off x="7561640" y="-76155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58"/>
            <p:cNvSpPr/>
            <p:nvPr/>
          </p:nvSpPr>
          <p:spPr>
            <a:xfrm flipH="1" rot="8094410">
              <a:off x="7487644" y="-68571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58"/>
            <p:cNvSpPr/>
            <p:nvPr/>
          </p:nvSpPr>
          <p:spPr>
            <a:xfrm flipH="1" rot="8094410">
              <a:off x="7581117" y="-53787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58"/>
            <p:cNvSpPr/>
            <p:nvPr/>
          </p:nvSpPr>
          <p:spPr>
            <a:xfrm flipH="1" rot="8094410">
              <a:off x="7651258" y="-64196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58"/>
            <p:cNvSpPr/>
            <p:nvPr/>
          </p:nvSpPr>
          <p:spPr>
            <a:xfrm flipH="1" rot="8094410">
              <a:off x="7909423" y="-17005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58"/>
            <p:cNvSpPr/>
            <p:nvPr/>
          </p:nvSpPr>
          <p:spPr>
            <a:xfrm flipH="1" rot="8094410">
              <a:off x="7746633" y="-3774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58"/>
            <p:cNvSpPr/>
            <p:nvPr/>
          </p:nvSpPr>
          <p:spPr>
            <a:xfrm flipH="1" rot="8094410">
              <a:off x="8137074" y="-6487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58"/>
            <p:cNvSpPr/>
            <p:nvPr/>
          </p:nvSpPr>
          <p:spPr>
            <a:xfrm flipH="1" rot="8094410">
              <a:off x="8072327" y="3256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58"/>
            <p:cNvSpPr/>
            <p:nvPr/>
          </p:nvSpPr>
          <p:spPr>
            <a:xfrm flipH="1" rot="8094410">
              <a:off x="8535920" y="9865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58"/>
            <p:cNvSpPr/>
            <p:nvPr/>
          </p:nvSpPr>
          <p:spPr>
            <a:xfrm flipH="1" rot="8094410">
              <a:off x="8359603" y="19448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58"/>
            <p:cNvSpPr/>
            <p:nvPr/>
          </p:nvSpPr>
          <p:spPr>
            <a:xfrm flipH="1" rot="8094410">
              <a:off x="8668342" y="21499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58"/>
            <p:cNvSpPr/>
            <p:nvPr/>
          </p:nvSpPr>
          <p:spPr>
            <a:xfrm flipH="1" rot="8094410">
              <a:off x="8777640" y="35842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58"/>
            <p:cNvSpPr/>
            <p:nvPr/>
          </p:nvSpPr>
          <p:spPr>
            <a:xfrm flipH="1" rot="8094410">
              <a:off x="8585638" y="45833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58"/>
            <p:cNvSpPr/>
            <p:nvPr/>
          </p:nvSpPr>
          <p:spPr>
            <a:xfrm flipH="1" rot="8094410">
              <a:off x="8579644" y="28053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58"/>
            <p:cNvSpPr/>
            <p:nvPr/>
          </p:nvSpPr>
          <p:spPr>
            <a:xfrm flipH="1" rot="8094410">
              <a:off x="9034135" y="56425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58"/>
            <p:cNvSpPr/>
            <p:nvPr/>
          </p:nvSpPr>
          <p:spPr>
            <a:xfrm flipH="1" rot="8094410">
              <a:off x="8937421" y="63343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58"/>
            <p:cNvSpPr/>
            <p:nvPr/>
          </p:nvSpPr>
          <p:spPr>
            <a:xfrm flipH="1" rot="8094410">
              <a:off x="9107922" y="72501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58"/>
            <p:cNvSpPr/>
            <p:nvPr/>
          </p:nvSpPr>
          <p:spPr>
            <a:xfrm flipH="1" rot="8094410">
              <a:off x="8915586" y="83471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58"/>
            <p:cNvSpPr/>
            <p:nvPr/>
          </p:nvSpPr>
          <p:spPr>
            <a:xfrm flipH="1" rot="8094410">
              <a:off x="9090340" y="91263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58"/>
            <p:cNvSpPr/>
            <p:nvPr/>
          </p:nvSpPr>
          <p:spPr>
            <a:xfrm flipH="1" rot="8094410">
              <a:off x="9096322" y="94112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58"/>
            <p:cNvSpPr/>
            <p:nvPr/>
          </p:nvSpPr>
          <p:spPr>
            <a:xfrm flipH="1" rot="8094410">
              <a:off x="9195954" y="117906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58"/>
            <p:cNvSpPr/>
            <p:nvPr/>
          </p:nvSpPr>
          <p:spPr>
            <a:xfrm flipH="1" rot="8094410">
              <a:off x="7144759" y="-87146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58"/>
            <p:cNvSpPr/>
            <p:nvPr/>
          </p:nvSpPr>
          <p:spPr>
            <a:xfrm flipH="1" rot="8094410">
              <a:off x="8879741" y="136745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58"/>
            <p:cNvSpPr/>
            <p:nvPr/>
          </p:nvSpPr>
          <p:spPr>
            <a:xfrm flipH="1" rot="8094410">
              <a:off x="8527716" y="119029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58"/>
            <p:cNvSpPr/>
            <p:nvPr/>
          </p:nvSpPr>
          <p:spPr>
            <a:xfrm flipH="1" rot="8094410">
              <a:off x="8706797" y="119770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58"/>
            <p:cNvSpPr/>
            <p:nvPr/>
          </p:nvSpPr>
          <p:spPr>
            <a:xfrm flipH="1" rot="8094410">
              <a:off x="8525658" y="101981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58"/>
            <p:cNvSpPr/>
            <p:nvPr/>
          </p:nvSpPr>
          <p:spPr>
            <a:xfrm flipH="1" rot="8094410">
              <a:off x="8344136" y="84170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58"/>
            <p:cNvSpPr/>
            <p:nvPr/>
          </p:nvSpPr>
          <p:spPr>
            <a:xfrm flipH="1" rot="8094410">
              <a:off x="8163133" y="68133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58"/>
            <p:cNvSpPr/>
            <p:nvPr/>
          </p:nvSpPr>
          <p:spPr>
            <a:xfrm flipH="1" rot="8094410">
              <a:off x="7895625" y="40120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58"/>
            <p:cNvSpPr/>
            <p:nvPr/>
          </p:nvSpPr>
          <p:spPr>
            <a:xfrm flipH="1" rot="8094410">
              <a:off x="7964316" y="48693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58"/>
            <p:cNvSpPr/>
            <p:nvPr/>
          </p:nvSpPr>
          <p:spPr>
            <a:xfrm flipH="1" rot="8094410">
              <a:off x="7629847" y="30953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58"/>
            <p:cNvSpPr/>
            <p:nvPr/>
          </p:nvSpPr>
          <p:spPr>
            <a:xfrm flipH="1" rot="8094410">
              <a:off x="8783231" y="108609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58"/>
            <p:cNvSpPr/>
            <p:nvPr/>
          </p:nvSpPr>
          <p:spPr>
            <a:xfrm flipH="1" rot="8094410">
              <a:off x="8704763" y="101005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58"/>
            <p:cNvSpPr/>
            <p:nvPr/>
          </p:nvSpPr>
          <p:spPr>
            <a:xfrm flipH="1" rot="8094410">
              <a:off x="8619014" y="92522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58"/>
            <p:cNvSpPr/>
            <p:nvPr/>
          </p:nvSpPr>
          <p:spPr>
            <a:xfrm flipH="1" rot="8094410">
              <a:off x="8524421" y="83185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58"/>
            <p:cNvSpPr/>
            <p:nvPr/>
          </p:nvSpPr>
          <p:spPr>
            <a:xfrm flipH="1" rot="8094410">
              <a:off x="8345808" y="101288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58"/>
            <p:cNvSpPr/>
            <p:nvPr/>
          </p:nvSpPr>
          <p:spPr>
            <a:xfrm flipH="1" rot="8094410">
              <a:off x="8164896" y="83454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58"/>
            <p:cNvSpPr/>
            <p:nvPr/>
          </p:nvSpPr>
          <p:spPr>
            <a:xfrm flipH="1" rot="8094410">
              <a:off x="7991919" y="66576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58"/>
            <p:cNvSpPr/>
            <p:nvPr/>
          </p:nvSpPr>
          <p:spPr>
            <a:xfrm flipH="1" rot="8094410">
              <a:off x="8437981" y="74663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58"/>
            <p:cNvSpPr/>
            <p:nvPr/>
          </p:nvSpPr>
          <p:spPr>
            <a:xfrm flipH="1" rot="8094410">
              <a:off x="8333765" y="64559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58"/>
            <p:cNvSpPr/>
            <p:nvPr/>
          </p:nvSpPr>
          <p:spPr>
            <a:xfrm flipH="1" rot="8094410">
              <a:off x="8265101" y="57809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58"/>
            <p:cNvSpPr/>
            <p:nvPr/>
          </p:nvSpPr>
          <p:spPr>
            <a:xfrm flipH="1" rot="8094410">
              <a:off x="8170273" y="48483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58"/>
            <p:cNvSpPr/>
            <p:nvPr/>
          </p:nvSpPr>
          <p:spPr>
            <a:xfrm flipH="1" rot="8094410">
              <a:off x="8067370" y="38297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58"/>
            <p:cNvSpPr/>
            <p:nvPr/>
          </p:nvSpPr>
          <p:spPr>
            <a:xfrm flipH="1" rot="8094410">
              <a:off x="8006291" y="32385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8" name="Google Shape;3958;p58"/>
          <p:cNvGrpSpPr/>
          <p:nvPr/>
        </p:nvGrpSpPr>
        <p:grpSpPr>
          <a:xfrm>
            <a:off x="-876123" y="3037600"/>
            <a:ext cx="3129659" cy="3157207"/>
            <a:chOff x="-876123" y="3037600"/>
            <a:chExt cx="3129659" cy="3157207"/>
          </a:xfrm>
        </p:grpSpPr>
        <p:sp>
          <p:nvSpPr>
            <p:cNvPr id="3959" name="Google Shape;3959;p58"/>
            <p:cNvSpPr/>
            <p:nvPr/>
          </p:nvSpPr>
          <p:spPr>
            <a:xfrm rot="8105590">
              <a:off x="-732412" y="3858910"/>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58"/>
            <p:cNvSpPr/>
            <p:nvPr/>
          </p:nvSpPr>
          <p:spPr>
            <a:xfrm rot="8105590">
              <a:off x="-743726" y="3872069"/>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58"/>
            <p:cNvSpPr/>
            <p:nvPr/>
          </p:nvSpPr>
          <p:spPr>
            <a:xfrm rot="8105590">
              <a:off x="-733577" y="4103233"/>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58"/>
            <p:cNvSpPr/>
            <p:nvPr/>
          </p:nvSpPr>
          <p:spPr>
            <a:xfrm rot="8105590">
              <a:off x="-751521" y="4087231"/>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58"/>
            <p:cNvSpPr/>
            <p:nvPr/>
          </p:nvSpPr>
          <p:spPr>
            <a:xfrm rot="8105590">
              <a:off x="-658751" y="4724535"/>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58"/>
            <p:cNvSpPr/>
            <p:nvPr/>
          </p:nvSpPr>
          <p:spPr>
            <a:xfrm rot="8105590">
              <a:off x="-658694" y="4693997"/>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58"/>
            <p:cNvSpPr/>
            <p:nvPr/>
          </p:nvSpPr>
          <p:spPr>
            <a:xfrm rot="8105590">
              <a:off x="-451845" y="4850454"/>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58"/>
            <p:cNvSpPr/>
            <p:nvPr/>
          </p:nvSpPr>
          <p:spPr>
            <a:xfrm rot="8105590">
              <a:off x="-390684" y="482198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58"/>
            <p:cNvSpPr/>
            <p:nvPr/>
          </p:nvSpPr>
          <p:spPr>
            <a:xfrm rot="8105590">
              <a:off x="155586" y="4805397"/>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58"/>
            <p:cNvSpPr/>
            <p:nvPr/>
          </p:nvSpPr>
          <p:spPr>
            <a:xfrm rot="8105590">
              <a:off x="158501" y="472199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58"/>
            <p:cNvSpPr/>
            <p:nvPr/>
          </p:nvSpPr>
          <p:spPr>
            <a:xfrm rot="8105590">
              <a:off x="331280" y="4878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58"/>
            <p:cNvSpPr/>
            <p:nvPr/>
          </p:nvSpPr>
          <p:spPr>
            <a:xfrm rot="8105590">
              <a:off x="553051" y="4909426"/>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58"/>
            <p:cNvSpPr/>
            <p:nvPr/>
          </p:nvSpPr>
          <p:spPr>
            <a:xfrm rot="8105590">
              <a:off x="553264" y="4817120"/>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58"/>
            <p:cNvSpPr/>
            <p:nvPr/>
          </p:nvSpPr>
          <p:spPr>
            <a:xfrm rot="8105590">
              <a:off x="366286" y="482030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58"/>
            <p:cNvSpPr/>
            <p:nvPr/>
          </p:nvSpPr>
          <p:spPr>
            <a:xfrm rot="8105590">
              <a:off x="1102080" y="4822726"/>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58"/>
            <p:cNvSpPr/>
            <p:nvPr/>
          </p:nvSpPr>
          <p:spPr>
            <a:xfrm rot="8105590">
              <a:off x="1149203" y="4748067"/>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58"/>
            <p:cNvSpPr/>
            <p:nvPr/>
          </p:nvSpPr>
          <p:spPr>
            <a:xfrm rot="8105590">
              <a:off x="1304211" y="485514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58"/>
            <p:cNvSpPr/>
            <p:nvPr/>
          </p:nvSpPr>
          <p:spPr>
            <a:xfrm rot="8105590">
              <a:off x="1347757" y="4728957"/>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58"/>
            <p:cNvSpPr/>
            <p:nvPr/>
          </p:nvSpPr>
          <p:spPr>
            <a:xfrm rot="8105590">
              <a:off x="1397532" y="4931855"/>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58"/>
            <p:cNvSpPr/>
            <p:nvPr/>
          </p:nvSpPr>
          <p:spPr>
            <a:xfrm rot="8105590">
              <a:off x="1518281" y="4845580"/>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58"/>
            <p:cNvSpPr/>
            <p:nvPr/>
          </p:nvSpPr>
          <p:spPr>
            <a:xfrm rot="8105590">
              <a:off x="1677543" y="5023891"/>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58"/>
            <p:cNvSpPr/>
            <p:nvPr/>
          </p:nvSpPr>
          <p:spPr>
            <a:xfrm rot="8105590">
              <a:off x="-529319" y="3129027"/>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58"/>
            <p:cNvSpPr/>
            <p:nvPr/>
          </p:nvSpPr>
          <p:spPr>
            <a:xfrm rot="8105590">
              <a:off x="1509895" y="5063712"/>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58"/>
            <p:cNvSpPr/>
            <p:nvPr/>
          </p:nvSpPr>
          <p:spPr>
            <a:xfrm rot="8105590">
              <a:off x="1332701" y="4711725"/>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58"/>
            <p:cNvSpPr/>
            <p:nvPr/>
          </p:nvSpPr>
          <p:spPr>
            <a:xfrm rot="8105590">
              <a:off x="1340808" y="4890106"/>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58"/>
            <p:cNvSpPr/>
            <p:nvPr/>
          </p:nvSpPr>
          <p:spPr>
            <a:xfrm rot="8105590">
              <a:off x="1162576" y="4709304"/>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58"/>
            <p:cNvSpPr/>
            <p:nvPr/>
          </p:nvSpPr>
          <p:spPr>
            <a:xfrm rot="8105590">
              <a:off x="984458" y="452779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58"/>
            <p:cNvSpPr/>
            <p:nvPr/>
          </p:nvSpPr>
          <p:spPr>
            <a:xfrm rot="8105590">
              <a:off x="824087" y="4346793"/>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58"/>
            <p:cNvSpPr/>
            <p:nvPr/>
          </p:nvSpPr>
          <p:spPr>
            <a:xfrm rot="8105590">
              <a:off x="543956" y="4079284"/>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58"/>
            <p:cNvSpPr/>
            <p:nvPr/>
          </p:nvSpPr>
          <p:spPr>
            <a:xfrm rot="8105590">
              <a:off x="629677" y="4147988"/>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58"/>
            <p:cNvSpPr/>
            <p:nvPr/>
          </p:nvSpPr>
          <p:spPr>
            <a:xfrm rot="8105590">
              <a:off x="452284" y="3813506"/>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58"/>
            <p:cNvSpPr/>
            <p:nvPr/>
          </p:nvSpPr>
          <p:spPr>
            <a:xfrm rot="8105590">
              <a:off x="1228838" y="4966903"/>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58"/>
            <p:cNvSpPr/>
            <p:nvPr/>
          </p:nvSpPr>
          <p:spPr>
            <a:xfrm rot="8105590">
              <a:off x="1152522" y="4888710"/>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58"/>
            <p:cNvSpPr/>
            <p:nvPr/>
          </p:nvSpPr>
          <p:spPr>
            <a:xfrm rot="8105590">
              <a:off x="1067974" y="480267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58"/>
            <p:cNvSpPr/>
            <p:nvPr/>
          </p:nvSpPr>
          <p:spPr>
            <a:xfrm rot="8105590">
              <a:off x="974609" y="4708080"/>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58"/>
            <p:cNvSpPr/>
            <p:nvPr/>
          </p:nvSpPr>
          <p:spPr>
            <a:xfrm rot="8105590">
              <a:off x="1155629" y="4529479"/>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58"/>
            <p:cNvSpPr/>
            <p:nvPr/>
          </p:nvSpPr>
          <p:spPr>
            <a:xfrm rot="8105590">
              <a:off x="977644" y="434820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58"/>
            <p:cNvSpPr/>
            <p:nvPr/>
          </p:nvSpPr>
          <p:spPr>
            <a:xfrm rot="8105590">
              <a:off x="808505" y="4175591"/>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58"/>
            <p:cNvSpPr/>
            <p:nvPr/>
          </p:nvSpPr>
          <p:spPr>
            <a:xfrm rot="8105590">
              <a:off x="889373" y="4621653"/>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58"/>
            <p:cNvSpPr/>
            <p:nvPr/>
          </p:nvSpPr>
          <p:spPr>
            <a:xfrm rot="8105590">
              <a:off x="788337" y="4517437"/>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58"/>
            <p:cNvSpPr/>
            <p:nvPr/>
          </p:nvSpPr>
          <p:spPr>
            <a:xfrm rot="8105590">
              <a:off x="720825" y="4448785"/>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58"/>
            <p:cNvSpPr/>
            <p:nvPr/>
          </p:nvSpPr>
          <p:spPr>
            <a:xfrm rot="8105590">
              <a:off x="627243" y="435428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58"/>
            <p:cNvSpPr/>
            <p:nvPr/>
          </p:nvSpPr>
          <p:spPr>
            <a:xfrm rot="8105590">
              <a:off x="526069" y="4250691"/>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58"/>
            <p:cNvSpPr/>
            <p:nvPr/>
          </p:nvSpPr>
          <p:spPr>
            <a:xfrm rot="8105590">
              <a:off x="466596" y="4189962"/>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4003" name="Shape 4003"/>
        <p:cNvGrpSpPr/>
        <p:nvPr/>
      </p:nvGrpSpPr>
      <p:grpSpPr>
        <a:xfrm>
          <a:off x="0" y="0"/>
          <a:ext cx="0" cy="0"/>
          <a:chOff x="0" y="0"/>
          <a:chExt cx="0" cy="0"/>
        </a:xfrm>
      </p:grpSpPr>
      <p:sp>
        <p:nvSpPr>
          <p:cNvPr id="4004" name="Google Shape;4004;p59"/>
          <p:cNvSpPr txBox="1"/>
          <p:nvPr>
            <p:ph idx="1" type="subTitle"/>
          </p:nvPr>
        </p:nvSpPr>
        <p:spPr>
          <a:xfrm>
            <a:off x="975125"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05" name="Google Shape;4005;p59"/>
          <p:cNvSpPr txBox="1"/>
          <p:nvPr>
            <p:ph idx="2" type="subTitle"/>
          </p:nvPr>
        </p:nvSpPr>
        <p:spPr>
          <a:xfrm>
            <a:off x="783875" y="3195100"/>
            <a:ext cx="17880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06" name="Google Shape;4006;p59"/>
          <p:cNvSpPr txBox="1"/>
          <p:nvPr>
            <p:ph idx="3" type="subTitle"/>
          </p:nvPr>
        </p:nvSpPr>
        <p:spPr>
          <a:xfrm>
            <a:off x="2904671"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07" name="Google Shape;4007;p59"/>
          <p:cNvSpPr txBox="1"/>
          <p:nvPr>
            <p:ph idx="4" type="subTitle"/>
          </p:nvPr>
        </p:nvSpPr>
        <p:spPr>
          <a:xfrm>
            <a:off x="2757075"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08" name="Google Shape;4008;p59"/>
          <p:cNvSpPr txBox="1"/>
          <p:nvPr>
            <p:ph idx="5" type="subTitle"/>
          </p:nvPr>
        </p:nvSpPr>
        <p:spPr>
          <a:xfrm>
            <a:off x="4836380"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09" name="Google Shape;4009;p59"/>
          <p:cNvSpPr txBox="1"/>
          <p:nvPr>
            <p:ph idx="6" type="subTitle"/>
          </p:nvPr>
        </p:nvSpPr>
        <p:spPr>
          <a:xfrm>
            <a:off x="4688787"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10" name="Google Shape;4010;p59"/>
          <p:cNvSpPr txBox="1"/>
          <p:nvPr>
            <p:ph idx="7" type="subTitle"/>
          </p:nvPr>
        </p:nvSpPr>
        <p:spPr>
          <a:xfrm>
            <a:off x="6768088" y="283017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1" name="Google Shape;4011;p59"/>
          <p:cNvSpPr txBox="1"/>
          <p:nvPr>
            <p:ph idx="8" type="subTitle"/>
          </p:nvPr>
        </p:nvSpPr>
        <p:spPr>
          <a:xfrm>
            <a:off x="6620500" y="3195106"/>
            <a:ext cx="1700700" cy="40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Comfortaa"/>
                <a:ea typeface="Comfortaa"/>
                <a:cs typeface="Comfortaa"/>
                <a:sym typeface="Comforta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12" name="Google Shape;4012;p59"/>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4013" name="Google Shape;4013;p59"/>
          <p:cNvGrpSpPr/>
          <p:nvPr/>
        </p:nvGrpSpPr>
        <p:grpSpPr>
          <a:xfrm>
            <a:off x="2738178" y="4599050"/>
            <a:ext cx="3680018" cy="1758903"/>
            <a:chOff x="2738178" y="4599050"/>
            <a:chExt cx="3680018" cy="1758903"/>
          </a:xfrm>
        </p:grpSpPr>
        <p:sp>
          <p:nvSpPr>
            <p:cNvPr id="4014" name="Google Shape;4014;p59"/>
            <p:cNvSpPr/>
            <p:nvPr/>
          </p:nvSpPr>
          <p:spPr>
            <a:xfrm flipH="1" rot="-5405499">
              <a:off x="4911617" y="4985017"/>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59"/>
            <p:cNvSpPr/>
            <p:nvPr/>
          </p:nvSpPr>
          <p:spPr>
            <a:xfrm flipH="1" rot="-5405499">
              <a:off x="4776257" y="4946795"/>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59"/>
            <p:cNvSpPr/>
            <p:nvPr/>
          </p:nvSpPr>
          <p:spPr>
            <a:xfrm flipH="1" rot="-5405499">
              <a:off x="4541682" y="5076589"/>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59"/>
            <p:cNvSpPr/>
            <p:nvPr/>
          </p:nvSpPr>
          <p:spPr>
            <a:xfrm flipH="1" rot="-5405499">
              <a:off x="4676732" y="5123959"/>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59"/>
            <p:cNvSpPr/>
            <p:nvPr/>
          </p:nvSpPr>
          <p:spPr>
            <a:xfrm flipH="1" rot="-5405499">
              <a:off x="4152671" y="550575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59"/>
            <p:cNvSpPr/>
            <p:nvPr/>
          </p:nvSpPr>
          <p:spPr>
            <a:xfrm flipH="1" rot="-5405499">
              <a:off x="3940243" y="5387206"/>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59"/>
            <p:cNvSpPr/>
            <p:nvPr/>
          </p:nvSpPr>
          <p:spPr>
            <a:xfrm flipH="1" rot="-5405499">
              <a:off x="3842103" y="5417334"/>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59"/>
            <p:cNvSpPr/>
            <p:nvPr/>
          </p:nvSpPr>
          <p:spPr>
            <a:xfrm flipH="1" rot="-5405499">
              <a:off x="3684994" y="5298460"/>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59"/>
            <p:cNvSpPr/>
            <p:nvPr/>
          </p:nvSpPr>
          <p:spPr>
            <a:xfrm flipH="1" rot="-5405499">
              <a:off x="3460499" y="4962614"/>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59"/>
            <p:cNvSpPr/>
            <p:nvPr/>
          </p:nvSpPr>
          <p:spPr>
            <a:xfrm flipH="1" rot="-5405499">
              <a:off x="3306385" y="4814173"/>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59"/>
            <p:cNvSpPr/>
            <p:nvPr/>
          </p:nvSpPr>
          <p:spPr>
            <a:xfrm flipH="1" rot="-5405499">
              <a:off x="3320413" y="4904885"/>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59"/>
            <p:cNvSpPr/>
            <p:nvPr/>
          </p:nvSpPr>
          <p:spPr>
            <a:xfrm flipH="1" rot="-5405499">
              <a:off x="3281995" y="4828069"/>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59"/>
            <p:cNvSpPr/>
            <p:nvPr/>
          </p:nvSpPr>
          <p:spPr>
            <a:xfrm flipH="1" rot="-5405499">
              <a:off x="3140067" y="4676886"/>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59"/>
            <p:cNvSpPr/>
            <p:nvPr/>
          </p:nvSpPr>
          <p:spPr>
            <a:xfrm flipH="1" rot="-5405499">
              <a:off x="3274859" y="481335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59"/>
            <p:cNvSpPr/>
            <p:nvPr/>
          </p:nvSpPr>
          <p:spPr>
            <a:xfrm flipH="1" rot="-5405499">
              <a:off x="3243734" y="4498107"/>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59"/>
            <p:cNvSpPr/>
            <p:nvPr/>
          </p:nvSpPr>
          <p:spPr>
            <a:xfrm flipH="1" rot="-5405499">
              <a:off x="3210011" y="4389961"/>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59"/>
            <p:cNvSpPr/>
            <p:nvPr/>
          </p:nvSpPr>
          <p:spPr>
            <a:xfrm flipH="1" rot="-5405499">
              <a:off x="3240209" y="4445336"/>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59"/>
            <p:cNvSpPr/>
            <p:nvPr/>
          </p:nvSpPr>
          <p:spPr>
            <a:xfrm flipH="1" rot="-5405499">
              <a:off x="3144002" y="4261264"/>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59"/>
            <p:cNvSpPr/>
            <p:nvPr/>
          </p:nvSpPr>
          <p:spPr>
            <a:xfrm flipH="1" rot="-5405499">
              <a:off x="3406877" y="4552424"/>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59"/>
            <p:cNvSpPr/>
            <p:nvPr/>
          </p:nvSpPr>
          <p:spPr>
            <a:xfrm flipH="1" rot="-5405499">
              <a:off x="3183006" y="4323408"/>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59"/>
            <p:cNvSpPr/>
            <p:nvPr/>
          </p:nvSpPr>
          <p:spPr>
            <a:xfrm flipH="1" rot="-5405499">
              <a:off x="3094085" y="439891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59"/>
            <p:cNvSpPr/>
            <p:nvPr/>
          </p:nvSpPr>
          <p:spPr>
            <a:xfrm flipH="1" rot="-5405499">
              <a:off x="5495870" y="4413019"/>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59"/>
            <p:cNvSpPr/>
            <p:nvPr/>
          </p:nvSpPr>
          <p:spPr>
            <a:xfrm flipH="1" rot="-5405499">
              <a:off x="3642536" y="4735340"/>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59"/>
            <p:cNvSpPr/>
            <p:nvPr/>
          </p:nvSpPr>
          <p:spPr>
            <a:xfrm flipH="1" rot="-5405499">
              <a:off x="4015966" y="4611427"/>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59"/>
            <p:cNvSpPr/>
            <p:nvPr/>
          </p:nvSpPr>
          <p:spPr>
            <a:xfrm flipH="1" rot="-5405499">
              <a:off x="3885234" y="4732300"/>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59"/>
            <p:cNvSpPr/>
            <p:nvPr/>
          </p:nvSpPr>
          <p:spPr>
            <a:xfrm flipH="1" rot="-5405499">
              <a:off x="4138533" y="4730244"/>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59"/>
            <p:cNvSpPr/>
            <p:nvPr/>
          </p:nvSpPr>
          <p:spPr>
            <a:xfrm flipH="1" rot="-5405499">
              <a:off x="4392806" y="472783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59"/>
            <p:cNvSpPr/>
            <p:nvPr/>
          </p:nvSpPr>
          <p:spPr>
            <a:xfrm flipH="1" rot="-5405499">
              <a:off x="4634223" y="4713261"/>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59"/>
            <p:cNvSpPr/>
            <p:nvPr/>
          </p:nvSpPr>
          <p:spPr>
            <a:xfrm flipH="1" rot="-5405499">
              <a:off x="5021433" y="4722174"/>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59"/>
            <p:cNvSpPr/>
            <p:nvPr/>
          </p:nvSpPr>
          <p:spPr>
            <a:xfrm flipH="1" rot="-5405499">
              <a:off x="4912247" y="471014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59"/>
            <p:cNvSpPr/>
            <p:nvPr/>
          </p:nvSpPr>
          <p:spPr>
            <a:xfrm flipH="1" rot="-5405499">
              <a:off x="5274219" y="4599075"/>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59"/>
            <p:cNvSpPr/>
            <p:nvPr/>
          </p:nvSpPr>
          <p:spPr>
            <a:xfrm flipH="1" rot="-5405499">
              <a:off x="3909516" y="486553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59"/>
            <p:cNvSpPr/>
            <p:nvPr/>
          </p:nvSpPr>
          <p:spPr>
            <a:xfrm flipH="1" rot="-5405499">
              <a:off x="4018995" y="4864300"/>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59"/>
            <p:cNvSpPr/>
            <p:nvPr/>
          </p:nvSpPr>
          <p:spPr>
            <a:xfrm flipH="1" rot="-5405499">
              <a:off x="4139413" y="486316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59"/>
            <p:cNvSpPr/>
            <p:nvPr/>
          </p:nvSpPr>
          <p:spPr>
            <a:xfrm flipH="1" rot="-5405499">
              <a:off x="4272319" y="486229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59"/>
            <p:cNvSpPr/>
            <p:nvPr/>
          </p:nvSpPr>
          <p:spPr>
            <a:xfrm flipH="1" rot="-5405499">
              <a:off x="4270587" y="4607995"/>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59"/>
            <p:cNvSpPr/>
            <p:nvPr/>
          </p:nvSpPr>
          <p:spPr>
            <a:xfrm flipH="1" rot="-5405499">
              <a:off x="4525211" y="4605913"/>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59"/>
            <p:cNvSpPr/>
            <p:nvPr/>
          </p:nvSpPr>
          <p:spPr>
            <a:xfrm flipH="1" rot="-5405499">
              <a:off x="4766309" y="4603225"/>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59"/>
            <p:cNvSpPr/>
            <p:nvPr/>
          </p:nvSpPr>
          <p:spPr>
            <a:xfrm flipH="1" rot="-5405499">
              <a:off x="4393712" y="486145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59"/>
            <p:cNvSpPr/>
            <p:nvPr/>
          </p:nvSpPr>
          <p:spPr>
            <a:xfrm flipH="1" rot="-5405499">
              <a:off x="4538817" y="4859195"/>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59"/>
            <p:cNvSpPr/>
            <p:nvPr/>
          </p:nvSpPr>
          <p:spPr>
            <a:xfrm flipH="1" rot="-5405499">
              <a:off x="4635109" y="4858393"/>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59"/>
            <p:cNvSpPr/>
            <p:nvPr/>
          </p:nvSpPr>
          <p:spPr>
            <a:xfrm flipH="1" rot="-5405499">
              <a:off x="4768365" y="4857849"/>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59"/>
            <p:cNvSpPr/>
            <p:nvPr/>
          </p:nvSpPr>
          <p:spPr>
            <a:xfrm flipH="1" rot="-5405499">
              <a:off x="4913484" y="4856276"/>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59"/>
            <p:cNvSpPr/>
            <p:nvPr/>
          </p:nvSpPr>
          <p:spPr>
            <a:xfrm flipH="1" rot="-5405499">
              <a:off x="4997912" y="4855153"/>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
    <p:spTree>
      <p:nvGrpSpPr>
        <p:cNvPr id="4058" name="Shape 4058"/>
        <p:cNvGrpSpPr/>
        <p:nvPr/>
      </p:nvGrpSpPr>
      <p:grpSpPr>
        <a:xfrm>
          <a:off x="0" y="0"/>
          <a:ext cx="0" cy="0"/>
          <a:chOff x="0" y="0"/>
          <a:chExt cx="0" cy="0"/>
        </a:xfrm>
      </p:grpSpPr>
      <p:sp>
        <p:nvSpPr>
          <p:cNvPr id="4059" name="Google Shape;4059;p60"/>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Arial"/>
                <a:ea typeface="Arial"/>
                <a:cs typeface="Arial"/>
                <a:sym typeface="Arial"/>
              </a:defRPr>
            </a:lvl2pPr>
            <a:lvl3pPr lvl="2" rtl="0">
              <a:spcBef>
                <a:spcPts val="0"/>
              </a:spcBef>
              <a:spcAft>
                <a:spcPts val="0"/>
              </a:spcAft>
              <a:buSzPts val="2800"/>
              <a:buNone/>
              <a:defRPr>
                <a:latin typeface="Arial"/>
                <a:ea typeface="Arial"/>
                <a:cs typeface="Arial"/>
                <a:sym typeface="Arial"/>
              </a:defRPr>
            </a:lvl3pPr>
            <a:lvl4pPr lvl="3" rtl="0">
              <a:spcBef>
                <a:spcPts val="0"/>
              </a:spcBef>
              <a:spcAft>
                <a:spcPts val="0"/>
              </a:spcAft>
              <a:buSzPts val="2800"/>
              <a:buNone/>
              <a:defRPr>
                <a:latin typeface="Arial"/>
                <a:ea typeface="Arial"/>
                <a:cs typeface="Arial"/>
                <a:sym typeface="Arial"/>
              </a:defRPr>
            </a:lvl4pPr>
            <a:lvl5pPr lvl="4" rtl="0">
              <a:spcBef>
                <a:spcPts val="0"/>
              </a:spcBef>
              <a:spcAft>
                <a:spcPts val="0"/>
              </a:spcAft>
              <a:buSzPts val="2800"/>
              <a:buNone/>
              <a:defRPr>
                <a:latin typeface="Arial"/>
                <a:ea typeface="Arial"/>
                <a:cs typeface="Arial"/>
                <a:sym typeface="Arial"/>
              </a:defRPr>
            </a:lvl5pPr>
            <a:lvl6pPr lvl="5" rtl="0">
              <a:spcBef>
                <a:spcPts val="0"/>
              </a:spcBef>
              <a:spcAft>
                <a:spcPts val="0"/>
              </a:spcAft>
              <a:buSzPts val="2800"/>
              <a:buNone/>
              <a:defRPr>
                <a:latin typeface="Arial"/>
                <a:ea typeface="Arial"/>
                <a:cs typeface="Arial"/>
                <a:sym typeface="Arial"/>
              </a:defRPr>
            </a:lvl6pPr>
            <a:lvl7pPr lvl="6" rtl="0">
              <a:spcBef>
                <a:spcPts val="0"/>
              </a:spcBef>
              <a:spcAft>
                <a:spcPts val="0"/>
              </a:spcAft>
              <a:buSzPts val="2800"/>
              <a:buNone/>
              <a:defRPr>
                <a:latin typeface="Arial"/>
                <a:ea typeface="Arial"/>
                <a:cs typeface="Arial"/>
                <a:sym typeface="Arial"/>
              </a:defRPr>
            </a:lvl7pPr>
            <a:lvl8pPr lvl="7" rtl="0">
              <a:spcBef>
                <a:spcPts val="0"/>
              </a:spcBef>
              <a:spcAft>
                <a:spcPts val="0"/>
              </a:spcAft>
              <a:buSzPts val="2800"/>
              <a:buNone/>
              <a:defRPr>
                <a:latin typeface="Arial"/>
                <a:ea typeface="Arial"/>
                <a:cs typeface="Arial"/>
                <a:sym typeface="Arial"/>
              </a:defRPr>
            </a:lvl8pPr>
            <a:lvl9pPr lvl="8" rtl="0">
              <a:spcBef>
                <a:spcPts val="0"/>
              </a:spcBef>
              <a:spcAft>
                <a:spcPts val="0"/>
              </a:spcAft>
              <a:buSzPts val="2800"/>
              <a:buNone/>
              <a:defRPr>
                <a:latin typeface="Arial"/>
                <a:ea typeface="Arial"/>
                <a:cs typeface="Arial"/>
                <a:sym typeface="Arial"/>
              </a:defRPr>
            </a:lvl9pPr>
          </a:lstStyle>
          <a:p/>
        </p:txBody>
      </p:sp>
      <p:sp>
        <p:nvSpPr>
          <p:cNvPr id="4060" name="Google Shape;4060;p60"/>
          <p:cNvSpPr txBox="1"/>
          <p:nvPr>
            <p:ph idx="1" type="subTitle"/>
          </p:nvPr>
        </p:nvSpPr>
        <p:spPr>
          <a:xfrm>
            <a:off x="969875" y="2849225"/>
            <a:ext cx="14082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1" name="Google Shape;4061;p60"/>
          <p:cNvSpPr txBox="1"/>
          <p:nvPr>
            <p:ph idx="2" type="subTitle"/>
          </p:nvPr>
        </p:nvSpPr>
        <p:spPr>
          <a:xfrm>
            <a:off x="971225" y="3222856"/>
            <a:ext cx="14055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62" name="Google Shape;4062;p60"/>
          <p:cNvSpPr txBox="1"/>
          <p:nvPr>
            <p:ph idx="3" type="subTitle"/>
          </p:nvPr>
        </p:nvSpPr>
        <p:spPr>
          <a:xfrm>
            <a:off x="2903197"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3" name="Google Shape;4063;p60"/>
          <p:cNvSpPr txBox="1"/>
          <p:nvPr>
            <p:ph idx="4" type="subTitle"/>
          </p:nvPr>
        </p:nvSpPr>
        <p:spPr>
          <a:xfrm>
            <a:off x="2901847"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64" name="Google Shape;4064;p60"/>
          <p:cNvSpPr txBox="1"/>
          <p:nvPr>
            <p:ph idx="5" type="subTitle"/>
          </p:nvPr>
        </p:nvSpPr>
        <p:spPr>
          <a:xfrm>
            <a:off x="4835170"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5" name="Google Shape;4065;p60"/>
          <p:cNvSpPr txBox="1"/>
          <p:nvPr>
            <p:ph idx="6" type="subTitle"/>
          </p:nvPr>
        </p:nvSpPr>
        <p:spPr>
          <a:xfrm>
            <a:off x="4833820"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66" name="Google Shape;4066;p60"/>
          <p:cNvSpPr txBox="1"/>
          <p:nvPr>
            <p:ph idx="7" type="subTitle"/>
          </p:nvPr>
        </p:nvSpPr>
        <p:spPr>
          <a:xfrm>
            <a:off x="6767142" y="2849225"/>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7" name="Google Shape;4067;p60"/>
          <p:cNvSpPr txBox="1"/>
          <p:nvPr>
            <p:ph idx="8" type="subTitle"/>
          </p:nvPr>
        </p:nvSpPr>
        <p:spPr>
          <a:xfrm>
            <a:off x="6765792" y="3222844"/>
            <a:ext cx="1408200" cy="39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68" name="Google Shape;4068;p60"/>
          <p:cNvSpPr/>
          <p:nvPr/>
        </p:nvSpPr>
        <p:spPr>
          <a:xfrm flipH="1" rot="5394501">
            <a:off x="3166388" y="-852786"/>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60"/>
          <p:cNvSpPr/>
          <p:nvPr/>
        </p:nvSpPr>
        <p:spPr>
          <a:xfrm flipH="1" rot="5394501">
            <a:off x="3139640" y="-802361"/>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60"/>
          <p:cNvSpPr/>
          <p:nvPr/>
        </p:nvSpPr>
        <p:spPr>
          <a:xfrm flipH="1" rot="5394501">
            <a:off x="3240589" y="-79040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60"/>
          <p:cNvSpPr/>
          <p:nvPr/>
        </p:nvSpPr>
        <p:spPr>
          <a:xfrm flipH="1" rot="5394501">
            <a:off x="3247992" y="-86760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60"/>
          <p:cNvSpPr/>
          <p:nvPr/>
        </p:nvSpPr>
        <p:spPr>
          <a:xfrm flipH="1" rot="5394501">
            <a:off x="3543482" y="-719695"/>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60"/>
          <p:cNvSpPr/>
          <p:nvPr/>
        </p:nvSpPr>
        <p:spPr>
          <a:xfrm flipH="1" rot="5394501">
            <a:off x="3484606" y="-607945"/>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60"/>
          <p:cNvSpPr/>
          <p:nvPr/>
        </p:nvSpPr>
        <p:spPr>
          <a:xfrm flipH="1" rot="5394501">
            <a:off x="3851325" y="-837463"/>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60"/>
          <p:cNvSpPr/>
          <p:nvPr/>
        </p:nvSpPr>
        <p:spPr>
          <a:xfrm flipH="1" rot="5394501">
            <a:off x="3876182" y="-77827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60"/>
          <p:cNvSpPr/>
          <p:nvPr/>
        </p:nvSpPr>
        <p:spPr>
          <a:xfrm flipH="1" rot="5394501">
            <a:off x="4506259" y="-997216"/>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60"/>
          <p:cNvSpPr/>
          <p:nvPr/>
        </p:nvSpPr>
        <p:spPr>
          <a:xfrm flipH="1" rot="5394501">
            <a:off x="4431127" y="-892184"/>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60"/>
          <p:cNvSpPr/>
          <p:nvPr/>
        </p:nvSpPr>
        <p:spPr>
          <a:xfrm flipH="1" rot="5394501">
            <a:off x="4710783" y="-993749"/>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60"/>
          <p:cNvSpPr/>
          <p:nvPr/>
        </p:nvSpPr>
        <p:spPr>
          <a:xfrm flipH="1" rot="5394501">
            <a:off x="4911309" y="-911506"/>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60"/>
          <p:cNvSpPr/>
          <p:nvPr/>
        </p:nvSpPr>
        <p:spPr>
          <a:xfrm flipH="1" rot="5394501">
            <a:off x="4823315" y="-79085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60"/>
          <p:cNvSpPr/>
          <p:nvPr/>
        </p:nvSpPr>
        <p:spPr>
          <a:xfrm flipH="1" rot="5394501">
            <a:off x="4687148" y="-910340"/>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60"/>
          <p:cNvSpPr/>
          <p:nvPr/>
        </p:nvSpPr>
        <p:spPr>
          <a:xfrm flipH="1" rot="5394501">
            <a:off x="5389733" y="-827769"/>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60"/>
          <p:cNvSpPr/>
          <p:nvPr/>
        </p:nvSpPr>
        <p:spPr>
          <a:xfrm flipH="1" rot="5394501">
            <a:off x="5366470" y="-73250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60"/>
          <p:cNvSpPr/>
          <p:nvPr/>
        </p:nvSpPr>
        <p:spPr>
          <a:xfrm flipH="1" rot="5394501">
            <a:off x="5551965" y="-699033"/>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60"/>
          <p:cNvSpPr/>
          <p:nvPr/>
        </p:nvSpPr>
        <p:spPr>
          <a:xfrm flipH="1" rot="5394501">
            <a:off x="5481314" y="-549518"/>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60"/>
          <p:cNvSpPr/>
          <p:nvPr/>
        </p:nvSpPr>
        <p:spPr>
          <a:xfrm flipH="1" rot="5394501">
            <a:off x="5567733" y="-435096"/>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60"/>
          <p:cNvSpPr/>
          <p:nvPr/>
        </p:nvSpPr>
        <p:spPr>
          <a:xfrm flipH="1" rot="5394501">
            <a:off x="5680382" y="-50181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60"/>
          <p:cNvSpPr/>
          <p:nvPr/>
        </p:nvSpPr>
        <p:spPr>
          <a:xfrm flipH="1" rot="5394501">
            <a:off x="5847294" y="-341973"/>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60"/>
          <p:cNvSpPr/>
          <p:nvPr/>
        </p:nvSpPr>
        <p:spPr>
          <a:xfrm flipH="1" rot="5394501">
            <a:off x="2940907" y="-548017"/>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60"/>
          <p:cNvSpPr/>
          <p:nvPr/>
        </p:nvSpPr>
        <p:spPr>
          <a:xfrm flipH="1" rot="5394501">
            <a:off x="5469752" y="204579"/>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60"/>
          <p:cNvSpPr/>
          <p:nvPr/>
        </p:nvSpPr>
        <p:spPr>
          <a:xfrm flipH="1" rot="5394501">
            <a:off x="5095673" y="327916"/>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60"/>
          <p:cNvSpPr/>
          <p:nvPr/>
        </p:nvSpPr>
        <p:spPr>
          <a:xfrm flipH="1" rot="5394501">
            <a:off x="5227755" y="206994"/>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60"/>
          <p:cNvSpPr/>
          <p:nvPr/>
        </p:nvSpPr>
        <p:spPr>
          <a:xfrm flipH="1" rot="5394501">
            <a:off x="4973781" y="20905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60"/>
          <p:cNvSpPr/>
          <p:nvPr/>
        </p:nvSpPr>
        <p:spPr>
          <a:xfrm flipH="1" rot="5394501">
            <a:off x="4719482" y="211457"/>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60"/>
          <p:cNvSpPr/>
          <p:nvPr/>
        </p:nvSpPr>
        <p:spPr>
          <a:xfrm flipH="1" rot="5394501">
            <a:off x="4478090" y="226058"/>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60"/>
          <p:cNvSpPr/>
          <p:nvPr/>
        </p:nvSpPr>
        <p:spPr>
          <a:xfrm flipH="1" rot="5394501">
            <a:off x="4090855" y="217120"/>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60"/>
          <p:cNvSpPr/>
          <p:nvPr/>
        </p:nvSpPr>
        <p:spPr>
          <a:xfrm flipH="1" rot="5394501">
            <a:off x="4200041" y="229174"/>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60"/>
          <p:cNvSpPr/>
          <p:nvPr/>
        </p:nvSpPr>
        <p:spPr>
          <a:xfrm flipH="1" rot="5394501">
            <a:off x="3838095" y="340244"/>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60"/>
          <p:cNvSpPr/>
          <p:nvPr/>
        </p:nvSpPr>
        <p:spPr>
          <a:xfrm flipH="1" rot="5394501">
            <a:off x="5202772" y="73784"/>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60"/>
          <p:cNvSpPr/>
          <p:nvPr/>
        </p:nvSpPr>
        <p:spPr>
          <a:xfrm flipH="1" rot="5394501">
            <a:off x="5093318" y="75594"/>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60"/>
          <p:cNvSpPr/>
          <p:nvPr/>
        </p:nvSpPr>
        <p:spPr>
          <a:xfrm flipH="1" rot="5394501">
            <a:off x="4972900" y="76156"/>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60"/>
          <p:cNvSpPr/>
          <p:nvPr/>
        </p:nvSpPr>
        <p:spPr>
          <a:xfrm flipH="1" rot="5394501">
            <a:off x="4839994" y="77024"/>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60"/>
          <p:cNvSpPr/>
          <p:nvPr/>
        </p:nvSpPr>
        <p:spPr>
          <a:xfrm flipH="1" rot="5394501">
            <a:off x="4841701" y="331323"/>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60"/>
          <p:cNvSpPr/>
          <p:nvPr/>
        </p:nvSpPr>
        <p:spPr>
          <a:xfrm flipH="1" rot="5394501">
            <a:off x="4587777" y="33338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60"/>
          <p:cNvSpPr/>
          <p:nvPr/>
        </p:nvSpPr>
        <p:spPr>
          <a:xfrm flipH="1" rot="5394501">
            <a:off x="4346005" y="336118"/>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60"/>
          <p:cNvSpPr/>
          <p:nvPr/>
        </p:nvSpPr>
        <p:spPr>
          <a:xfrm flipH="1" rot="5394501">
            <a:off x="4718601" y="77888"/>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60"/>
          <p:cNvSpPr/>
          <p:nvPr/>
        </p:nvSpPr>
        <p:spPr>
          <a:xfrm flipH="1" rot="5394501">
            <a:off x="4573471" y="80124"/>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60"/>
          <p:cNvSpPr/>
          <p:nvPr/>
        </p:nvSpPr>
        <p:spPr>
          <a:xfrm flipH="1" rot="5394501">
            <a:off x="4477179" y="8095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60"/>
          <p:cNvSpPr/>
          <p:nvPr/>
        </p:nvSpPr>
        <p:spPr>
          <a:xfrm flipH="1" rot="5394501">
            <a:off x="4343948" y="8217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60"/>
          <p:cNvSpPr/>
          <p:nvPr/>
        </p:nvSpPr>
        <p:spPr>
          <a:xfrm flipH="1" rot="5394501">
            <a:off x="4199504" y="83042"/>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60"/>
          <p:cNvSpPr/>
          <p:nvPr/>
        </p:nvSpPr>
        <p:spPr>
          <a:xfrm flipH="1" rot="5394501">
            <a:off x="4114401" y="8419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60"/>
          <p:cNvSpPr/>
          <p:nvPr/>
        </p:nvSpPr>
        <p:spPr>
          <a:xfrm rot="5405499">
            <a:off x="3161313" y="4985392"/>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60"/>
          <p:cNvSpPr/>
          <p:nvPr/>
        </p:nvSpPr>
        <p:spPr>
          <a:xfrm rot="5405499">
            <a:off x="3134565" y="4947170"/>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60"/>
          <p:cNvSpPr/>
          <p:nvPr/>
        </p:nvSpPr>
        <p:spPr>
          <a:xfrm rot="5405499">
            <a:off x="3235514" y="5076964"/>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60"/>
          <p:cNvSpPr/>
          <p:nvPr/>
        </p:nvSpPr>
        <p:spPr>
          <a:xfrm rot="5405499">
            <a:off x="3242917" y="5124334"/>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60"/>
          <p:cNvSpPr/>
          <p:nvPr/>
        </p:nvSpPr>
        <p:spPr>
          <a:xfrm rot="5405499">
            <a:off x="3538407" y="5506132"/>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60"/>
          <p:cNvSpPr/>
          <p:nvPr/>
        </p:nvSpPr>
        <p:spPr>
          <a:xfrm rot="5405499">
            <a:off x="3479531" y="5387581"/>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60"/>
          <p:cNvSpPr/>
          <p:nvPr/>
        </p:nvSpPr>
        <p:spPr>
          <a:xfrm rot="5405499">
            <a:off x="3846250" y="5417709"/>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60"/>
          <p:cNvSpPr/>
          <p:nvPr/>
        </p:nvSpPr>
        <p:spPr>
          <a:xfrm rot="5405499">
            <a:off x="3871107" y="5298835"/>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60"/>
          <p:cNvSpPr/>
          <p:nvPr/>
        </p:nvSpPr>
        <p:spPr>
          <a:xfrm rot="5405499">
            <a:off x="4501184" y="496298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60"/>
          <p:cNvSpPr/>
          <p:nvPr/>
        </p:nvSpPr>
        <p:spPr>
          <a:xfrm rot="5405499">
            <a:off x="4426052" y="4814548"/>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60"/>
          <p:cNvSpPr/>
          <p:nvPr/>
        </p:nvSpPr>
        <p:spPr>
          <a:xfrm rot="5405499">
            <a:off x="4705708" y="4905260"/>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60"/>
          <p:cNvSpPr/>
          <p:nvPr/>
        </p:nvSpPr>
        <p:spPr>
          <a:xfrm rot="5405499">
            <a:off x="4906234" y="4828444"/>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60"/>
          <p:cNvSpPr/>
          <p:nvPr/>
        </p:nvSpPr>
        <p:spPr>
          <a:xfrm rot="5405499">
            <a:off x="4818240" y="4677261"/>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60"/>
          <p:cNvSpPr/>
          <p:nvPr/>
        </p:nvSpPr>
        <p:spPr>
          <a:xfrm rot="5405499">
            <a:off x="4682073" y="4813725"/>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60"/>
          <p:cNvSpPr/>
          <p:nvPr/>
        </p:nvSpPr>
        <p:spPr>
          <a:xfrm rot="5405499">
            <a:off x="5384658" y="4498482"/>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60"/>
          <p:cNvSpPr/>
          <p:nvPr/>
        </p:nvSpPr>
        <p:spPr>
          <a:xfrm rot="5405499">
            <a:off x="5361395" y="4390336"/>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60"/>
          <p:cNvSpPr/>
          <p:nvPr/>
        </p:nvSpPr>
        <p:spPr>
          <a:xfrm rot="5405499">
            <a:off x="5546890" y="4445711"/>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60"/>
          <p:cNvSpPr/>
          <p:nvPr/>
        </p:nvSpPr>
        <p:spPr>
          <a:xfrm rot="5405499">
            <a:off x="5476239" y="42616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60"/>
          <p:cNvSpPr/>
          <p:nvPr/>
        </p:nvSpPr>
        <p:spPr>
          <a:xfrm rot="5405499">
            <a:off x="5562658" y="4552799"/>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60"/>
          <p:cNvSpPr/>
          <p:nvPr/>
        </p:nvSpPr>
        <p:spPr>
          <a:xfrm rot="5405499">
            <a:off x="5675307" y="4323783"/>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60"/>
          <p:cNvSpPr/>
          <p:nvPr/>
        </p:nvSpPr>
        <p:spPr>
          <a:xfrm rot="5405499">
            <a:off x="5842219" y="439928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60"/>
          <p:cNvSpPr/>
          <p:nvPr/>
        </p:nvSpPr>
        <p:spPr>
          <a:xfrm rot="5405499">
            <a:off x="2935832" y="4413394"/>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60"/>
          <p:cNvSpPr/>
          <p:nvPr/>
        </p:nvSpPr>
        <p:spPr>
          <a:xfrm rot="5405499">
            <a:off x="5464677" y="4735715"/>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60"/>
          <p:cNvSpPr/>
          <p:nvPr/>
        </p:nvSpPr>
        <p:spPr>
          <a:xfrm rot="5405499">
            <a:off x="5090598" y="4611802"/>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60"/>
          <p:cNvSpPr/>
          <p:nvPr/>
        </p:nvSpPr>
        <p:spPr>
          <a:xfrm rot="5405499">
            <a:off x="5222680" y="473267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60"/>
          <p:cNvSpPr/>
          <p:nvPr/>
        </p:nvSpPr>
        <p:spPr>
          <a:xfrm rot="5405499">
            <a:off x="4968706" y="473061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60"/>
          <p:cNvSpPr/>
          <p:nvPr/>
        </p:nvSpPr>
        <p:spPr>
          <a:xfrm rot="5405499">
            <a:off x="4714407" y="4728212"/>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60"/>
          <p:cNvSpPr/>
          <p:nvPr/>
        </p:nvSpPr>
        <p:spPr>
          <a:xfrm rot="5405499">
            <a:off x="4473015" y="4713636"/>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60"/>
          <p:cNvSpPr/>
          <p:nvPr/>
        </p:nvSpPr>
        <p:spPr>
          <a:xfrm rot="5405499">
            <a:off x="4085780" y="472254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60"/>
          <p:cNvSpPr/>
          <p:nvPr/>
        </p:nvSpPr>
        <p:spPr>
          <a:xfrm rot="5405499">
            <a:off x="4194966" y="4710519"/>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60"/>
          <p:cNvSpPr/>
          <p:nvPr/>
        </p:nvSpPr>
        <p:spPr>
          <a:xfrm rot="5405499">
            <a:off x="3833020" y="4599450"/>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60"/>
          <p:cNvSpPr/>
          <p:nvPr/>
        </p:nvSpPr>
        <p:spPr>
          <a:xfrm rot="5405499">
            <a:off x="5197697" y="4865909"/>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60"/>
          <p:cNvSpPr/>
          <p:nvPr/>
        </p:nvSpPr>
        <p:spPr>
          <a:xfrm rot="5405499">
            <a:off x="5088243" y="4864675"/>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60"/>
          <p:cNvSpPr/>
          <p:nvPr/>
        </p:nvSpPr>
        <p:spPr>
          <a:xfrm rot="5405499">
            <a:off x="4967825" y="4863538"/>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60"/>
          <p:cNvSpPr/>
          <p:nvPr/>
        </p:nvSpPr>
        <p:spPr>
          <a:xfrm rot="5405499">
            <a:off x="4834919" y="4862670"/>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60"/>
          <p:cNvSpPr/>
          <p:nvPr/>
        </p:nvSpPr>
        <p:spPr>
          <a:xfrm rot="5405499">
            <a:off x="4836626" y="4608370"/>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60"/>
          <p:cNvSpPr/>
          <p:nvPr/>
        </p:nvSpPr>
        <p:spPr>
          <a:xfrm rot="5405499">
            <a:off x="4582702" y="4606288"/>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60"/>
          <p:cNvSpPr/>
          <p:nvPr/>
        </p:nvSpPr>
        <p:spPr>
          <a:xfrm rot="5405499">
            <a:off x="4340930" y="460360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60"/>
          <p:cNvSpPr/>
          <p:nvPr/>
        </p:nvSpPr>
        <p:spPr>
          <a:xfrm rot="5405499">
            <a:off x="4713526" y="486183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60"/>
          <p:cNvSpPr/>
          <p:nvPr/>
        </p:nvSpPr>
        <p:spPr>
          <a:xfrm rot="5405499">
            <a:off x="4568396" y="485957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60"/>
          <p:cNvSpPr/>
          <p:nvPr/>
        </p:nvSpPr>
        <p:spPr>
          <a:xfrm rot="5405499">
            <a:off x="4472104" y="4858768"/>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60"/>
          <p:cNvSpPr/>
          <p:nvPr/>
        </p:nvSpPr>
        <p:spPr>
          <a:xfrm rot="5405499">
            <a:off x="4338873" y="4858224"/>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60"/>
          <p:cNvSpPr/>
          <p:nvPr/>
        </p:nvSpPr>
        <p:spPr>
          <a:xfrm rot="5405499">
            <a:off x="4194429" y="4856651"/>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60"/>
          <p:cNvSpPr/>
          <p:nvPr/>
        </p:nvSpPr>
        <p:spPr>
          <a:xfrm rot="5405499">
            <a:off x="4109326" y="4855528"/>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4156" name="Shape 4156"/>
        <p:cNvGrpSpPr/>
        <p:nvPr/>
      </p:nvGrpSpPr>
      <p:grpSpPr>
        <a:xfrm>
          <a:off x="0" y="0"/>
          <a:ext cx="0" cy="0"/>
          <a:chOff x="0" y="0"/>
          <a:chExt cx="0" cy="0"/>
        </a:xfrm>
      </p:grpSpPr>
      <p:sp>
        <p:nvSpPr>
          <p:cNvPr id="4157" name="Google Shape;4157;p61"/>
          <p:cNvSpPr txBox="1"/>
          <p:nvPr>
            <p:ph idx="1" type="subTitle"/>
          </p:nvPr>
        </p:nvSpPr>
        <p:spPr>
          <a:xfrm>
            <a:off x="1292529" y="1881037"/>
            <a:ext cx="14082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58" name="Google Shape;4158;p61"/>
          <p:cNvSpPr txBox="1"/>
          <p:nvPr>
            <p:ph idx="2" type="subTitle"/>
          </p:nvPr>
        </p:nvSpPr>
        <p:spPr>
          <a:xfrm>
            <a:off x="1100979" y="2267399"/>
            <a:ext cx="1791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59" name="Google Shape;4159;p61"/>
          <p:cNvSpPr txBox="1"/>
          <p:nvPr>
            <p:ph idx="3" type="subTitle"/>
          </p:nvPr>
        </p:nvSpPr>
        <p:spPr>
          <a:xfrm>
            <a:off x="3869221" y="1881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0" name="Google Shape;4160;p61"/>
          <p:cNvSpPr txBox="1"/>
          <p:nvPr>
            <p:ph idx="4" type="subTitle"/>
          </p:nvPr>
        </p:nvSpPr>
        <p:spPr>
          <a:xfrm>
            <a:off x="3674671" y="2267399"/>
            <a:ext cx="1794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61" name="Google Shape;4161;p61"/>
          <p:cNvSpPr txBox="1"/>
          <p:nvPr>
            <p:ph idx="5" type="subTitle"/>
          </p:nvPr>
        </p:nvSpPr>
        <p:spPr>
          <a:xfrm>
            <a:off x="6445438" y="1881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2" name="Google Shape;4162;p61"/>
          <p:cNvSpPr txBox="1"/>
          <p:nvPr>
            <p:ph idx="6" type="subTitle"/>
          </p:nvPr>
        </p:nvSpPr>
        <p:spPr>
          <a:xfrm>
            <a:off x="6250888" y="2267399"/>
            <a:ext cx="1794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63" name="Google Shape;4163;p61"/>
          <p:cNvSpPr txBox="1"/>
          <p:nvPr>
            <p:ph idx="7" type="subTitle"/>
          </p:nvPr>
        </p:nvSpPr>
        <p:spPr>
          <a:xfrm>
            <a:off x="1293879"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4" name="Google Shape;4164;p61"/>
          <p:cNvSpPr txBox="1"/>
          <p:nvPr>
            <p:ph idx="8" type="subTitle"/>
          </p:nvPr>
        </p:nvSpPr>
        <p:spPr>
          <a:xfrm>
            <a:off x="1099329"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65" name="Google Shape;4165;p61"/>
          <p:cNvSpPr txBox="1"/>
          <p:nvPr>
            <p:ph idx="9" type="subTitle"/>
          </p:nvPr>
        </p:nvSpPr>
        <p:spPr>
          <a:xfrm>
            <a:off x="3869221"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6" name="Google Shape;4166;p61"/>
          <p:cNvSpPr txBox="1"/>
          <p:nvPr>
            <p:ph idx="13" type="subTitle"/>
          </p:nvPr>
        </p:nvSpPr>
        <p:spPr>
          <a:xfrm>
            <a:off x="3674671"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67" name="Google Shape;4167;p61"/>
          <p:cNvSpPr txBox="1"/>
          <p:nvPr>
            <p:ph idx="14" type="subTitle"/>
          </p:nvPr>
        </p:nvSpPr>
        <p:spPr>
          <a:xfrm>
            <a:off x="6445438" y="3786037"/>
            <a:ext cx="14055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200">
                <a:solidFill>
                  <a:schemeClr val="accent5"/>
                </a:solidFill>
                <a:latin typeface="Dosis"/>
                <a:ea typeface="Dosis"/>
                <a:cs typeface="Dosis"/>
                <a:sym typeface="Dosi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8" name="Google Shape;4168;p61"/>
          <p:cNvSpPr txBox="1"/>
          <p:nvPr>
            <p:ph idx="15" type="subTitle"/>
          </p:nvPr>
        </p:nvSpPr>
        <p:spPr>
          <a:xfrm>
            <a:off x="6250888" y="4210499"/>
            <a:ext cx="1794600" cy="27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69" name="Google Shape;4169;p61"/>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b="1" sz="2800">
                <a:latin typeface="Dosis"/>
                <a:ea typeface="Dosis"/>
                <a:cs typeface="Dosis"/>
                <a:sym typeface="Dosis"/>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grpSp>
        <p:nvGrpSpPr>
          <p:cNvPr id="4170" name="Google Shape;4170;p61"/>
          <p:cNvGrpSpPr/>
          <p:nvPr/>
        </p:nvGrpSpPr>
        <p:grpSpPr>
          <a:xfrm>
            <a:off x="6445453" y="-1004389"/>
            <a:ext cx="3157207" cy="3129659"/>
            <a:chOff x="6445453" y="-1004389"/>
            <a:chExt cx="3157207" cy="3129659"/>
          </a:xfrm>
        </p:grpSpPr>
        <p:sp>
          <p:nvSpPr>
            <p:cNvPr id="4171" name="Google Shape;4171;p61"/>
            <p:cNvSpPr/>
            <p:nvPr/>
          </p:nvSpPr>
          <p:spPr>
            <a:xfrm flipH="1" rot="8094410">
              <a:off x="7153165" y="-7470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61"/>
            <p:cNvSpPr/>
            <p:nvPr/>
          </p:nvSpPr>
          <p:spPr>
            <a:xfrm flipH="1" rot="8094410">
              <a:off x="7079169" y="-6712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61"/>
            <p:cNvSpPr/>
            <p:nvPr/>
          </p:nvSpPr>
          <p:spPr>
            <a:xfrm flipH="1" rot="8094410">
              <a:off x="7172642" y="-5233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61"/>
            <p:cNvSpPr/>
            <p:nvPr/>
          </p:nvSpPr>
          <p:spPr>
            <a:xfrm flipH="1" rot="8094410">
              <a:off x="7242783" y="-6274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61"/>
            <p:cNvSpPr/>
            <p:nvPr/>
          </p:nvSpPr>
          <p:spPr>
            <a:xfrm flipH="1" rot="8094410">
              <a:off x="7500948" y="-1555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61"/>
            <p:cNvSpPr/>
            <p:nvPr/>
          </p:nvSpPr>
          <p:spPr>
            <a:xfrm flipH="1" rot="8094410">
              <a:off x="7338158" y="-232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61"/>
            <p:cNvSpPr/>
            <p:nvPr/>
          </p:nvSpPr>
          <p:spPr>
            <a:xfrm flipH="1" rot="8094410">
              <a:off x="7728599" y="-504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61"/>
            <p:cNvSpPr/>
            <p:nvPr/>
          </p:nvSpPr>
          <p:spPr>
            <a:xfrm flipH="1" rot="8094410">
              <a:off x="7663852" y="47041"/>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61"/>
            <p:cNvSpPr/>
            <p:nvPr/>
          </p:nvSpPr>
          <p:spPr>
            <a:xfrm flipH="1" rot="8094410">
              <a:off x="8127445" y="11312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61"/>
            <p:cNvSpPr/>
            <p:nvPr/>
          </p:nvSpPr>
          <p:spPr>
            <a:xfrm flipH="1" rot="8094410">
              <a:off x="7951128" y="208959"/>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61"/>
            <p:cNvSpPr/>
            <p:nvPr/>
          </p:nvSpPr>
          <p:spPr>
            <a:xfrm flipH="1" rot="8094410">
              <a:off x="8259867" y="2294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61"/>
            <p:cNvSpPr/>
            <p:nvPr/>
          </p:nvSpPr>
          <p:spPr>
            <a:xfrm flipH="1" rot="8094410">
              <a:off x="8369165" y="3729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61"/>
            <p:cNvSpPr/>
            <p:nvPr/>
          </p:nvSpPr>
          <p:spPr>
            <a:xfrm flipH="1" rot="8094410">
              <a:off x="8177163" y="4728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61"/>
            <p:cNvSpPr/>
            <p:nvPr/>
          </p:nvSpPr>
          <p:spPr>
            <a:xfrm flipH="1" rot="8094410">
              <a:off x="8171169" y="2950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61"/>
            <p:cNvSpPr/>
            <p:nvPr/>
          </p:nvSpPr>
          <p:spPr>
            <a:xfrm flipH="1" rot="8094410">
              <a:off x="8625660" y="5787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61"/>
            <p:cNvSpPr/>
            <p:nvPr/>
          </p:nvSpPr>
          <p:spPr>
            <a:xfrm flipH="1" rot="8094410">
              <a:off x="8528946" y="6479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61"/>
            <p:cNvSpPr/>
            <p:nvPr/>
          </p:nvSpPr>
          <p:spPr>
            <a:xfrm flipH="1" rot="8094410">
              <a:off x="8699447" y="7394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61"/>
            <p:cNvSpPr/>
            <p:nvPr/>
          </p:nvSpPr>
          <p:spPr>
            <a:xfrm flipH="1" rot="8094410">
              <a:off x="8507111" y="8491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61"/>
            <p:cNvSpPr/>
            <p:nvPr/>
          </p:nvSpPr>
          <p:spPr>
            <a:xfrm flipH="1" rot="8094410">
              <a:off x="8681865" y="9271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61"/>
            <p:cNvSpPr/>
            <p:nvPr/>
          </p:nvSpPr>
          <p:spPr>
            <a:xfrm flipH="1" rot="8094410">
              <a:off x="8687847" y="9556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61"/>
            <p:cNvSpPr/>
            <p:nvPr/>
          </p:nvSpPr>
          <p:spPr>
            <a:xfrm flipH="1" rot="8094410">
              <a:off x="8787479" y="11935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61"/>
            <p:cNvSpPr/>
            <p:nvPr/>
          </p:nvSpPr>
          <p:spPr>
            <a:xfrm flipH="1" rot="8094410">
              <a:off x="6736284" y="-8569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61"/>
            <p:cNvSpPr/>
            <p:nvPr/>
          </p:nvSpPr>
          <p:spPr>
            <a:xfrm flipH="1" rot="8094410">
              <a:off x="8471266" y="13819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61"/>
            <p:cNvSpPr/>
            <p:nvPr/>
          </p:nvSpPr>
          <p:spPr>
            <a:xfrm flipH="1" rot="8094410">
              <a:off x="8119241" y="12047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61"/>
            <p:cNvSpPr/>
            <p:nvPr/>
          </p:nvSpPr>
          <p:spPr>
            <a:xfrm flipH="1" rot="8094410">
              <a:off x="8298322" y="12121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61"/>
            <p:cNvSpPr/>
            <p:nvPr/>
          </p:nvSpPr>
          <p:spPr>
            <a:xfrm flipH="1" rot="8094410">
              <a:off x="8117183" y="10342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61"/>
            <p:cNvSpPr/>
            <p:nvPr/>
          </p:nvSpPr>
          <p:spPr>
            <a:xfrm flipH="1" rot="8094410">
              <a:off x="7935661" y="8561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61"/>
            <p:cNvSpPr/>
            <p:nvPr/>
          </p:nvSpPr>
          <p:spPr>
            <a:xfrm flipH="1" rot="8094410">
              <a:off x="7754658" y="6958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61"/>
            <p:cNvSpPr/>
            <p:nvPr/>
          </p:nvSpPr>
          <p:spPr>
            <a:xfrm flipH="1" rot="8094410">
              <a:off x="7487150" y="4156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61"/>
            <p:cNvSpPr/>
            <p:nvPr/>
          </p:nvSpPr>
          <p:spPr>
            <a:xfrm flipH="1" rot="8094410">
              <a:off x="7555841" y="5014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61"/>
            <p:cNvSpPr/>
            <p:nvPr/>
          </p:nvSpPr>
          <p:spPr>
            <a:xfrm flipH="1" rot="8094410">
              <a:off x="7221372" y="3240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61"/>
            <p:cNvSpPr/>
            <p:nvPr/>
          </p:nvSpPr>
          <p:spPr>
            <a:xfrm flipH="1" rot="8094410">
              <a:off x="8374756" y="11005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61"/>
            <p:cNvSpPr/>
            <p:nvPr/>
          </p:nvSpPr>
          <p:spPr>
            <a:xfrm flipH="1" rot="8094410">
              <a:off x="8296288" y="10245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61"/>
            <p:cNvSpPr/>
            <p:nvPr/>
          </p:nvSpPr>
          <p:spPr>
            <a:xfrm flipH="1" rot="8094410">
              <a:off x="8210539" y="9396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61"/>
            <p:cNvSpPr/>
            <p:nvPr/>
          </p:nvSpPr>
          <p:spPr>
            <a:xfrm flipH="1" rot="8094410">
              <a:off x="8115946" y="8463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61"/>
            <p:cNvSpPr/>
            <p:nvPr/>
          </p:nvSpPr>
          <p:spPr>
            <a:xfrm flipH="1" rot="8094410">
              <a:off x="7937333" y="10273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61"/>
            <p:cNvSpPr/>
            <p:nvPr/>
          </p:nvSpPr>
          <p:spPr>
            <a:xfrm flipH="1" rot="8094410">
              <a:off x="7756421" y="8490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61"/>
            <p:cNvSpPr/>
            <p:nvPr/>
          </p:nvSpPr>
          <p:spPr>
            <a:xfrm flipH="1" rot="8094410">
              <a:off x="7583444" y="6802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61"/>
            <p:cNvSpPr/>
            <p:nvPr/>
          </p:nvSpPr>
          <p:spPr>
            <a:xfrm flipH="1" rot="8094410">
              <a:off x="8029506" y="7611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61"/>
            <p:cNvSpPr/>
            <p:nvPr/>
          </p:nvSpPr>
          <p:spPr>
            <a:xfrm flipH="1" rot="8094410">
              <a:off x="7925290" y="6600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61"/>
            <p:cNvSpPr/>
            <p:nvPr/>
          </p:nvSpPr>
          <p:spPr>
            <a:xfrm flipH="1" rot="8094410">
              <a:off x="7856626" y="5925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61"/>
            <p:cNvSpPr/>
            <p:nvPr/>
          </p:nvSpPr>
          <p:spPr>
            <a:xfrm flipH="1" rot="8094410">
              <a:off x="7761798" y="4993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61"/>
            <p:cNvSpPr/>
            <p:nvPr/>
          </p:nvSpPr>
          <p:spPr>
            <a:xfrm flipH="1" rot="8094410">
              <a:off x="7658895" y="3974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61"/>
            <p:cNvSpPr/>
            <p:nvPr/>
          </p:nvSpPr>
          <p:spPr>
            <a:xfrm flipH="1" rot="8094410">
              <a:off x="7597816" y="3383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5" name="Google Shape;4215;p61"/>
          <p:cNvGrpSpPr/>
          <p:nvPr/>
        </p:nvGrpSpPr>
        <p:grpSpPr>
          <a:xfrm>
            <a:off x="-1032922" y="3396449"/>
            <a:ext cx="3157207" cy="3129659"/>
            <a:chOff x="-1032922" y="3396449"/>
            <a:chExt cx="3157207" cy="3129659"/>
          </a:xfrm>
        </p:grpSpPr>
        <p:sp>
          <p:nvSpPr>
            <p:cNvPr id="4216" name="Google Shape;4216;p61"/>
            <p:cNvSpPr/>
            <p:nvPr/>
          </p:nvSpPr>
          <p:spPr>
            <a:xfrm flipH="1" rot="-2705590">
              <a:off x="335453" y="541487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61"/>
            <p:cNvSpPr/>
            <p:nvPr/>
          </p:nvSpPr>
          <p:spPr>
            <a:xfrm flipH="1" rot="-2705590">
              <a:off x="247341" y="5351236"/>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61"/>
            <p:cNvSpPr/>
            <p:nvPr/>
          </p:nvSpPr>
          <p:spPr>
            <a:xfrm flipH="1" rot="-2705590">
              <a:off x="20241" y="5345150"/>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61"/>
            <p:cNvSpPr/>
            <p:nvPr/>
          </p:nvSpPr>
          <p:spPr>
            <a:xfrm flipH="1" rot="-2705590">
              <a:off x="92554" y="5419406"/>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61"/>
            <p:cNvSpPr/>
            <p:nvPr/>
          </p:nvSpPr>
          <p:spPr>
            <a:xfrm flipH="1" rot="-2705590">
              <a:off x="-394182" y="5477204"/>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61"/>
            <p:cNvSpPr/>
            <p:nvPr/>
          </p:nvSpPr>
          <p:spPr>
            <a:xfrm flipH="1" rot="-2705590">
              <a:off x="-502698" y="5338093"/>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61"/>
            <p:cNvSpPr/>
            <p:nvPr/>
          </p:nvSpPr>
          <p:spPr>
            <a:xfrm flipH="1" rot="-2705590">
              <a:off x="-624559" y="5165840"/>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61"/>
            <p:cNvSpPr/>
            <p:nvPr/>
          </p:nvSpPr>
          <p:spPr>
            <a:xfrm flipH="1" rot="-2705590">
              <a:off x="-692064" y="500870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61"/>
            <p:cNvSpPr/>
            <p:nvPr/>
          </p:nvSpPr>
          <p:spPr>
            <a:xfrm flipH="1" rot="-2705590">
              <a:off x="-750075" y="4387836"/>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61"/>
            <p:cNvSpPr/>
            <p:nvPr/>
          </p:nvSpPr>
          <p:spPr>
            <a:xfrm flipH="1" rot="-2705590">
              <a:off x="-803004" y="4248593"/>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61"/>
            <p:cNvSpPr/>
            <p:nvPr/>
          </p:nvSpPr>
          <p:spPr>
            <a:xfrm flipH="1" rot="-2705590">
              <a:off x="-818058" y="4217231"/>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61"/>
            <p:cNvSpPr/>
            <p:nvPr/>
          </p:nvSpPr>
          <p:spPr>
            <a:xfrm flipH="1" rot="-2705590">
              <a:off x="-765249" y="4079226"/>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61"/>
            <p:cNvSpPr/>
            <p:nvPr/>
          </p:nvSpPr>
          <p:spPr>
            <a:xfrm flipH="1" rot="-2705590">
              <a:off x="-803169" y="3948787"/>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61"/>
            <p:cNvSpPr/>
            <p:nvPr/>
          </p:nvSpPr>
          <p:spPr>
            <a:xfrm flipH="1" rot="-2705590">
              <a:off x="-798549" y="4143566"/>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61"/>
            <p:cNvSpPr/>
            <p:nvPr/>
          </p:nvSpPr>
          <p:spPr>
            <a:xfrm flipH="1" rot="-2705590">
              <a:off x="-581578" y="3627167"/>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61"/>
            <p:cNvSpPr/>
            <p:nvPr/>
          </p:nvSpPr>
          <p:spPr>
            <a:xfrm flipH="1" rot="-2705590">
              <a:off x="-541852" y="3545113"/>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61"/>
            <p:cNvSpPr/>
            <p:nvPr/>
          </p:nvSpPr>
          <p:spPr>
            <a:xfrm flipH="1" rot="-2705590">
              <a:off x="-496659" y="3542373"/>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61"/>
            <p:cNvSpPr/>
            <p:nvPr/>
          </p:nvSpPr>
          <p:spPr>
            <a:xfrm flipH="1" rot="-2705590">
              <a:off x="-471181" y="3398119"/>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61"/>
            <p:cNvSpPr/>
            <p:nvPr/>
          </p:nvSpPr>
          <p:spPr>
            <a:xfrm flipH="1" rot="-2705590">
              <a:off x="-296640" y="3725783"/>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61"/>
            <p:cNvSpPr/>
            <p:nvPr/>
          </p:nvSpPr>
          <p:spPr>
            <a:xfrm flipH="1" rot="-2705590">
              <a:off x="-413844" y="3401555"/>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61"/>
            <p:cNvSpPr/>
            <p:nvPr/>
          </p:nvSpPr>
          <p:spPr>
            <a:xfrm flipH="1" rot="-2705590">
              <a:off x="-435485" y="3398963"/>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61"/>
            <p:cNvSpPr/>
            <p:nvPr/>
          </p:nvSpPr>
          <p:spPr>
            <a:xfrm flipH="1" rot="-2705590">
              <a:off x="1111107" y="5257554"/>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61"/>
            <p:cNvSpPr/>
            <p:nvPr/>
          </p:nvSpPr>
          <p:spPr>
            <a:xfrm flipH="1" rot="-2705590">
              <a:off x="51638" y="4093556"/>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61"/>
            <p:cNvSpPr/>
            <p:nvPr/>
          </p:nvSpPr>
          <p:spPr>
            <a:xfrm flipH="1" rot="-2705590">
              <a:off x="403013" y="4270137"/>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61"/>
            <p:cNvSpPr/>
            <p:nvPr/>
          </p:nvSpPr>
          <p:spPr>
            <a:xfrm flipH="1" rot="-2705590">
              <a:off x="225282" y="4262680"/>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61"/>
            <p:cNvSpPr/>
            <p:nvPr/>
          </p:nvSpPr>
          <p:spPr>
            <a:xfrm flipH="1" rot="-2705590">
              <a:off x="405746" y="444057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61"/>
            <p:cNvSpPr/>
            <p:nvPr/>
          </p:nvSpPr>
          <p:spPr>
            <a:xfrm flipH="1" rot="-2705590">
              <a:off x="587243" y="4618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61"/>
            <p:cNvSpPr/>
            <p:nvPr/>
          </p:nvSpPr>
          <p:spPr>
            <a:xfrm flipH="1" rot="-2705590">
              <a:off x="768270" y="4779076"/>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61"/>
            <p:cNvSpPr/>
            <p:nvPr/>
          </p:nvSpPr>
          <p:spPr>
            <a:xfrm flipH="1" rot="-2705590">
              <a:off x="1035754" y="505918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61"/>
            <p:cNvSpPr/>
            <p:nvPr/>
          </p:nvSpPr>
          <p:spPr>
            <a:xfrm flipH="1" rot="-2705590">
              <a:off x="967063" y="4973473"/>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61"/>
            <p:cNvSpPr/>
            <p:nvPr/>
          </p:nvSpPr>
          <p:spPr>
            <a:xfrm flipH="1" rot="-2705590">
              <a:off x="1301557" y="5150879"/>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61"/>
            <p:cNvSpPr/>
            <p:nvPr/>
          </p:nvSpPr>
          <p:spPr>
            <a:xfrm flipH="1" rot="-2705590">
              <a:off x="148148" y="4374313"/>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61"/>
            <p:cNvSpPr/>
            <p:nvPr/>
          </p:nvSpPr>
          <p:spPr>
            <a:xfrm flipH="1" rot="-2705590">
              <a:off x="226641" y="4450929"/>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61"/>
            <p:cNvSpPr/>
            <p:nvPr/>
          </p:nvSpPr>
          <p:spPr>
            <a:xfrm flipH="1" rot="-2705590">
              <a:off x="312390" y="4535189"/>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61"/>
            <p:cNvSpPr/>
            <p:nvPr/>
          </p:nvSpPr>
          <p:spPr>
            <a:xfrm flipH="1" rot="-2705590">
              <a:off x="406983" y="4628554"/>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61"/>
            <p:cNvSpPr/>
            <p:nvPr/>
          </p:nvSpPr>
          <p:spPr>
            <a:xfrm flipH="1" rot="-2705590">
              <a:off x="585571" y="444752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61"/>
            <p:cNvSpPr/>
            <p:nvPr/>
          </p:nvSpPr>
          <p:spPr>
            <a:xfrm flipH="1" rot="-2705590">
              <a:off x="767183" y="4625844"/>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61"/>
            <p:cNvSpPr/>
            <p:nvPr/>
          </p:nvSpPr>
          <p:spPr>
            <a:xfrm flipH="1" rot="-2705590">
              <a:off x="939484" y="4794671"/>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61"/>
            <p:cNvSpPr/>
            <p:nvPr/>
          </p:nvSpPr>
          <p:spPr>
            <a:xfrm flipH="1" rot="-2705590">
              <a:off x="493423" y="471380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61"/>
            <p:cNvSpPr/>
            <p:nvPr/>
          </p:nvSpPr>
          <p:spPr>
            <a:xfrm flipH="1" rot="-2705590">
              <a:off x="597613" y="4814813"/>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61"/>
            <p:cNvSpPr/>
            <p:nvPr/>
          </p:nvSpPr>
          <p:spPr>
            <a:xfrm flipH="1" rot="-2705590">
              <a:off x="666278" y="488233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61"/>
            <p:cNvSpPr/>
            <p:nvPr/>
          </p:nvSpPr>
          <p:spPr>
            <a:xfrm flipH="1" rot="-2705590">
              <a:off x="761131" y="4976270"/>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61"/>
            <p:cNvSpPr/>
            <p:nvPr/>
          </p:nvSpPr>
          <p:spPr>
            <a:xfrm flipH="1" rot="-2705590">
              <a:off x="864709" y="5077432"/>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61"/>
            <p:cNvSpPr/>
            <p:nvPr/>
          </p:nvSpPr>
          <p:spPr>
            <a:xfrm flipH="1" rot="-2705590">
              <a:off x="925113" y="5136579"/>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4260" name="Shape 4260"/>
        <p:cNvGrpSpPr/>
        <p:nvPr/>
      </p:nvGrpSpPr>
      <p:grpSpPr>
        <a:xfrm>
          <a:off x="0" y="0"/>
          <a:ext cx="0" cy="0"/>
          <a:chOff x="0" y="0"/>
          <a:chExt cx="0" cy="0"/>
        </a:xfrm>
      </p:grpSpPr>
      <p:sp>
        <p:nvSpPr>
          <p:cNvPr id="4261" name="Google Shape;4261;p62"/>
          <p:cNvSpPr txBox="1"/>
          <p:nvPr>
            <p:ph type="title"/>
          </p:nvPr>
        </p:nvSpPr>
        <p:spPr>
          <a:xfrm>
            <a:off x="1502400" y="1340995"/>
            <a:ext cx="6139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rial"/>
              <a:buNone/>
              <a:defRPr b="0" sz="1600">
                <a:latin typeface="Comfortaa"/>
                <a:ea typeface="Comfortaa"/>
                <a:cs typeface="Comfortaa"/>
                <a:sym typeface="Comfortaa"/>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262" name="Google Shape;4262;p62"/>
          <p:cNvSpPr txBox="1"/>
          <p:nvPr>
            <p:ph hasCustomPrompt="1" idx="2" type="title"/>
          </p:nvPr>
        </p:nvSpPr>
        <p:spPr>
          <a:xfrm>
            <a:off x="2414850" y="912750"/>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4263" name="Google Shape;4263;p62"/>
          <p:cNvSpPr txBox="1"/>
          <p:nvPr>
            <p:ph idx="1" type="subTitle"/>
          </p:nvPr>
        </p:nvSpPr>
        <p:spPr>
          <a:xfrm>
            <a:off x="1502400" y="3862810"/>
            <a:ext cx="6139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4264" name="Google Shape;4264;p62"/>
          <p:cNvSpPr txBox="1"/>
          <p:nvPr>
            <p:ph hasCustomPrompt="1" idx="3" type="title"/>
          </p:nvPr>
        </p:nvSpPr>
        <p:spPr>
          <a:xfrm>
            <a:off x="2414850" y="3434076"/>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4265" name="Google Shape;4265;p62"/>
          <p:cNvSpPr txBox="1"/>
          <p:nvPr>
            <p:ph idx="4" type="subTitle"/>
          </p:nvPr>
        </p:nvSpPr>
        <p:spPr>
          <a:xfrm>
            <a:off x="1502400" y="2605863"/>
            <a:ext cx="61392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4266" name="Google Shape;4266;p62"/>
          <p:cNvSpPr txBox="1"/>
          <p:nvPr>
            <p:ph hasCustomPrompt="1" idx="5" type="title"/>
          </p:nvPr>
        </p:nvSpPr>
        <p:spPr>
          <a:xfrm>
            <a:off x="2414850" y="2176917"/>
            <a:ext cx="4314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4267" name="Google Shape;4267;p62"/>
          <p:cNvSpPr/>
          <p:nvPr/>
        </p:nvSpPr>
        <p:spPr>
          <a:xfrm flipH="1" rot="8994460">
            <a:off x="7604987" y="9371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8" name="Google Shape;4268;p62"/>
          <p:cNvGrpSpPr/>
          <p:nvPr/>
        </p:nvGrpSpPr>
        <p:grpSpPr>
          <a:xfrm>
            <a:off x="7059170" y="-1209014"/>
            <a:ext cx="2743356" cy="3507248"/>
            <a:chOff x="7059170" y="-1209014"/>
            <a:chExt cx="2743356" cy="3507248"/>
          </a:xfrm>
        </p:grpSpPr>
        <p:sp>
          <p:nvSpPr>
            <p:cNvPr id="4269" name="Google Shape;4269;p62"/>
            <p:cNvSpPr/>
            <p:nvPr/>
          </p:nvSpPr>
          <p:spPr>
            <a:xfrm flipH="1" rot="8994460">
              <a:off x="7694262" y="-838432"/>
              <a:ext cx="1081127" cy="853929"/>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62"/>
            <p:cNvSpPr/>
            <p:nvPr/>
          </p:nvSpPr>
          <p:spPr>
            <a:xfrm flipH="1" rot="8994460">
              <a:off x="7601976" y="-763139"/>
              <a:ext cx="1243236" cy="841726"/>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62"/>
            <p:cNvSpPr/>
            <p:nvPr/>
          </p:nvSpPr>
          <p:spPr>
            <a:xfrm flipH="1" rot="8994460">
              <a:off x="7670067" y="-576435"/>
              <a:ext cx="1376864" cy="69997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62"/>
            <p:cNvSpPr/>
            <p:nvPr/>
          </p:nvSpPr>
          <p:spPr>
            <a:xfrm flipH="1" rot="8994460">
              <a:off x="7763324" y="-677766"/>
              <a:ext cx="1234409" cy="72980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62"/>
            <p:cNvSpPr/>
            <p:nvPr/>
          </p:nvSpPr>
          <p:spPr>
            <a:xfrm flipH="1" rot="8994460">
              <a:off x="7955206" y="-116508"/>
              <a:ext cx="1462982" cy="200092"/>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62"/>
            <p:cNvSpPr/>
            <p:nvPr/>
          </p:nvSpPr>
          <p:spPr>
            <a:xfrm flipH="1" rot="8994460">
              <a:off x="7758217" y="4155"/>
              <a:ext cx="1734289" cy="20689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62"/>
            <p:cNvSpPr/>
            <p:nvPr/>
          </p:nvSpPr>
          <p:spPr>
            <a:xfrm flipH="1" rot="8994460">
              <a:off x="8121151" y="40839"/>
              <a:ext cx="1465707" cy="40628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62"/>
            <p:cNvSpPr/>
            <p:nvPr/>
          </p:nvSpPr>
          <p:spPr>
            <a:xfrm flipH="1" rot="8994460">
              <a:off x="8023414" y="134303"/>
              <a:ext cx="1597960" cy="46597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62"/>
            <p:cNvSpPr/>
            <p:nvPr/>
          </p:nvSpPr>
          <p:spPr>
            <a:xfrm flipH="1" rot="8994460">
              <a:off x="8389223" y="256177"/>
              <a:ext cx="1192375" cy="10207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62"/>
            <p:cNvSpPr/>
            <p:nvPr/>
          </p:nvSpPr>
          <p:spPr>
            <a:xfrm flipH="1" rot="8994460">
              <a:off x="8184588" y="332039"/>
              <a:ext cx="1421623" cy="1064173"/>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62"/>
            <p:cNvSpPr/>
            <p:nvPr/>
          </p:nvSpPr>
          <p:spPr>
            <a:xfrm flipH="1" rot="8994460">
              <a:off x="8481096" y="393566"/>
              <a:ext cx="1127936" cy="1075025"/>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62"/>
            <p:cNvSpPr/>
            <p:nvPr/>
          </p:nvSpPr>
          <p:spPr>
            <a:xfrm flipH="1" rot="8994460">
              <a:off x="8553011" y="539511"/>
              <a:ext cx="965827" cy="106959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62"/>
            <p:cNvSpPr/>
            <p:nvPr/>
          </p:nvSpPr>
          <p:spPr>
            <a:xfrm flipH="1" rot="8994460">
              <a:off x="8333826" y="615556"/>
              <a:ext cx="1195751" cy="110013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62"/>
            <p:cNvSpPr/>
            <p:nvPr/>
          </p:nvSpPr>
          <p:spPr>
            <a:xfrm flipH="1" rot="8994460">
              <a:off x="8376228" y="442729"/>
              <a:ext cx="1197126" cy="1083152"/>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62"/>
            <p:cNvSpPr/>
            <p:nvPr/>
          </p:nvSpPr>
          <p:spPr>
            <a:xfrm flipH="1" rot="8994460">
              <a:off x="8723127" y="743556"/>
              <a:ext cx="525660" cy="1315826"/>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62"/>
            <p:cNvSpPr/>
            <p:nvPr/>
          </p:nvSpPr>
          <p:spPr>
            <a:xfrm flipH="1" rot="8994460">
              <a:off x="8609168" y="792500"/>
              <a:ext cx="582647" cy="132870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62"/>
            <p:cNvSpPr/>
            <p:nvPr/>
          </p:nvSpPr>
          <p:spPr>
            <a:xfrm flipH="1" rot="8994460">
              <a:off x="8765327" y="898692"/>
              <a:ext cx="366952" cy="123986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62"/>
            <p:cNvSpPr/>
            <p:nvPr/>
          </p:nvSpPr>
          <p:spPr>
            <a:xfrm flipH="1" rot="8994460">
              <a:off x="8543838" y="975875"/>
              <a:ext cx="533812" cy="127441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62"/>
            <p:cNvSpPr/>
            <p:nvPr/>
          </p:nvSpPr>
          <p:spPr>
            <a:xfrm flipH="1" rot="8994460">
              <a:off x="8750905" y="1058078"/>
              <a:ext cx="184514" cy="86883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62"/>
            <p:cNvSpPr/>
            <p:nvPr/>
          </p:nvSpPr>
          <p:spPr>
            <a:xfrm flipH="1" rot="8994460">
              <a:off x="8709145" y="1096501"/>
              <a:ext cx="295737" cy="116456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62"/>
            <p:cNvSpPr/>
            <p:nvPr/>
          </p:nvSpPr>
          <p:spPr>
            <a:xfrm flipH="1" rot="8994460">
              <a:off x="8775582" y="1346039"/>
              <a:ext cx="217746" cy="929220"/>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62"/>
            <p:cNvSpPr/>
            <p:nvPr/>
          </p:nvSpPr>
          <p:spPr>
            <a:xfrm flipH="1" rot="8994460">
              <a:off x="7291563" y="-1103478"/>
              <a:ext cx="722351" cy="112116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62"/>
            <p:cNvSpPr/>
            <p:nvPr/>
          </p:nvSpPr>
          <p:spPr>
            <a:xfrm flipH="1" rot="8994460">
              <a:off x="8538558" y="1439098"/>
              <a:ext cx="46835" cy="4623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62"/>
            <p:cNvSpPr/>
            <p:nvPr/>
          </p:nvSpPr>
          <p:spPr>
            <a:xfrm flipH="1" rot="8994460">
              <a:off x="8244294" y="1176942"/>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62"/>
            <p:cNvSpPr/>
            <p:nvPr/>
          </p:nvSpPr>
          <p:spPr>
            <a:xfrm flipH="1" rot="8994460">
              <a:off x="8415373" y="1230270"/>
              <a:ext cx="46135"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62"/>
            <p:cNvSpPr/>
            <p:nvPr/>
          </p:nvSpPr>
          <p:spPr>
            <a:xfrm flipH="1" rot="8994460">
              <a:off x="8286436" y="101164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62"/>
            <p:cNvSpPr/>
            <p:nvPr/>
          </p:nvSpPr>
          <p:spPr>
            <a:xfrm flipH="1" rot="8994460">
              <a:off x="8157197" y="792628"/>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62"/>
            <p:cNvSpPr/>
            <p:nvPr/>
          </p:nvSpPr>
          <p:spPr>
            <a:xfrm flipH="1" rot="8994460">
              <a:off x="8023872" y="590872"/>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62"/>
            <p:cNvSpPr/>
            <p:nvPr/>
          </p:nvSpPr>
          <p:spPr>
            <a:xfrm flipH="1" rot="8994460">
              <a:off x="7837978" y="2510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62"/>
            <p:cNvSpPr/>
            <p:nvPr/>
          </p:nvSpPr>
          <p:spPr>
            <a:xfrm flipH="1" rot="8994460">
              <a:off x="7882143" y="351644"/>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62"/>
            <p:cNvSpPr/>
            <p:nvPr/>
          </p:nvSpPr>
          <p:spPr>
            <a:xfrm flipH="1" rot="8994460">
              <a:off x="8518080" y="1142339"/>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62"/>
            <p:cNvSpPr/>
            <p:nvPr/>
          </p:nvSpPr>
          <p:spPr>
            <a:xfrm flipH="1" rot="8994460">
              <a:off x="8462041" y="1048587"/>
              <a:ext cx="46810" cy="4626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62"/>
            <p:cNvSpPr/>
            <p:nvPr/>
          </p:nvSpPr>
          <p:spPr>
            <a:xfrm flipH="1" rot="8994460">
              <a:off x="8401096" y="944439"/>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62"/>
            <p:cNvSpPr/>
            <p:nvPr/>
          </p:nvSpPr>
          <p:spPr>
            <a:xfrm flipH="1" rot="8994460">
              <a:off x="8333891" y="829773"/>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62"/>
            <p:cNvSpPr/>
            <p:nvPr/>
          </p:nvSpPr>
          <p:spPr>
            <a:xfrm flipH="1" rot="8994460">
              <a:off x="8114509" y="958412"/>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62"/>
            <p:cNvSpPr/>
            <p:nvPr/>
          </p:nvSpPr>
          <p:spPr>
            <a:xfrm flipH="1" rot="8994460">
              <a:off x="7985930" y="739226"/>
              <a:ext cx="46135"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62"/>
            <p:cNvSpPr/>
            <p:nvPr/>
          </p:nvSpPr>
          <p:spPr>
            <a:xfrm flipH="1" rot="8994460">
              <a:off x="7862525" y="53151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62"/>
            <p:cNvSpPr/>
            <p:nvPr/>
          </p:nvSpPr>
          <p:spPr>
            <a:xfrm flipH="1" rot="8994460">
              <a:off x="8272458" y="7250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62"/>
            <p:cNvSpPr/>
            <p:nvPr/>
          </p:nvSpPr>
          <p:spPr>
            <a:xfrm flipH="1" rot="8994460">
              <a:off x="8197939" y="600518"/>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62"/>
            <p:cNvSpPr/>
            <p:nvPr/>
          </p:nvSpPr>
          <p:spPr>
            <a:xfrm flipH="1" rot="8994460">
              <a:off x="8149088" y="517547"/>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62"/>
            <p:cNvSpPr/>
            <p:nvPr/>
          </p:nvSpPr>
          <p:spPr>
            <a:xfrm flipH="1" rot="8994460">
              <a:off x="8081715" y="402933"/>
              <a:ext cx="46810" cy="4613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62"/>
            <p:cNvSpPr/>
            <p:nvPr/>
          </p:nvSpPr>
          <p:spPr>
            <a:xfrm flipH="1" rot="8994460">
              <a:off x="8008603" y="277810"/>
              <a:ext cx="46135"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62"/>
            <p:cNvSpPr/>
            <p:nvPr/>
          </p:nvSpPr>
          <p:spPr>
            <a:xfrm flipH="1" rot="8994460">
              <a:off x="7964899" y="204981"/>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2" name="Google Shape;4312;p62"/>
          <p:cNvGrpSpPr/>
          <p:nvPr/>
        </p:nvGrpSpPr>
        <p:grpSpPr>
          <a:xfrm>
            <a:off x="-664692" y="2839111"/>
            <a:ext cx="2743356" cy="3507248"/>
            <a:chOff x="-664692" y="2839111"/>
            <a:chExt cx="2743356" cy="3507248"/>
          </a:xfrm>
        </p:grpSpPr>
        <p:sp>
          <p:nvSpPr>
            <p:cNvPr id="4313" name="Google Shape;4313;p62"/>
            <p:cNvSpPr/>
            <p:nvPr/>
          </p:nvSpPr>
          <p:spPr>
            <a:xfrm flipH="1" rot="-1805540">
              <a:off x="362445" y="5121848"/>
              <a:ext cx="1081127" cy="853929"/>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62"/>
            <p:cNvSpPr/>
            <p:nvPr/>
          </p:nvSpPr>
          <p:spPr>
            <a:xfrm flipH="1" rot="-1805540">
              <a:off x="292623" y="5058758"/>
              <a:ext cx="1243236" cy="841726"/>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62"/>
            <p:cNvSpPr/>
            <p:nvPr/>
          </p:nvSpPr>
          <p:spPr>
            <a:xfrm flipH="1" rot="-1805540">
              <a:off x="90903" y="5013808"/>
              <a:ext cx="1376864" cy="69997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62"/>
            <p:cNvSpPr/>
            <p:nvPr/>
          </p:nvSpPr>
          <p:spPr>
            <a:xfrm flipH="1" rot="-1805540">
              <a:off x="140101" y="5085307"/>
              <a:ext cx="1234409" cy="72980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62"/>
            <p:cNvSpPr/>
            <p:nvPr/>
          </p:nvSpPr>
          <p:spPr>
            <a:xfrm flipH="1" rot="-1805540">
              <a:off x="-280354" y="5053761"/>
              <a:ext cx="1462982" cy="200092"/>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62"/>
            <p:cNvSpPr/>
            <p:nvPr/>
          </p:nvSpPr>
          <p:spPr>
            <a:xfrm flipH="1" rot="-1805540">
              <a:off x="-354672" y="4926297"/>
              <a:ext cx="1734289" cy="206893"/>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62"/>
            <p:cNvSpPr/>
            <p:nvPr/>
          </p:nvSpPr>
          <p:spPr>
            <a:xfrm flipH="1" rot="-1805540">
              <a:off x="-449025" y="4690220"/>
              <a:ext cx="1465707" cy="406285"/>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62"/>
            <p:cNvSpPr/>
            <p:nvPr/>
          </p:nvSpPr>
          <p:spPr>
            <a:xfrm flipH="1" rot="-1805540">
              <a:off x="-483540" y="4537069"/>
              <a:ext cx="1597960" cy="465973"/>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62"/>
            <p:cNvSpPr/>
            <p:nvPr/>
          </p:nvSpPr>
          <p:spPr>
            <a:xfrm flipH="1" rot="-1805540">
              <a:off x="-443764" y="3860404"/>
              <a:ext cx="1192375" cy="1020764"/>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62"/>
            <p:cNvSpPr/>
            <p:nvPr/>
          </p:nvSpPr>
          <p:spPr>
            <a:xfrm flipH="1" rot="-1805540">
              <a:off x="-468377" y="3741132"/>
              <a:ext cx="1421623" cy="1064173"/>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62"/>
            <p:cNvSpPr/>
            <p:nvPr/>
          </p:nvSpPr>
          <p:spPr>
            <a:xfrm flipH="1" rot="-1805540">
              <a:off x="-471198" y="3668753"/>
              <a:ext cx="1127936" cy="1075025"/>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62"/>
            <p:cNvSpPr/>
            <p:nvPr/>
          </p:nvSpPr>
          <p:spPr>
            <a:xfrm flipH="1" rot="-1805540">
              <a:off x="-381005" y="3528234"/>
              <a:ext cx="965827" cy="1069599"/>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62"/>
            <p:cNvSpPr/>
            <p:nvPr/>
          </p:nvSpPr>
          <p:spPr>
            <a:xfrm flipH="1" rot="-1805540">
              <a:off x="-391743" y="3421658"/>
              <a:ext cx="1195751" cy="110013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62"/>
            <p:cNvSpPr/>
            <p:nvPr/>
          </p:nvSpPr>
          <p:spPr>
            <a:xfrm flipH="1" rot="-1805540">
              <a:off x="-435520" y="3611463"/>
              <a:ext cx="1197126" cy="1083152"/>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62"/>
            <p:cNvSpPr/>
            <p:nvPr/>
          </p:nvSpPr>
          <p:spPr>
            <a:xfrm flipH="1" rot="-1805540">
              <a:off x="-110953" y="3077963"/>
              <a:ext cx="525660" cy="1315826"/>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62"/>
            <p:cNvSpPr/>
            <p:nvPr/>
          </p:nvSpPr>
          <p:spPr>
            <a:xfrm flipH="1" rot="-1805540">
              <a:off x="-53981" y="3016141"/>
              <a:ext cx="582647" cy="132870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62"/>
            <p:cNvSpPr/>
            <p:nvPr/>
          </p:nvSpPr>
          <p:spPr>
            <a:xfrm flipH="1" rot="-1805540">
              <a:off x="5556" y="2998793"/>
              <a:ext cx="366952" cy="123986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62"/>
            <p:cNvSpPr/>
            <p:nvPr/>
          </p:nvSpPr>
          <p:spPr>
            <a:xfrm flipH="1" rot="-1805540">
              <a:off x="60184" y="2887052"/>
              <a:ext cx="533812" cy="1274417"/>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62"/>
            <p:cNvSpPr/>
            <p:nvPr/>
          </p:nvSpPr>
          <p:spPr>
            <a:xfrm flipH="1" rot="-1805540">
              <a:off x="202415" y="3210434"/>
              <a:ext cx="184514" cy="868832"/>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62"/>
            <p:cNvSpPr/>
            <p:nvPr/>
          </p:nvSpPr>
          <p:spPr>
            <a:xfrm flipH="1" rot="-1805540">
              <a:off x="132952" y="2876275"/>
              <a:ext cx="295737" cy="116456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62"/>
            <p:cNvSpPr/>
            <p:nvPr/>
          </p:nvSpPr>
          <p:spPr>
            <a:xfrm flipH="1" rot="-1805540">
              <a:off x="144506" y="2862086"/>
              <a:ext cx="217746" cy="929220"/>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62"/>
            <p:cNvSpPr/>
            <p:nvPr/>
          </p:nvSpPr>
          <p:spPr>
            <a:xfrm flipH="1" rot="-1805540">
              <a:off x="1123920" y="5119663"/>
              <a:ext cx="722351" cy="112116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62"/>
            <p:cNvSpPr/>
            <p:nvPr/>
          </p:nvSpPr>
          <p:spPr>
            <a:xfrm flipH="1" rot="-1805540">
              <a:off x="552441" y="3652012"/>
              <a:ext cx="46835" cy="4623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62"/>
            <p:cNvSpPr/>
            <p:nvPr/>
          </p:nvSpPr>
          <p:spPr>
            <a:xfrm flipH="1" rot="-1805540">
              <a:off x="846055" y="391359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62"/>
            <p:cNvSpPr/>
            <p:nvPr/>
          </p:nvSpPr>
          <p:spPr>
            <a:xfrm flipH="1" rot="-1805540">
              <a:off x="676327" y="3860215"/>
              <a:ext cx="46135"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62"/>
            <p:cNvSpPr/>
            <p:nvPr/>
          </p:nvSpPr>
          <p:spPr>
            <a:xfrm flipH="1" rot="-1805540">
              <a:off x="804588" y="407884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62"/>
            <p:cNvSpPr/>
            <p:nvPr/>
          </p:nvSpPr>
          <p:spPr>
            <a:xfrm flipH="1" rot="-1805540">
              <a:off x="933803" y="4297857"/>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62"/>
            <p:cNvSpPr/>
            <p:nvPr/>
          </p:nvSpPr>
          <p:spPr>
            <a:xfrm flipH="1" rot="-1805540">
              <a:off x="1067152" y="4499638"/>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62"/>
            <p:cNvSpPr/>
            <p:nvPr/>
          </p:nvSpPr>
          <p:spPr>
            <a:xfrm flipH="1" rot="-1805540">
              <a:off x="1253021" y="483943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62"/>
            <p:cNvSpPr/>
            <p:nvPr/>
          </p:nvSpPr>
          <p:spPr>
            <a:xfrm flipH="1" rot="-1805540">
              <a:off x="1208856" y="473886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62"/>
            <p:cNvSpPr/>
            <p:nvPr/>
          </p:nvSpPr>
          <p:spPr>
            <a:xfrm flipH="1" rot="-1805540">
              <a:off x="1486037" y="4996797"/>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62"/>
            <p:cNvSpPr/>
            <p:nvPr/>
          </p:nvSpPr>
          <p:spPr>
            <a:xfrm flipH="1" rot="-1805540">
              <a:off x="572919" y="3948170"/>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62"/>
            <p:cNvSpPr/>
            <p:nvPr/>
          </p:nvSpPr>
          <p:spPr>
            <a:xfrm flipH="1" rot="-1805540">
              <a:off x="628983" y="4042498"/>
              <a:ext cx="46810" cy="4626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62"/>
            <p:cNvSpPr/>
            <p:nvPr/>
          </p:nvSpPr>
          <p:spPr>
            <a:xfrm flipH="1" rot="-1805540">
              <a:off x="689928" y="4146070"/>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62"/>
            <p:cNvSpPr/>
            <p:nvPr/>
          </p:nvSpPr>
          <p:spPr>
            <a:xfrm flipH="1" rot="-1805540">
              <a:off x="757133" y="4260737"/>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62"/>
            <p:cNvSpPr/>
            <p:nvPr/>
          </p:nvSpPr>
          <p:spPr>
            <a:xfrm flipH="1" rot="-1805540">
              <a:off x="976490" y="413209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62"/>
            <p:cNvSpPr/>
            <p:nvPr/>
          </p:nvSpPr>
          <p:spPr>
            <a:xfrm flipH="1" rot="-1805540">
              <a:off x="1105769" y="4351258"/>
              <a:ext cx="46135"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62"/>
            <p:cNvSpPr/>
            <p:nvPr/>
          </p:nvSpPr>
          <p:spPr>
            <a:xfrm flipH="1" rot="-1805540">
              <a:off x="1228499" y="4559015"/>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62"/>
            <p:cNvSpPr/>
            <p:nvPr/>
          </p:nvSpPr>
          <p:spPr>
            <a:xfrm flipH="1" rot="-1805540">
              <a:off x="818567" y="4365453"/>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62"/>
            <p:cNvSpPr/>
            <p:nvPr/>
          </p:nvSpPr>
          <p:spPr>
            <a:xfrm flipH="1" rot="-1805540">
              <a:off x="893060" y="4489992"/>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62"/>
            <p:cNvSpPr/>
            <p:nvPr/>
          </p:nvSpPr>
          <p:spPr>
            <a:xfrm flipH="1" rot="-1805540">
              <a:off x="941911" y="4572988"/>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62"/>
            <p:cNvSpPr/>
            <p:nvPr/>
          </p:nvSpPr>
          <p:spPr>
            <a:xfrm flipH="1" rot="-1805540">
              <a:off x="1009309" y="4688277"/>
              <a:ext cx="46810" cy="4613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62"/>
            <p:cNvSpPr/>
            <p:nvPr/>
          </p:nvSpPr>
          <p:spPr>
            <a:xfrm flipH="1" rot="-1805540">
              <a:off x="1083096" y="4812700"/>
              <a:ext cx="46135"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62"/>
            <p:cNvSpPr/>
            <p:nvPr/>
          </p:nvSpPr>
          <p:spPr>
            <a:xfrm flipH="1" rot="-1805540">
              <a:off x="1126125" y="4885554"/>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4357" name="Shape 4357"/>
        <p:cNvGrpSpPr/>
        <p:nvPr/>
      </p:nvGrpSpPr>
      <p:grpSpPr>
        <a:xfrm>
          <a:off x="0" y="0"/>
          <a:ext cx="0" cy="0"/>
          <a:chOff x="0" y="0"/>
          <a:chExt cx="0" cy="0"/>
        </a:xfrm>
      </p:grpSpPr>
      <p:sp>
        <p:nvSpPr>
          <p:cNvPr id="4358" name="Google Shape;4358;p63"/>
          <p:cNvSpPr txBox="1"/>
          <p:nvPr>
            <p:ph type="title"/>
          </p:nvPr>
        </p:nvSpPr>
        <p:spPr>
          <a:xfrm>
            <a:off x="713225" y="547904"/>
            <a:ext cx="7717500" cy="2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359" name="Google Shape;4359;p63"/>
          <p:cNvSpPr txBox="1"/>
          <p:nvPr>
            <p:ph idx="1" type="body"/>
          </p:nvPr>
        </p:nvSpPr>
        <p:spPr>
          <a:xfrm>
            <a:off x="713225" y="1384300"/>
            <a:ext cx="3645300" cy="3040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4360" name="Google Shape;4360;p63"/>
          <p:cNvGrpSpPr/>
          <p:nvPr/>
        </p:nvGrpSpPr>
        <p:grpSpPr>
          <a:xfrm>
            <a:off x="-590962" y="-1218889"/>
            <a:ext cx="3157207" cy="3129659"/>
            <a:chOff x="-590962" y="-1218889"/>
            <a:chExt cx="3157207" cy="3129659"/>
          </a:xfrm>
        </p:grpSpPr>
        <p:sp>
          <p:nvSpPr>
            <p:cNvPr id="4361" name="Google Shape;4361;p63"/>
            <p:cNvSpPr/>
            <p:nvPr/>
          </p:nvSpPr>
          <p:spPr>
            <a:xfrm rot="-8094410">
              <a:off x="777412" y="-961579"/>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63"/>
            <p:cNvSpPr/>
            <p:nvPr/>
          </p:nvSpPr>
          <p:spPr>
            <a:xfrm rot="-8094410">
              <a:off x="689300" y="-885738"/>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63"/>
            <p:cNvSpPr/>
            <p:nvPr/>
          </p:nvSpPr>
          <p:spPr>
            <a:xfrm rot="-8094410">
              <a:off x="462200" y="-737899"/>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63"/>
            <p:cNvSpPr/>
            <p:nvPr/>
          </p:nvSpPr>
          <p:spPr>
            <a:xfrm rot="-8094410">
              <a:off x="534514" y="-841985"/>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63"/>
            <p:cNvSpPr/>
            <p:nvPr/>
          </p:nvSpPr>
          <p:spPr>
            <a:xfrm rot="-8094410">
              <a:off x="47777" y="-370076"/>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63"/>
            <p:cNvSpPr/>
            <p:nvPr/>
          </p:nvSpPr>
          <p:spPr>
            <a:xfrm rot="-8094410">
              <a:off x="-60738" y="-237766"/>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63"/>
            <p:cNvSpPr/>
            <p:nvPr/>
          </p:nvSpPr>
          <p:spPr>
            <a:xfrm rot="-8094410">
              <a:off x="-182600" y="-264903"/>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63"/>
            <p:cNvSpPr/>
            <p:nvPr/>
          </p:nvSpPr>
          <p:spPr>
            <a:xfrm rot="-8094410">
              <a:off x="-250105" y="-167459"/>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63"/>
            <p:cNvSpPr/>
            <p:nvPr/>
          </p:nvSpPr>
          <p:spPr>
            <a:xfrm rot="-8094410">
              <a:off x="-308116" y="-101375"/>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63"/>
            <p:cNvSpPr/>
            <p:nvPr/>
          </p:nvSpPr>
          <p:spPr>
            <a:xfrm rot="-8094410">
              <a:off x="-361045" y="-5541"/>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63"/>
            <p:cNvSpPr/>
            <p:nvPr/>
          </p:nvSpPr>
          <p:spPr>
            <a:xfrm rot="-8094410">
              <a:off x="-376099" y="14969"/>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63"/>
            <p:cNvSpPr/>
            <p:nvPr/>
          </p:nvSpPr>
          <p:spPr>
            <a:xfrm rot="-8094410">
              <a:off x="-323289" y="158400"/>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63"/>
            <p:cNvSpPr/>
            <p:nvPr/>
          </p:nvSpPr>
          <p:spPr>
            <a:xfrm rot="-8094410">
              <a:off x="-361209" y="258308"/>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63"/>
            <p:cNvSpPr/>
            <p:nvPr/>
          </p:nvSpPr>
          <p:spPr>
            <a:xfrm rot="-8094410">
              <a:off x="-356590" y="80507"/>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63"/>
            <p:cNvSpPr/>
            <p:nvPr/>
          </p:nvSpPr>
          <p:spPr>
            <a:xfrm rot="-8094410">
              <a:off x="-139619" y="364234"/>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63"/>
            <p:cNvSpPr/>
            <p:nvPr/>
          </p:nvSpPr>
          <p:spPr>
            <a:xfrm rot="-8094410">
              <a:off x="-99892" y="433411"/>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63"/>
            <p:cNvSpPr/>
            <p:nvPr/>
          </p:nvSpPr>
          <p:spPr>
            <a:xfrm rot="-8094410">
              <a:off x="-54699" y="524994"/>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63"/>
            <p:cNvSpPr/>
            <p:nvPr/>
          </p:nvSpPr>
          <p:spPr>
            <a:xfrm rot="-8094410">
              <a:off x="-29222" y="634690"/>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63"/>
            <p:cNvSpPr/>
            <p:nvPr/>
          </p:nvSpPr>
          <p:spPr>
            <a:xfrm rot="-8094410">
              <a:off x="145320" y="712609"/>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63"/>
            <p:cNvSpPr/>
            <p:nvPr/>
          </p:nvSpPr>
          <p:spPr>
            <a:xfrm rot="-8094410">
              <a:off x="28116" y="741101"/>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63"/>
            <p:cNvSpPr/>
            <p:nvPr/>
          </p:nvSpPr>
          <p:spPr>
            <a:xfrm rot="-8094410">
              <a:off x="6474" y="979042"/>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63"/>
            <p:cNvSpPr/>
            <p:nvPr/>
          </p:nvSpPr>
          <p:spPr>
            <a:xfrm rot="-8094410">
              <a:off x="1553067" y="-1071488"/>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63"/>
            <p:cNvSpPr/>
            <p:nvPr/>
          </p:nvSpPr>
          <p:spPr>
            <a:xfrm rot="-8094410">
              <a:off x="493598" y="1167429"/>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63"/>
            <p:cNvSpPr/>
            <p:nvPr/>
          </p:nvSpPr>
          <p:spPr>
            <a:xfrm rot="-8094410">
              <a:off x="844973" y="990273"/>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63"/>
            <p:cNvSpPr/>
            <p:nvPr/>
          </p:nvSpPr>
          <p:spPr>
            <a:xfrm rot="-8094410">
              <a:off x="667241" y="997679"/>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63"/>
            <p:cNvSpPr/>
            <p:nvPr/>
          </p:nvSpPr>
          <p:spPr>
            <a:xfrm rot="-8094410">
              <a:off x="847706" y="819785"/>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63"/>
            <p:cNvSpPr/>
            <p:nvPr/>
          </p:nvSpPr>
          <p:spPr>
            <a:xfrm rot="-8094410">
              <a:off x="1029202" y="641680"/>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63"/>
            <p:cNvSpPr/>
            <p:nvPr/>
          </p:nvSpPr>
          <p:spPr>
            <a:xfrm rot="-8094410">
              <a:off x="1210230" y="481309"/>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63"/>
            <p:cNvSpPr/>
            <p:nvPr/>
          </p:nvSpPr>
          <p:spPr>
            <a:xfrm rot="-8094410">
              <a:off x="1477713" y="201177"/>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63"/>
            <p:cNvSpPr/>
            <p:nvPr/>
          </p:nvSpPr>
          <p:spPr>
            <a:xfrm rot="-8094410">
              <a:off x="1409022" y="286911"/>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63"/>
            <p:cNvSpPr/>
            <p:nvPr/>
          </p:nvSpPr>
          <p:spPr>
            <a:xfrm rot="-8094410">
              <a:off x="1743516" y="109505"/>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63"/>
            <p:cNvSpPr/>
            <p:nvPr/>
          </p:nvSpPr>
          <p:spPr>
            <a:xfrm rot="-8094410">
              <a:off x="590107" y="886072"/>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63"/>
            <p:cNvSpPr/>
            <p:nvPr/>
          </p:nvSpPr>
          <p:spPr>
            <a:xfrm rot="-8094410">
              <a:off x="668600" y="810031"/>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63"/>
            <p:cNvSpPr/>
            <p:nvPr/>
          </p:nvSpPr>
          <p:spPr>
            <a:xfrm rot="-8094410">
              <a:off x="754349" y="725196"/>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63"/>
            <p:cNvSpPr/>
            <p:nvPr/>
          </p:nvSpPr>
          <p:spPr>
            <a:xfrm rot="-8094410">
              <a:off x="848942" y="631831"/>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63"/>
            <p:cNvSpPr/>
            <p:nvPr/>
          </p:nvSpPr>
          <p:spPr>
            <a:xfrm rot="-8094410">
              <a:off x="1027531" y="812863"/>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63"/>
            <p:cNvSpPr/>
            <p:nvPr/>
          </p:nvSpPr>
          <p:spPr>
            <a:xfrm rot="-8094410">
              <a:off x="1209143" y="634515"/>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63"/>
            <p:cNvSpPr/>
            <p:nvPr/>
          </p:nvSpPr>
          <p:spPr>
            <a:xfrm rot="-8094410">
              <a:off x="1381444" y="465739"/>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63"/>
            <p:cNvSpPr/>
            <p:nvPr/>
          </p:nvSpPr>
          <p:spPr>
            <a:xfrm rot="-8094410">
              <a:off x="935382" y="546607"/>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63"/>
            <p:cNvSpPr/>
            <p:nvPr/>
          </p:nvSpPr>
          <p:spPr>
            <a:xfrm rot="-8094410">
              <a:off x="1039573" y="445571"/>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63"/>
            <p:cNvSpPr/>
            <p:nvPr/>
          </p:nvSpPr>
          <p:spPr>
            <a:xfrm rot="-8094410">
              <a:off x="1108238" y="378071"/>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63"/>
            <p:cNvSpPr/>
            <p:nvPr/>
          </p:nvSpPr>
          <p:spPr>
            <a:xfrm rot="-8094410">
              <a:off x="1203091" y="284814"/>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63"/>
            <p:cNvSpPr/>
            <p:nvPr/>
          </p:nvSpPr>
          <p:spPr>
            <a:xfrm rot="-8094410">
              <a:off x="1306669" y="182953"/>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63"/>
            <p:cNvSpPr/>
            <p:nvPr/>
          </p:nvSpPr>
          <p:spPr>
            <a:xfrm rot="-8094410">
              <a:off x="1367073" y="123830"/>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4405" name="Shape 4405"/>
        <p:cNvGrpSpPr/>
        <p:nvPr/>
      </p:nvGrpSpPr>
      <p:grpSpPr>
        <a:xfrm>
          <a:off x="0" y="0"/>
          <a:ext cx="0" cy="0"/>
          <a:chOff x="0" y="0"/>
          <a:chExt cx="0" cy="0"/>
        </a:xfrm>
      </p:grpSpPr>
      <p:sp>
        <p:nvSpPr>
          <p:cNvPr id="4406" name="Google Shape;4406;p64"/>
          <p:cNvSpPr txBox="1"/>
          <p:nvPr>
            <p:ph idx="1" type="subTitle"/>
          </p:nvPr>
        </p:nvSpPr>
        <p:spPr>
          <a:xfrm>
            <a:off x="837050" y="2154719"/>
            <a:ext cx="3714900" cy="143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4407" name="Google Shape;4407;p64"/>
          <p:cNvSpPr txBox="1"/>
          <p:nvPr>
            <p:ph type="title"/>
          </p:nvPr>
        </p:nvSpPr>
        <p:spPr>
          <a:xfrm>
            <a:off x="709922" y="1560471"/>
            <a:ext cx="3842100" cy="30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08" name="Google Shape;4408;p64"/>
          <p:cNvGrpSpPr/>
          <p:nvPr/>
        </p:nvGrpSpPr>
        <p:grpSpPr>
          <a:xfrm>
            <a:off x="-653492" y="-1193666"/>
            <a:ext cx="2718821" cy="3494125"/>
            <a:chOff x="-653492" y="-1193666"/>
            <a:chExt cx="2718821" cy="3494125"/>
          </a:xfrm>
        </p:grpSpPr>
        <p:sp>
          <p:nvSpPr>
            <p:cNvPr id="4409" name="Google Shape;4409;p64"/>
            <p:cNvSpPr/>
            <p:nvPr/>
          </p:nvSpPr>
          <p:spPr>
            <a:xfrm flipH="1" rot="1794456">
              <a:off x="-489648" y="637685"/>
              <a:ext cx="1081111" cy="853917"/>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64"/>
            <p:cNvSpPr/>
            <p:nvPr/>
          </p:nvSpPr>
          <p:spPr>
            <a:xfrm flipH="1" rot="1794456">
              <a:off x="-505163" y="618919"/>
              <a:ext cx="1243218" cy="841714"/>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64"/>
            <p:cNvSpPr/>
            <p:nvPr/>
          </p:nvSpPr>
          <p:spPr>
            <a:xfrm flipH="1" rot="1794456">
              <a:off x="-539120" y="515051"/>
              <a:ext cx="1376844" cy="699962"/>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64"/>
            <p:cNvSpPr/>
            <p:nvPr/>
          </p:nvSpPr>
          <p:spPr>
            <a:xfrm flipH="1" rot="1794456">
              <a:off x="-553746" y="524265"/>
              <a:ext cx="1234391" cy="729793"/>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64"/>
            <p:cNvSpPr/>
            <p:nvPr/>
          </p:nvSpPr>
          <p:spPr>
            <a:xfrm flipH="1" rot="1794456">
              <a:off x="-564424" y="375770"/>
              <a:ext cx="1462961" cy="200089"/>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64"/>
            <p:cNvSpPr/>
            <p:nvPr/>
          </p:nvSpPr>
          <p:spPr>
            <a:xfrm flipH="1" rot="1794456">
              <a:off x="-561964" y="363456"/>
              <a:ext cx="1734264" cy="20689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64"/>
            <p:cNvSpPr/>
            <p:nvPr/>
          </p:nvSpPr>
          <p:spPr>
            <a:xfrm flipH="1" rot="1794456">
              <a:off x="-423889" y="-2442"/>
              <a:ext cx="1465686" cy="406279"/>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64"/>
            <p:cNvSpPr/>
            <p:nvPr/>
          </p:nvSpPr>
          <p:spPr>
            <a:xfrm flipH="1" rot="1794456">
              <a:off x="-367420" y="-66562"/>
              <a:ext cx="1597937" cy="465966"/>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64"/>
            <p:cNvSpPr/>
            <p:nvPr/>
          </p:nvSpPr>
          <p:spPr>
            <a:xfrm flipH="1" rot="1794456">
              <a:off x="99638" y="-684770"/>
              <a:ext cx="1192358" cy="1020749"/>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64"/>
            <p:cNvSpPr/>
            <p:nvPr/>
          </p:nvSpPr>
          <p:spPr>
            <a:xfrm flipH="1" rot="1794456">
              <a:off x="114519" y="-677305"/>
              <a:ext cx="1421603" cy="1064158"/>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64"/>
            <p:cNvSpPr/>
            <p:nvPr/>
          </p:nvSpPr>
          <p:spPr>
            <a:xfrm flipH="1" rot="1794456">
              <a:off x="244509" y="-845823"/>
              <a:ext cx="1127920" cy="107501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64"/>
            <p:cNvSpPr/>
            <p:nvPr/>
          </p:nvSpPr>
          <p:spPr>
            <a:xfrm flipH="1" rot="1794456">
              <a:off x="454173" y="-906812"/>
              <a:ext cx="965814" cy="1069584"/>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64"/>
            <p:cNvSpPr/>
            <p:nvPr/>
          </p:nvSpPr>
          <p:spPr>
            <a:xfrm flipH="1" rot="1794456">
              <a:off x="470404" y="-877472"/>
              <a:ext cx="1195734" cy="1100115"/>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64"/>
            <p:cNvSpPr/>
            <p:nvPr/>
          </p:nvSpPr>
          <p:spPr>
            <a:xfrm flipH="1" rot="1794456">
              <a:off x="291147" y="-815641"/>
              <a:ext cx="1197109" cy="1083137"/>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64"/>
            <p:cNvSpPr/>
            <p:nvPr/>
          </p:nvSpPr>
          <p:spPr>
            <a:xfrm flipH="1" rot="1794456">
              <a:off x="982563" y="-1150232"/>
              <a:ext cx="525653" cy="1315807"/>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64"/>
            <p:cNvSpPr/>
            <p:nvPr/>
          </p:nvSpPr>
          <p:spPr>
            <a:xfrm flipH="1" rot="1794456">
              <a:off x="1044767" y="-1110347"/>
              <a:ext cx="582639" cy="1328684"/>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64"/>
            <p:cNvSpPr/>
            <p:nvPr/>
          </p:nvSpPr>
          <p:spPr>
            <a:xfrm flipH="1" rot="1794456">
              <a:off x="1181950" y="-1138650"/>
              <a:ext cx="366947" cy="1239842"/>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64"/>
            <p:cNvSpPr/>
            <p:nvPr/>
          </p:nvSpPr>
          <p:spPr>
            <a:xfrm flipH="1" rot="1794456">
              <a:off x="1249358" y="-1083596"/>
              <a:ext cx="533804" cy="1274399"/>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64"/>
            <p:cNvSpPr/>
            <p:nvPr/>
          </p:nvSpPr>
          <p:spPr>
            <a:xfrm flipH="1" rot="1794456">
              <a:off x="1303358" y="-848586"/>
              <a:ext cx="184511" cy="86882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64"/>
            <p:cNvSpPr/>
            <p:nvPr/>
          </p:nvSpPr>
          <p:spPr>
            <a:xfrm flipH="1" rot="1794456">
              <a:off x="1402156" y="-1101594"/>
              <a:ext cx="295733" cy="116455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64"/>
            <p:cNvSpPr/>
            <p:nvPr/>
          </p:nvSpPr>
          <p:spPr>
            <a:xfrm flipH="1" rot="1794456">
              <a:off x="1541626" y="-1073617"/>
              <a:ext cx="217743" cy="929206"/>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64"/>
            <p:cNvSpPr/>
            <p:nvPr/>
          </p:nvSpPr>
          <p:spPr>
            <a:xfrm flipH="1" rot="1794456">
              <a:off x="-133043" y="1073886"/>
              <a:ext cx="722341" cy="112114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64"/>
            <p:cNvSpPr/>
            <p:nvPr/>
          </p:nvSpPr>
          <p:spPr>
            <a:xfrm flipH="1" rot="1794456">
              <a:off x="1486563" y="-178634"/>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64"/>
            <p:cNvSpPr/>
            <p:nvPr/>
          </p:nvSpPr>
          <p:spPr>
            <a:xfrm flipH="1" rot="1794456">
              <a:off x="1406423" y="206571"/>
              <a:ext cx="47484"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64"/>
            <p:cNvSpPr/>
            <p:nvPr/>
          </p:nvSpPr>
          <p:spPr>
            <a:xfrm flipH="1" rot="1794456">
              <a:off x="1368101" y="32295"/>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64"/>
            <p:cNvSpPr/>
            <p:nvPr/>
          </p:nvSpPr>
          <p:spPr>
            <a:xfrm flipH="1" rot="1794456">
              <a:off x="1242726" y="252979"/>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64"/>
            <p:cNvSpPr/>
            <p:nvPr/>
          </p:nvSpPr>
          <p:spPr>
            <a:xfrm flipH="1" rot="1794456">
              <a:off x="1117655" y="474400"/>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64"/>
            <p:cNvSpPr/>
            <p:nvPr/>
          </p:nvSpPr>
          <p:spPr>
            <a:xfrm flipH="1" rot="1794456">
              <a:off x="1009599" y="690770"/>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64"/>
            <p:cNvSpPr/>
            <p:nvPr/>
          </p:nvSpPr>
          <p:spPr>
            <a:xfrm flipH="1" rot="1794456">
              <a:off x="808246" y="1021639"/>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64"/>
            <p:cNvSpPr/>
            <p:nvPr/>
          </p:nvSpPr>
          <p:spPr>
            <a:xfrm flipH="1" rot="1794456">
              <a:off x="873268" y="933115"/>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64"/>
            <p:cNvSpPr/>
            <p:nvPr/>
          </p:nvSpPr>
          <p:spPr>
            <a:xfrm flipH="1" rot="1794456">
              <a:off x="788490" y="1302115"/>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64"/>
            <p:cNvSpPr/>
            <p:nvPr/>
          </p:nvSpPr>
          <p:spPr>
            <a:xfrm flipH="1" rot="1794456">
              <a:off x="1240062" y="-12971"/>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64"/>
            <p:cNvSpPr/>
            <p:nvPr/>
          </p:nvSpPr>
          <p:spPr>
            <a:xfrm flipH="1" rot="1794456">
              <a:off x="1186659" y="82878"/>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64"/>
            <p:cNvSpPr/>
            <p:nvPr/>
          </p:nvSpPr>
          <p:spPr>
            <a:xfrm flipH="1" rot="1794456">
              <a:off x="1127186" y="187301"/>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64"/>
            <p:cNvSpPr/>
            <p:nvPr/>
          </p:nvSpPr>
          <p:spPr>
            <a:xfrm flipH="1" rot="1794456">
              <a:off x="1061484" y="302835"/>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64"/>
            <p:cNvSpPr/>
            <p:nvPr/>
          </p:nvSpPr>
          <p:spPr>
            <a:xfrm flipH="1" rot="1794456">
              <a:off x="1282561" y="42849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64"/>
            <p:cNvSpPr/>
            <p:nvPr/>
          </p:nvSpPr>
          <p:spPr>
            <a:xfrm flipH="1" rot="1794456">
              <a:off x="1157566" y="649725"/>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64"/>
            <p:cNvSpPr/>
            <p:nvPr/>
          </p:nvSpPr>
          <p:spPr>
            <a:xfrm flipH="1" rot="1794456">
              <a:off x="1038861" y="860196"/>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64"/>
            <p:cNvSpPr/>
            <p:nvPr/>
          </p:nvSpPr>
          <p:spPr>
            <a:xfrm flipH="1" rot="1794456">
              <a:off x="1001525" y="408403"/>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64"/>
            <p:cNvSpPr/>
            <p:nvPr/>
          </p:nvSpPr>
          <p:spPr>
            <a:xfrm flipH="1" rot="1794456">
              <a:off x="930901" y="535190"/>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64"/>
            <p:cNvSpPr/>
            <p:nvPr/>
          </p:nvSpPr>
          <p:spPr>
            <a:xfrm flipH="1" rot="1794456">
              <a:off x="883461" y="61900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64"/>
            <p:cNvSpPr/>
            <p:nvPr/>
          </p:nvSpPr>
          <p:spPr>
            <a:xfrm flipH="1" rot="1794456">
              <a:off x="817614" y="73517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64"/>
            <p:cNvSpPr/>
            <p:nvPr/>
          </p:nvSpPr>
          <p:spPr>
            <a:xfrm flipH="1" rot="1794456">
              <a:off x="746620" y="860817"/>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64"/>
            <p:cNvSpPr/>
            <p:nvPr/>
          </p:nvSpPr>
          <p:spPr>
            <a:xfrm flipH="1" rot="1794456">
              <a:off x="704883" y="934807"/>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
    <p:spTree>
      <p:nvGrpSpPr>
        <p:cNvPr id="4453" name="Shape 4453"/>
        <p:cNvGrpSpPr/>
        <p:nvPr/>
      </p:nvGrpSpPr>
      <p:grpSpPr>
        <a:xfrm>
          <a:off x="0" y="0"/>
          <a:ext cx="0" cy="0"/>
          <a:chOff x="0" y="0"/>
          <a:chExt cx="0" cy="0"/>
        </a:xfrm>
      </p:grpSpPr>
      <p:sp>
        <p:nvSpPr>
          <p:cNvPr id="4454" name="Google Shape;4454;p65"/>
          <p:cNvSpPr txBox="1"/>
          <p:nvPr>
            <p:ph idx="1" type="subTitle"/>
          </p:nvPr>
        </p:nvSpPr>
        <p:spPr>
          <a:xfrm>
            <a:off x="4527400" y="2103120"/>
            <a:ext cx="3886200" cy="143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455" name="Google Shape;4455;p65"/>
          <p:cNvSpPr txBox="1"/>
          <p:nvPr>
            <p:ph type="title"/>
          </p:nvPr>
        </p:nvSpPr>
        <p:spPr>
          <a:xfrm>
            <a:off x="4527392" y="1563624"/>
            <a:ext cx="3886200" cy="304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56" name="Google Shape;4456;p65"/>
          <p:cNvGrpSpPr/>
          <p:nvPr/>
        </p:nvGrpSpPr>
        <p:grpSpPr>
          <a:xfrm>
            <a:off x="6853928" y="-999814"/>
            <a:ext cx="3157207" cy="3129659"/>
            <a:chOff x="6853928" y="-999814"/>
            <a:chExt cx="3157207" cy="3129659"/>
          </a:xfrm>
        </p:grpSpPr>
        <p:sp>
          <p:nvSpPr>
            <p:cNvPr id="4457" name="Google Shape;4457;p65"/>
            <p:cNvSpPr/>
            <p:nvPr/>
          </p:nvSpPr>
          <p:spPr>
            <a:xfrm flipH="1" rot="8094410">
              <a:off x="7561640" y="-7425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65"/>
            <p:cNvSpPr/>
            <p:nvPr/>
          </p:nvSpPr>
          <p:spPr>
            <a:xfrm flipH="1" rot="8094410">
              <a:off x="7487644" y="-6666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65"/>
            <p:cNvSpPr/>
            <p:nvPr/>
          </p:nvSpPr>
          <p:spPr>
            <a:xfrm flipH="1" rot="8094410">
              <a:off x="7581117" y="-5188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65"/>
            <p:cNvSpPr/>
            <p:nvPr/>
          </p:nvSpPr>
          <p:spPr>
            <a:xfrm flipH="1" rot="8094410">
              <a:off x="7651258" y="-6229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65"/>
            <p:cNvSpPr/>
            <p:nvPr/>
          </p:nvSpPr>
          <p:spPr>
            <a:xfrm flipH="1" rot="8094410">
              <a:off x="7909423" y="-1510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65"/>
            <p:cNvSpPr/>
            <p:nvPr/>
          </p:nvSpPr>
          <p:spPr>
            <a:xfrm flipH="1" rot="8094410">
              <a:off x="7746633" y="-186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65"/>
            <p:cNvSpPr/>
            <p:nvPr/>
          </p:nvSpPr>
          <p:spPr>
            <a:xfrm flipH="1" rot="8094410">
              <a:off x="8137074" y="-458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65"/>
            <p:cNvSpPr/>
            <p:nvPr/>
          </p:nvSpPr>
          <p:spPr>
            <a:xfrm flipH="1" rot="8094410">
              <a:off x="8072327" y="516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65"/>
            <p:cNvSpPr/>
            <p:nvPr/>
          </p:nvSpPr>
          <p:spPr>
            <a:xfrm flipH="1" rot="8094410">
              <a:off x="8535920" y="1177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65"/>
            <p:cNvSpPr/>
            <p:nvPr/>
          </p:nvSpPr>
          <p:spPr>
            <a:xfrm flipH="1" rot="8094410">
              <a:off x="8359603" y="2135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65"/>
            <p:cNvSpPr/>
            <p:nvPr/>
          </p:nvSpPr>
          <p:spPr>
            <a:xfrm flipH="1" rot="8094410">
              <a:off x="8668342" y="2340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65"/>
            <p:cNvSpPr/>
            <p:nvPr/>
          </p:nvSpPr>
          <p:spPr>
            <a:xfrm flipH="1" rot="8094410">
              <a:off x="8777640" y="3774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65"/>
            <p:cNvSpPr/>
            <p:nvPr/>
          </p:nvSpPr>
          <p:spPr>
            <a:xfrm flipH="1" rot="8094410">
              <a:off x="8585638" y="4773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65"/>
            <p:cNvSpPr/>
            <p:nvPr/>
          </p:nvSpPr>
          <p:spPr>
            <a:xfrm flipH="1" rot="8094410">
              <a:off x="8579644" y="2995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65"/>
            <p:cNvSpPr/>
            <p:nvPr/>
          </p:nvSpPr>
          <p:spPr>
            <a:xfrm flipH="1" rot="8094410">
              <a:off x="9034135" y="5833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65"/>
            <p:cNvSpPr/>
            <p:nvPr/>
          </p:nvSpPr>
          <p:spPr>
            <a:xfrm flipH="1" rot="8094410">
              <a:off x="8937421" y="6524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65"/>
            <p:cNvSpPr/>
            <p:nvPr/>
          </p:nvSpPr>
          <p:spPr>
            <a:xfrm flipH="1" rot="8094410">
              <a:off x="9107922" y="7440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65"/>
            <p:cNvSpPr/>
            <p:nvPr/>
          </p:nvSpPr>
          <p:spPr>
            <a:xfrm flipH="1" rot="8094410">
              <a:off x="8915586" y="8537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65"/>
            <p:cNvSpPr/>
            <p:nvPr/>
          </p:nvSpPr>
          <p:spPr>
            <a:xfrm flipH="1" rot="8094410">
              <a:off x="9090340" y="9316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65"/>
            <p:cNvSpPr/>
            <p:nvPr/>
          </p:nvSpPr>
          <p:spPr>
            <a:xfrm flipH="1" rot="8094410">
              <a:off x="9096322" y="9601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65"/>
            <p:cNvSpPr/>
            <p:nvPr/>
          </p:nvSpPr>
          <p:spPr>
            <a:xfrm flipH="1" rot="8094410">
              <a:off x="9195954" y="11981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65"/>
            <p:cNvSpPr/>
            <p:nvPr/>
          </p:nvSpPr>
          <p:spPr>
            <a:xfrm flipH="1" rot="8094410">
              <a:off x="7144759" y="-8524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65"/>
            <p:cNvSpPr/>
            <p:nvPr/>
          </p:nvSpPr>
          <p:spPr>
            <a:xfrm flipH="1" rot="8094410">
              <a:off x="8879741" y="13865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65"/>
            <p:cNvSpPr/>
            <p:nvPr/>
          </p:nvSpPr>
          <p:spPr>
            <a:xfrm flipH="1" rot="8094410">
              <a:off x="8527716" y="12093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65"/>
            <p:cNvSpPr/>
            <p:nvPr/>
          </p:nvSpPr>
          <p:spPr>
            <a:xfrm flipH="1" rot="8094410">
              <a:off x="8706797" y="12167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65"/>
            <p:cNvSpPr/>
            <p:nvPr/>
          </p:nvSpPr>
          <p:spPr>
            <a:xfrm flipH="1" rot="8094410">
              <a:off x="8525658" y="10388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65"/>
            <p:cNvSpPr/>
            <p:nvPr/>
          </p:nvSpPr>
          <p:spPr>
            <a:xfrm flipH="1" rot="8094410">
              <a:off x="8344136" y="8607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65"/>
            <p:cNvSpPr/>
            <p:nvPr/>
          </p:nvSpPr>
          <p:spPr>
            <a:xfrm flipH="1" rot="8094410">
              <a:off x="8163133" y="7003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65"/>
            <p:cNvSpPr/>
            <p:nvPr/>
          </p:nvSpPr>
          <p:spPr>
            <a:xfrm flipH="1" rot="8094410">
              <a:off x="7895625" y="4202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65"/>
            <p:cNvSpPr/>
            <p:nvPr/>
          </p:nvSpPr>
          <p:spPr>
            <a:xfrm flipH="1" rot="8094410">
              <a:off x="7964316" y="5059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65"/>
            <p:cNvSpPr/>
            <p:nvPr/>
          </p:nvSpPr>
          <p:spPr>
            <a:xfrm flipH="1" rot="8094410">
              <a:off x="7629847" y="3285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65"/>
            <p:cNvSpPr/>
            <p:nvPr/>
          </p:nvSpPr>
          <p:spPr>
            <a:xfrm flipH="1" rot="8094410">
              <a:off x="8783231" y="11051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65"/>
            <p:cNvSpPr/>
            <p:nvPr/>
          </p:nvSpPr>
          <p:spPr>
            <a:xfrm flipH="1" rot="8094410">
              <a:off x="8704763" y="10291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65"/>
            <p:cNvSpPr/>
            <p:nvPr/>
          </p:nvSpPr>
          <p:spPr>
            <a:xfrm flipH="1" rot="8094410">
              <a:off x="8619014" y="9442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65"/>
            <p:cNvSpPr/>
            <p:nvPr/>
          </p:nvSpPr>
          <p:spPr>
            <a:xfrm flipH="1" rot="8094410">
              <a:off x="8524421" y="8509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65"/>
            <p:cNvSpPr/>
            <p:nvPr/>
          </p:nvSpPr>
          <p:spPr>
            <a:xfrm flipH="1" rot="8094410">
              <a:off x="8345808" y="10319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65"/>
            <p:cNvSpPr/>
            <p:nvPr/>
          </p:nvSpPr>
          <p:spPr>
            <a:xfrm flipH="1" rot="8094410">
              <a:off x="8164896" y="8535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65"/>
            <p:cNvSpPr/>
            <p:nvPr/>
          </p:nvSpPr>
          <p:spPr>
            <a:xfrm flipH="1" rot="8094410">
              <a:off x="7991919" y="6848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65"/>
            <p:cNvSpPr/>
            <p:nvPr/>
          </p:nvSpPr>
          <p:spPr>
            <a:xfrm flipH="1" rot="8094410">
              <a:off x="8437981" y="7656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65"/>
            <p:cNvSpPr/>
            <p:nvPr/>
          </p:nvSpPr>
          <p:spPr>
            <a:xfrm flipH="1" rot="8094410">
              <a:off x="8333765" y="6646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65"/>
            <p:cNvSpPr/>
            <p:nvPr/>
          </p:nvSpPr>
          <p:spPr>
            <a:xfrm flipH="1" rot="8094410">
              <a:off x="8265101" y="5971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65"/>
            <p:cNvSpPr/>
            <p:nvPr/>
          </p:nvSpPr>
          <p:spPr>
            <a:xfrm flipH="1" rot="8094410">
              <a:off x="8170273" y="5038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65"/>
            <p:cNvSpPr/>
            <p:nvPr/>
          </p:nvSpPr>
          <p:spPr>
            <a:xfrm flipH="1" rot="8094410">
              <a:off x="8067370" y="4020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65"/>
            <p:cNvSpPr/>
            <p:nvPr/>
          </p:nvSpPr>
          <p:spPr>
            <a:xfrm flipH="1" rot="8094410">
              <a:off x="8006291" y="3429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4501" name="Shape 4501"/>
        <p:cNvGrpSpPr/>
        <p:nvPr/>
      </p:nvGrpSpPr>
      <p:grpSpPr>
        <a:xfrm>
          <a:off x="0" y="0"/>
          <a:ext cx="0" cy="0"/>
          <a:chOff x="0" y="0"/>
          <a:chExt cx="0" cy="0"/>
        </a:xfrm>
      </p:grpSpPr>
      <p:sp>
        <p:nvSpPr>
          <p:cNvPr id="4502" name="Google Shape;4502;p66"/>
          <p:cNvSpPr txBox="1"/>
          <p:nvPr>
            <p:ph idx="1" type="subTitle"/>
          </p:nvPr>
        </p:nvSpPr>
        <p:spPr>
          <a:xfrm>
            <a:off x="713225" y="3958450"/>
            <a:ext cx="3858900" cy="641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3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03" name="Google Shape;4503;p66"/>
          <p:cNvSpPr txBox="1"/>
          <p:nvPr>
            <p:ph idx="2" type="subTitle"/>
          </p:nvPr>
        </p:nvSpPr>
        <p:spPr>
          <a:xfrm>
            <a:off x="713225" y="1291450"/>
            <a:ext cx="7717500" cy="2062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2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04" name="Google Shape;4504;p66"/>
          <p:cNvSpPr txBox="1"/>
          <p:nvPr>
            <p:ph type="title"/>
          </p:nvPr>
        </p:nvSpPr>
        <p:spPr>
          <a:xfrm>
            <a:off x="713225" y="539500"/>
            <a:ext cx="7717500" cy="26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505" name="Google Shape;4505;p66"/>
          <p:cNvSpPr txBox="1"/>
          <p:nvPr>
            <p:ph idx="3" type="subTitle"/>
          </p:nvPr>
        </p:nvSpPr>
        <p:spPr>
          <a:xfrm>
            <a:off x="713225" y="977125"/>
            <a:ext cx="30384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sp>
        <p:nvSpPr>
          <p:cNvPr id="4506" name="Google Shape;4506;p66"/>
          <p:cNvSpPr txBox="1"/>
          <p:nvPr>
            <p:ph idx="4" type="subTitle"/>
          </p:nvPr>
        </p:nvSpPr>
        <p:spPr>
          <a:xfrm>
            <a:off x="713225" y="3682225"/>
            <a:ext cx="60765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sp>
        <p:nvSpPr>
          <p:cNvPr id="4507" name="Google Shape;4507;p66"/>
          <p:cNvSpPr txBox="1"/>
          <p:nvPr>
            <p:ph idx="5" type="subTitle"/>
          </p:nvPr>
        </p:nvSpPr>
        <p:spPr>
          <a:xfrm>
            <a:off x="4572025" y="3958450"/>
            <a:ext cx="3858900" cy="432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sz="13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08" name="Google Shape;4508;p66"/>
          <p:cNvSpPr txBox="1"/>
          <p:nvPr>
            <p:ph idx="6" type="subTitle"/>
          </p:nvPr>
        </p:nvSpPr>
        <p:spPr>
          <a:xfrm>
            <a:off x="4572025" y="3682225"/>
            <a:ext cx="3858900" cy="18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Font typeface="Dosis"/>
              <a:buNone/>
              <a:defRPr b="1" sz="1900">
                <a:solidFill>
                  <a:schemeClr val="accent5"/>
                </a:solidFill>
                <a:latin typeface="Dosis"/>
                <a:ea typeface="Dosis"/>
                <a:cs typeface="Dosis"/>
                <a:sym typeface="Dosis"/>
              </a:defRPr>
            </a:lvl1pPr>
            <a:lvl2pPr lvl="1"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2pPr>
            <a:lvl3pPr lvl="2"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3pPr>
            <a:lvl4pPr lvl="3"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4pPr>
            <a:lvl5pPr lvl="4"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5pPr>
            <a:lvl6pPr lvl="5"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6pPr>
            <a:lvl7pPr lvl="6"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7pPr>
            <a:lvl8pPr lvl="7"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8pPr>
            <a:lvl9pPr lvl="8" rtl="0">
              <a:spcBef>
                <a:spcPts val="0"/>
              </a:spcBef>
              <a:spcAft>
                <a:spcPts val="0"/>
              </a:spcAft>
              <a:buClr>
                <a:schemeClr val="accent5"/>
              </a:buClr>
              <a:buSzPts val="1400"/>
              <a:buFont typeface="Dosis"/>
              <a:buNone/>
              <a:defRPr b="1">
                <a:solidFill>
                  <a:schemeClr val="accent5"/>
                </a:solidFill>
                <a:latin typeface="Dosis"/>
                <a:ea typeface="Dosis"/>
                <a:cs typeface="Dosis"/>
                <a:sym typeface="Dosis"/>
              </a:defRPr>
            </a:lvl9pPr>
          </a:lstStyle>
          <a:p/>
        </p:txBody>
      </p:sp>
      <p:grpSp>
        <p:nvGrpSpPr>
          <p:cNvPr id="4509" name="Google Shape;4509;p66"/>
          <p:cNvGrpSpPr/>
          <p:nvPr/>
        </p:nvGrpSpPr>
        <p:grpSpPr>
          <a:xfrm>
            <a:off x="8430735" y="710943"/>
            <a:ext cx="1758903" cy="3680018"/>
            <a:chOff x="8430735" y="710943"/>
            <a:chExt cx="1758903" cy="3680018"/>
          </a:xfrm>
        </p:grpSpPr>
        <p:sp>
          <p:nvSpPr>
            <p:cNvPr id="4510" name="Google Shape;4510;p66"/>
            <p:cNvSpPr/>
            <p:nvPr/>
          </p:nvSpPr>
          <p:spPr>
            <a:xfrm flipH="1" rot="10794501">
              <a:off x="8703104" y="1250001"/>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66"/>
            <p:cNvSpPr/>
            <p:nvPr/>
          </p:nvSpPr>
          <p:spPr>
            <a:xfrm flipH="1" rot="10794501">
              <a:off x="8577727" y="131040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66"/>
            <p:cNvSpPr/>
            <p:nvPr/>
          </p:nvSpPr>
          <p:spPr>
            <a:xfrm flipH="1" rot="10794501">
              <a:off x="8569831" y="154904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66"/>
            <p:cNvSpPr/>
            <p:nvPr/>
          </p:nvSpPr>
          <p:spPr>
            <a:xfrm flipH="1" rot="10794501">
              <a:off x="8703343" y="147030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66"/>
            <p:cNvSpPr/>
            <p:nvPr/>
          </p:nvSpPr>
          <p:spPr>
            <a:xfrm flipH="1" rot="10794501">
              <a:off x="8706003" y="2144937"/>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66"/>
            <p:cNvSpPr/>
            <p:nvPr/>
          </p:nvSpPr>
          <p:spPr>
            <a:xfrm flipH="1" rot="10794501">
              <a:off x="8455200" y="221831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66"/>
            <p:cNvSpPr/>
            <p:nvPr/>
          </p:nvSpPr>
          <p:spPr>
            <a:xfrm flipH="1" rot="10794501">
              <a:off x="8719312" y="2351047"/>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66"/>
            <p:cNvSpPr/>
            <p:nvPr/>
          </p:nvSpPr>
          <p:spPr>
            <a:xfrm flipH="1" rot="10794501">
              <a:off x="8564156" y="241218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66"/>
            <p:cNvSpPr/>
            <p:nvPr/>
          </p:nvSpPr>
          <p:spPr>
            <a:xfrm flipH="1" rot="10794501">
              <a:off x="8708494" y="2562079"/>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66"/>
            <p:cNvSpPr/>
            <p:nvPr/>
          </p:nvSpPr>
          <p:spPr>
            <a:xfrm flipH="1" rot="10794501">
              <a:off x="8467134" y="2579866"/>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66"/>
            <p:cNvSpPr/>
            <p:nvPr/>
          </p:nvSpPr>
          <p:spPr>
            <a:xfrm flipH="1" rot="10794501">
              <a:off x="8710115" y="270725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66"/>
            <p:cNvSpPr/>
            <p:nvPr/>
          </p:nvSpPr>
          <p:spPr>
            <a:xfrm flipH="1" rot="10794501">
              <a:off x="8711639" y="282943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66"/>
            <p:cNvSpPr/>
            <p:nvPr/>
          </p:nvSpPr>
          <p:spPr>
            <a:xfrm flipH="1" rot="10794501">
              <a:off x="8460762" y="284114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66"/>
            <p:cNvSpPr/>
            <p:nvPr/>
          </p:nvSpPr>
          <p:spPr>
            <a:xfrm flipH="1" rot="10794501">
              <a:off x="8588048" y="271414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66"/>
            <p:cNvSpPr/>
            <p:nvPr/>
          </p:nvSpPr>
          <p:spPr>
            <a:xfrm flipH="1" rot="10794501">
              <a:off x="8724871" y="296466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66"/>
            <p:cNvSpPr/>
            <p:nvPr/>
          </p:nvSpPr>
          <p:spPr>
            <a:xfrm flipH="1" rot="10794501">
              <a:off x="8594671" y="2963460"/>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66"/>
            <p:cNvSpPr/>
            <p:nvPr/>
          </p:nvSpPr>
          <p:spPr>
            <a:xfrm flipH="1" rot="10794501">
              <a:off x="8713472" y="3085530"/>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66"/>
            <p:cNvSpPr/>
            <p:nvPr/>
          </p:nvSpPr>
          <p:spPr>
            <a:xfrm flipH="1" rot="10794501">
              <a:off x="8463249" y="308102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66"/>
            <p:cNvSpPr/>
            <p:nvPr/>
          </p:nvSpPr>
          <p:spPr>
            <a:xfrm flipH="1" rot="10794501">
              <a:off x="8726265" y="319559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66"/>
            <p:cNvSpPr/>
            <p:nvPr/>
          </p:nvSpPr>
          <p:spPr>
            <a:xfrm flipH="1" rot="10794501">
              <a:off x="8589505" y="3215985"/>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66"/>
            <p:cNvSpPr/>
            <p:nvPr/>
          </p:nvSpPr>
          <p:spPr>
            <a:xfrm flipH="1" rot="10794501">
              <a:off x="8586333" y="3461575"/>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66"/>
            <p:cNvSpPr/>
            <p:nvPr/>
          </p:nvSpPr>
          <p:spPr>
            <a:xfrm flipH="1" rot="10794501">
              <a:off x="8444107" y="711520"/>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66"/>
            <p:cNvSpPr/>
            <p:nvPr/>
          </p:nvSpPr>
          <p:spPr>
            <a:xfrm flipH="1" rot="10794501">
              <a:off x="8566724" y="344006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66"/>
            <p:cNvSpPr/>
            <p:nvPr/>
          </p:nvSpPr>
          <p:spPr>
            <a:xfrm flipH="1" rot="10794501">
              <a:off x="8442775" y="306602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66"/>
            <p:cNvSpPr/>
            <p:nvPr/>
          </p:nvSpPr>
          <p:spPr>
            <a:xfrm flipH="1" rot="10794501">
              <a:off x="8564347" y="319740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66"/>
            <p:cNvSpPr/>
            <p:nvPr/>
          </p:nvSpPr>
          <p:spPr>
            <a:xfrm flipH="1" rot="10794501">
              <a:off x="8561954" y="2943771"/>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66"/>
            <p:cNvSpPr/>
            <p:nvPr/>
          </p:nvSpPr>
          <p:spPr>
            <a:xfrm flipH="1" rot="10794501">
              <a:off x="8559534" y="268948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66"/>
            <p:cNvSpPr/>
            <p:nvPr/>
          </p:nvSpPr>
          <p:spPr>
            <a:xfrm flipH="1" rot="10794501">
              <a:off x="8544958" y="2448093"/>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66"/>
            <p:cNvSpPr/>
            <p:nvPr/>
          </p:nvSpPr>
          <p:spPr>
            <a:xfrm flipH="1" rot="10794501">
              <a:off x="8553871" y="2060858"/>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66"/>
            <p:cNvSpPr/>
            <p:nvPr/>
          </p:nvSpPr>
          <p:spPr>
            <a:xfrm flipH="1" rot="10794501">
              <a:off x="8541829" y="217005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66"/>
            <p:cNvSpPr/>
            <p:nvPr/>
          </p:nvSpPr>
          <p:spPr>
            <a:xfrm flipH="1" rot="10794501">
              <a:off x="8430772" y="180809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66"/>
            <p:cNvSpPr/>
            <p:nvPr/>
          </p:nvSpPr>
          <p:spPr>
            <a:xfrm flipH="1" rot="10794501">
              <a:off x="8697219" y="317278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66"/>
            <p:cNvSpPr/>
            <p:nvPr/>
          </p:nvSpPr>
          <p:spPr>
            <a:xfrm flipH="1" rot="10794501">
              <a:off x="8695710" y="3063609"/>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66"/>
            <p:cNvSpPr/>
            <p:nvPr/>
          </p:nvSpPr>
          <p:spPr>
            <a:xfrm flipH="1" rot="10794501">
              <a:off x="8694860" y="2942903"/>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66"/>
            <p:cNvSpPr/>
            <p:nvPr/>
          </p:nvSpPr>
          <p:spPr>
            <a:xfrm flipH="1" rot="10794501">
              <a:off x="8693992" y="2809997"/>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66"/>
            <p:cNvSpPr/>
            <p:nvPr/>
          </p:nvSpPr>
          <p:spPr>
            <a:xfrm flipH="1" rot="10794501">
              <a:off x="8439680" y="281171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66"/>
            <p:cNvSpPr/>
            <p:nvPr/>
          </p:nvSpPr>
          <p:spPr>
            <a:xfrm flipH="1" rot="10794501">
              <a:off x="8437961" y="2557430"/>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66"/>
            <p:cNvSpPr/>
            <p:nvPr/>
          </p:nvSpPr>
          <p:spPr>
            <a:xfrm flipH="1" rot="10794501">
              <a:off x="8434910" y="231602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66"/>
            <p:cNvSpPr/>
            <p:nvPr/>
          </p:nvSpPr>
          <p:spPr>
            <a:xfrm flipH="1" rot="10794501">
              <a:off x="8693141" y="268861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66"/>
            <p:cNvSpPr/>
            <p:nvPr/>
          </p:nvSpPr>
          <p:spPr>
            <a:xfrm flipH="1" rot="10794501">
              <a:off x="8690880" y="254348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66"/>
            <p:cNvSpPr/>
            <p:nvPr/>
          </p:nvSpPr>
          <p:spPr>
            <a:xfrm flipH="1" rot="10794501">
              <a:off x="8690065" y="2447207"/>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66"/>
            <p:cNvSpPr/>
            <p:nvPr/>
          </p:nvSpPr>
          <p:spPr>
            <a:xfrm flipH="1" rot="10794501">
              <a:off x="8689196" y="2314301"/>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66"/>
            <p:cNvSpPr/>
            <p:nvPr/>
          </p:nvSpPr>
          <p:spPr>
            <a:xfrm flipH="1" rot="10794501">
              <a:off x="8688311" y="216916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66"/>
            <p:cNvSpPr/>
            <p:nvPr/>
          </p:nvSpPr>
          <p:spPr>
            <a:xfrm flipH="1" rot="10794501">
              <a:off x="8686838" y="208441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4554" name="Shape 4554"/>
        <p:cNvGrpSpPr/>
        <p:nvPr/>
      </p:nvGrpSpPr>
      <p:grpSpPr>
        <a:xfrm>
          <a:off x="0" y="0"/>
          <a:ext cx="0" cy="0"/>
          <a:chOff x="0" y="0"/>
          <a:chExt cx="0" cy="0"/>
        </a:xfrm>
      </p:grpSpPr>
      <p:sp>
        <p:nvSpPr>
          <p:cNvPr id="4555" name="Google Shape;4555;p67"/>
          <p:cNvSpPr txBox="1"/>
          <p:nvPr>
            <p:ph type="title"/>
          </p:nvPr>
        </p:nvSpPr>
        <p:spPr>
          <a:xfrm>
            <a:off x="713225" y="539500"/>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Comfortaa Regular"/>
                <a:ea typeface="Comfortaa Regular"/>
                <a:cs typeface="Comfortaa Regular"/>
                <a:sym typeface="Comfortaa Regular"/>
              </a:defRPr>
            </a:lvl2pPr>
            <a:lvl3pPr lvl="2" rtl="0">
              <a:spcBef>
                <a:spcPts val="0"/>
              </a:spcBef>
              <a:spcAft>
                <a:spcPts val="0"/>
              </a:spcAft>
              <a:buSzPts val="2800"/>
              <a:buNone/>
              <a:defRPr>
                <a:latin typeface="Comfortaa Regular"/>
                <a:ea typeface="Comfortaa Regular"/>
                <a:cs typeface="Comfortaa Regular"/>
                <a:sym typeface="Comfortaa Regular"/>
              </a:defRPr>
            </a:lvl3pPr>
            <a:lvl4pPr lvl="3" rtl="0">
              <a:spcBef>
                <a:spcPts val="0"/>
              </a:spcBef>
              <a:spcAft>
                <a:spcPts val="0"/>
              </a:spcAft>
              <a:buSzPts val="2800"/>
              <a:buNone/>
              <a:defRPr>
                <a:latin typeface="Comfortaa Regular"/>
                <a:ea typeface="Comfortaa Regular"/>
                <a:cs typeface="Comfortaa Regular"/>
                <a:sym typeface="Comfortaa Regular"/>
              </a:defRPr>
            </a:lvl4pPr>
            <a:lvl5pPr lvl="4" rtl="0">
              <a:spcBef>
                <a:spcPts val="0"/>
              </a:spcBef>
              <a:spcAft>
                <a:spcPts val="0"/>
              </a:spcAft>
              <a:buSzPts val="2800"/>
              <a:buNone/>
              <a:defRPr>
                <a:latin typeface="Comfortaa Regular"/>
                <a:ea typeface="Comfortaa Regular"/>
                <a:cs typeface="Comfortaa Regular"/>
                <a:sym typeface="Comfortaa Regular"/>
              </a:defRPr>
            </a:lvl5pPr>
            <a:lvl6pPr lvl="5" rtl="0">
              <a:spcBef>
                <a:spcPts val="0"/>
              </a:spcBef>
              <a:spcAft>
                <a:spcPts val="0"/>
              </a:spcAft>
              <a:buSzPts val="2800"/>
              <a:buNone/>
              <a:defRPr>
                <a:latin typeface="Comfortaa Regular"/>
                <a:ea typeface="Comfortaa Regular"/>
                <a:cs typeface="Comfortaa Regular"/>
                <a:sym typeface="Comfortaa Regular"/>
              </a:defRPr>
            </a:lvl6pPr>
            <a:lvl7pPr lvl="6" rtl="0">
              <a:spcBef>
                <a:spcPts val="0"/>
              </a:spcBef>
              <a:spcAft>
                <a:spcPts val="0"/>
              </a:spcAft>
              <a:buSzPts val="2800"/>
              <a:buNone/>
              <a:defRPr>
                <a:latin typeface="Comfortaa Regular"/>
                <a:ea typeface="Comfortaa Regular"/>
                <a:cs typeface="Comfortaa Regular"/>
                <a:sym typeface="Comfortaa Regular"/>
              </a:defRPr>
            </a:lvl7pPr>
            <a:lvl8pPr lvl="7" rtl="0">
              <a:spcBef>
                <a:spcPts val="0"/>
              </a:spcBef>
              <a:spcAft>
                <a:spcPts val="0"/>
              </a:spcAft>
              <a:buSzPts val="2800"/>
              <a:buNone/>
              <a:defRPr>
                <a:latin typeface="Comfortaa Regular"/>
                <a:ea typeface="Comfortaa Regular"/>
                <a:cs typeface="Comfortaa Regular"/>
                <a:sym typeface="Comfortaa Regular"/>
              </a:defRPr>
            </a:lvl8pPr>
            <a:lvl9pPr lvl="8" rtl="0">
              <a:spcBef>
                <a:spcPts val="0"/>
              </a:spcBef>
              <a:spcAft>
                <a:spcPts val="0"/>
              </a:spcAft>
              <a:buSzPts val="2800"/>
              <a:buNone/>
              <a:defRPr>
                <a:latin typeface="Comfortaa Regular"/>
                <a:ea typeface="Comfortaa Regular"/>
                <a:cs typeface="Comfortaa Regular"/>
                <a:sym typeface="Comfortaa Regular"/>
              </a:defRPr>
            </a:lvl9pPr>
          </a:lstStyle>
          <a:p/>
        </p:txBody>
      </p:sp>
      <p:grpSp>
        <p:nvGrpSpPr>
          <p:cNvPr id="4556" name="Google Shape;4556;p67"/>
          <p:cNvGrpSpPr/>
          <p:nvPr/>
        </p:nvGrpSpPr>
        <p:grpSpPr>
          <a:xfrm>
            <a:off x="8583180" y="1595452"/>
            <a:ext cx="1758903" cy="3680018"/>
            <a:chOff x="8430780" y="-4748"/>
            <a:chExt cx="1758903" cy="3680018"/>
          </a:xfrm>
        </p:grpSpPr>
        <p:sp>
          <p:nvSpPr>
            <p:cNvPr id="4557" name="Google Shape;4557;p67"/>
            <p:cNvSpPr/>
            <p:nvPr/>
          </p:nvSpPr>
          <p:spPr>
            <a:xfrm flipH="1" rot="10794501">
              <a:off x="8703150" y="534310"/>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67"/>
            <p:cNvSpPr/>
            <p:nvPr/>
          </p:nvSpPr>
          <p:spPr>
            <a:xfrm flipH="1" rot="10794501">
              <a:off x="8577772" y="594718"/>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67"/>
            <p:cNvSpPr/>
            <p:nvPr/>
          </p:nvSpPr>
          <p:spPr>
            <a:xfrm flipH="1" rot="10794501">
              <a:off x="8569876" y="833357"/>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67"/>
            <p:cNvSpPr/>
            <p:nvPr/>
          </p:nvSpPr>
          <p:spPr>
            <a:xfrm flipH="1" rot="10794501">
              <a:off x="8703389" y="754618"/>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67"/>
            <p:cNvSpPr/>
            <p:nvPr/>
          </p:nvSpPr>
          <p:spPr>
            <a:xfrm flipH="1" rot="10794501">
              <a:off x="8706048" y="1429246"/>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67"/>
            <p:cNvSpPr/>
            <p:nvPr/>
          </p:nvSpPr>
          <p:spPr>
            <a:xfrm flipH="1" rot="10794501">
              <a:off x="8455245" y="1502622"/>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67"/>
            <p:cNvSpPr/>
            <p:nvPr/>
          </p:nvSpPr>
          <p:spPr>
            <a:xfrm flipH="1" rot="10794501">
              <a:off x="8719358" y="1635356"/>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67"/>
            <p:cNvSpPr/>
            <p:nvPr/>
          </p:nvSpPr>
          <p:spPr>
            <a:xfrm flipH="1" rot="10794501">
              <a:off x="8564202" y="1696496"/>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67"/>
            <p:cNvSpPr/>
            <p:nvPr/>
          </p:nvSpPr>
          <p:spPr>
            <a:xfrm flipH="1" rot="10794501">
              <a:off x="8708539" y="1846388"/>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67"/>
            <p:cNvSpPr/>
            <p:nvPr/>
          </p:nvSpPr>
          <p:spPr>
            <a:xfrm flipH="1" rot="10794501">
              <a:off x="8467180" y="1864175"/>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67"/>
            <p:cNvSpPr/>
            <p:nvPr/>
          </p:nvSpPr>
          <p:spPr>
            <a:xfrm flipH="1" rot="10794501">
              <a:off x="8710160" y="1991563"/>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67"/>
            <p:cNvSpPr/>
            <p:nvPr/>
          </p:nvSpPr>
          <p:spPr>
            <a:xfrm flipH="1" rot="10794501">
              <a:off x="8711684" y="2113748"/>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67"/>
            <p:cNvSpPr/>
            <p:nvPr/>
          </p:nvSpPr>
          <p:spPr>
            <a:xfrm flipH="1" rot="10794501">
              <a:off x="8460807" y="2125450"/>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67"/>
            <p:cNvSpPr/>
            <p:nvPr/>
          </p:nvSpPr>
          <p:spPr>
            <a:xfrm flipH="1" rot="10794501">
              <a:off x="8588094" y="1998459"/>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67"/>
            <p:cNvSpPr/>
            <p:nvPr/>
          </p:nvSpPr>
          <p:spPr>
            <a:xfrm flipH="1" rot="10794501">
              <a:off x="8724917" y="2248978"/>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67"/>
            <p:cNvSpPr/>
            <p:nvPr/>
          </p:nvSpPr>
          <p:spPr>
            <a:xfrm flipH="1" rot="10794501">
              <a:off x="8594716" y="2247769"/>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67"/>
            <p:cNvSpPr/>
            <p:nvPr/>
          </p:nvSpPr>
          <p:spPr>
            <a:xfrm flipH="1" rot="10794501">
              <a:off x="8713517" y="2369839"/>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67"/>
            <p:cNvSpPr/>
            <p:nvPr/>
          </p:nvSpPr>
          <p:spPr>
            <a:xfrm flipH="1" rot="10794501">
              <a:off x="8463294" y="2365339"/>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67"/>
            <p:cNvSpPr/>
            <p:nvPr/>
          </p:nvSpPr>
          <p:spPr>
            <a:xfrm flipH="1" rot="10794501">
              <a:off x="8726310" y="2479902"/>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67"/>
            <p:cNvSpPr/>
            <p:nvPr/>
          </p:nvSpPr>
          <p:spPr>
            <a:xfrm flipH="1" rot="10794501">
              <a:off x="8589550" y="2500294"/>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67"/>
            <p:cNvSpPr/>
            <p:nvPr/>
          </p:nvSpPr>
          <p:spPr>
            <a:xfrm flipH="1" rot="10794501">
              <a:off x="8586378" y="2745884"/>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67"/>
            <p:cNvSpPr/>
            <p:nvPr/>
          </p:nvSpPr>
          <p:spPr>
            <a:xfrm flipH="1" rot="10794501">
              <a:off x="8444152" y="-4171"/>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67"/>
            <p:cNvSpPr/>
            <p:nvPr/>
          </p:nvSpPr>
          <p:spPr>
            <a:xfrm flipH="1" rot="10794501">
              <a:off x="8566770" y="2724377"/>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67"/>
            <p:cNvSpPr/>
            <p:nvPr/>
          </p:nvSpPr>
          <p:spPr>
            <a:xfrm flipH="1" rot="10794501">
              <a:off x="8442820" y="2350335"/>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67"/>
            <p:cNvSpPr/>
            <p:nvPr/>
          </p:nvSpPr>
          <p:spPr>
            <a:xfrm flipH="1" rot="10794501">
              <a:off x="8564393" y="2481717"/>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67"/>
            <p:cNvSpPr/>
            <p:nvPr/>
          </p:nvSpPr>
          <p:spPr>
            <a:xfrm flipH="1" rot="10794501">
              <a:off x="8561999" y="2228080"/>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67"/>
            <p:cNvSpPr/>
            <p:nvPr/>
          </p:nvSpPr>
          <p:spPr>
            <a:xfrm flipH="1" rot="10794501">
              <a:off x="8559580" y="1973795"/>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67"/>
            <p:cNvSpPr/>
            <p:nvPr/>
          </p:nvSpPr>
          <p:spPr>
            <a:xfrm flipH="1" rot="10794501">
              <a:off x="8545003" y="1732402"/>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67"/>
            <p:cNvSpPr/>
            <p:nvPr/>
          </p:nvSpPr>
          <p:spPr>
            <a:xfrm flipH="1" rot="10794501">
              <a:off x="8553917" y="1345167"/>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67"/>
            <p:cNvSpPr/>
            <p:nvPr/>
          </p:nvSpPr>
          <p:spPr>
            <a:xfrm flipH="1" rot="10794501">
              <a:off x="8541875" y="1454366"/>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67"/>
            <p:cNvSpPr/>
            <p:nvPr/>
          </p:nvSpPr>
          <p:spPr>
            <a:xfrm flipH="1" rot="10794501">
              <a:off x="8430818" y="1092407"/>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67"/>
            <p:cNvSpPr/>
            <p:nvPr/>
          </p:nvSpPr>
          <p:spPr>
            <a:xfrm flipH="1" rot="10794501">
              <a:off x="8697264" y="2457097"/>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67"/>
            <p:cNvSpPr/>
            <p:nvPr/>
          </p:nvSpPr>
          <p:spPr>
            <a:xfrm flipH="1" rot="10794501">
              <a:off x="8695755" y="2347918"/>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67"/>
            <p:cNvSpPr/>
            <p:nvPr/>
          </p:nvSpPr>
          <p:spPr>
            <a:xfrm flipH="1" rot="10794501">
              <a:off x="8694905" y="2227212"/>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67"/>
            <p:cNvSpPr/>
            <p:nvPr/>
          </p:nvSpPr>
          <p:spPr>
            <a:xfrm flipH="1" rot="10794501">
              <a:off x="8694037" y="2094306"/>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67"/>
            <p:cNvSpPr/>
            <p:nvPr/>
          </p:nvSpPr>
          <p:spPr>
            <a:xfrm flipH="1" rot="10794501">
              <a:off x="8439726" y="2096026"/>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67"/>
            <p:cNvSpPr/>
            <p:nvPr/>
          </p:nvSpPr>
          <p:spPr>
            <a:xfrm flipH="1" rot="10794501">
              <a:off x="8438006" y="1841739"/>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67"/>
            <p:cNvSpPr/>
            <p:nvPr/>
          </p:nvSpPr>
          <p:spPr>
            <a:xfrm flipH="1" rot="10794501">
              <a:off x="8434955" y="1600330"/>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67"/>
            <p:cNvSpPr/>
            <p:nvPr/>
          </p:nvSpPr>
          <p:spPr>
            <a:xfrm flipH="1" rot="10794501">
              <a:off x="8693186" y="1972926"/>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67"/>
            <p:cNvSpPr/>
            <p:nvPr/>
          </p:nvSpPr>
          <p:spPr>
            <a:xfrm flipH="1" rot="10794501">
              <a:off x="8690925" y="1827796"/>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67"/>
            <p:cNvSpPr/>
            <p:nvPr/>
          </p:nvSpPr>
          <p:spPr>
            <a:xfrm flipH="1" rot="10794501">
              <a:off x="8690110" y="1731516"/>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67"/>
            <p:cNvSpPr/>
            <p:nvPr/>
          </p:nvSpPr>
          <p:spPr>
            <a:xfrm flipH="1" rot="10794501">
              <a:off x="8689242" y="1598610"/>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67"/>
            <p:cNvSpPr/>
            <p:nvPr/>
          </p:nvSpPr>
          <p:spPr>
            <a:xfrm flipH="1" rot="10794501">
              <a:off x="8688356" y="1453479"/>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67"/>
            <p:cNvSpPr/>
            <p:nvPr/>
          </p:nvSpPr>
          <p:spPr>
            <a:xfrm flipH="1" rot="10794501">
              <a:off x="8686883" y="1368726"/>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1" name="Google Shape;4601;p67"/>
          <p:cNvGrpSpPr/>
          <p:nvPr/>
        </p:nvGrpSpPr>
        <p:grpSpPr>
          <a:xfrm>
            <a:off x="-1198070" y="-872973"/>
            <a:ext cx="1758903" cy="3680018"/>
            <a:chOff x="-1198070" y="-34773"/>
            <a:chExt cx="1758903" cy="3680018"/>
          </a:xfrm>
        </p:grpSpPr>
        <p:sp>
          <p:nvSpPr>
            <p:cNvPr id="4602" name="Google Shape;4602;p67"/>
            <p:cNvSpPr/>
            <p:nvPr/>
          </p:nvSpPr>
          <p:spPr>
            <a:xfrm rot="-10794501">
              <a:off x="-792654" y="504285"/>
              <a:ext cx="1081118" cy="853922"/>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67"/>
            <p:cNvSpPr/>
            <p:nvPr/>
          </p:nvSpPr>
          <p:spPr>
            <a:xfrm rot="-10794501">
              <a:off x="-829384" y="564693"/>
              <a:ext cx="1243225" cy="841719"/>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67"/>
            <p:cNvSpPr/>
            <p:nvPr/>
          </p:nvSpPr>
          <p:spPr>
            <a:xfrm rot="-10794501">
              <a:off x="-955115" y="803332"/>
              <a:ext cx="1376852" cy="699966"/>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67"/>
            <p:cNvSpPr/>
            <p:nvPr/>
          </p:nvSpPr>
          <p:spPr>
            <a:xfrm rot="-10794501">
              <a:off x="-946174" y="724593"/>
              <a:ext cx="1234398" cy="729797"/>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67"/>
            <p:cNvSpPr/>
            <p:nvPr/>
          </p:nvSpPr>
          <p:spPr>
            <a:xfrm rot="-10794501">
              <a:off x="-1177404" y="1399221"/>
              <a:ext cx="1462969" cy="20009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67"/>
            <p:cNvSpPr/>
            <p:nvPr/>
          </p:nvSpPr>
          <p:spPr>
            <a:xfrm rot="-10794501">
              <a:off x="-1197905" y="1472597"/>
              <a:ext cx="1734274"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67"/>
            <p:cNvSpPr/>
            <p:nvPr/>
          </p:nvSpPr>
          <p:spPr>
            <a:xfrm rot="-10794501">
              <a:off x="-1193439" y="1605331"/>
              <a:ext cx="1465695" cy="406282"/>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67"/>
            <p:cNvSpPr/>
            <p:nvPr/>
          </p:nvSpPr>
          <p:spPr>
            <a:xfrm rot="-10794501">
              <a:off x="-1170535" y="1666471"/>
              <a:ext cx="1597947" cy="465969"/>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67"/>
            <p:cNvSpPr/>
            <p:nvPr/>
          </p:nvSpPr>
          <p:spPr>
            <a:xfrm rot="-10794501">
              <a:off x="-909291" y="1816363"/>
              <a:ext cx="1192365" cy="1020755"/>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67"/>
            <p:cNvSpPr/>
            <p:nvPr/>
          </p:nvSpPr>
          <p:spPr>
            <a:xfrm rot="-10794501">
              <a:off x="-897177" y="1834150"/>
              <a:ext cx="1421611" cy="1064164"/>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67"/>
            <p:cNvSpPr/>
            <p:nvPr/>
          </p:nvSpPr>
          <p:spPr>
            <a:xfrm rot="-10794501">
              <a:off x="-846474" y="1961538"/>
              <a:ext cx="1127927" cy="107501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67"/>
            <p:cNvSpPr/>
            <p:nvPr/>
          </p:nvSpPr>
          <p:spPr>
            <a:xfrm rot="-10794501">
              <a:off x="-685890" y="2083723"/>
              <a:ext cx="965819" cy="1069590"/>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67"/>
            <p:cNvSpPr/>
            <p:nvPr/>
          </p:nvSpPr>
          <p:spPr>
            <a:xfrm rot="-10794501">
              <a:off x="-664934" y="2095425"/>
              <a:ext cx="1195741" cy="1100121"/>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67"/>
            <p:cNvSpPr/>
            <p:nvPr/>
          </p:nvSpPr>
          <p:spPr>
            <a:xfrm rot="-10794501">
              <a:off x="-793596" y="1968434"/>
              <a:ext cx="1197116" cy="1083143"/>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67"/>
            <p:cNvSpPr/>
            <p:nvPr/>
          </p:nvSpPr>
          <p:spPr>
            <a:xfrm rot="-10794501">
              <a:off x="-258959" y="2218953"/>
              <a:ext cx="525656" cy="1315815"/>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67"/>
            <p:cNvSpPr/>
            <p:nvPr/>
          </p:nvSpPr>
          <p:spPr>
            <a:xfrm rot="-10794501">
              <a:off x="-185745" y="2217744"/>
              <a:ext cx="582642" cy="1328692"/>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67"/>
            <p:cNvSpPr/>
            <p:nvPr/>
          </p:nvSpPr>
          <p:spPr>
            <a:xfrm rot="-10794501">
              <a:off x="-88852" y="2339814"/>
              <a:ext cx="366949" cy="123985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67"/>
            <p:cNvSpPr/>
            <p:nvPr/>
          </p:nvSpPr>
          <p:spPr>
            <a:xfrm rot="-10794501">
              <a:off x="-5488" y="2335314"/>
              <a:ext cx="533807" cy="1274406"/>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67"/>
            <p:cNvSpPr/>
            <p:nvPr/>
          </p:nvSpPr>
          <p:spPr>
            <a:xfrm rot="-10794501">
              <a:off x="80791" y="2449877"/>
              <a:ext cx="184512" cy="868825"/>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67"/>
            <p:cNvSpPr/>
            <p:nvPr/>
          </p:nvSpPr>
          <p:spPr>
            <a:xfrm rot="-10794501">
              <a:off x="106329" y="2470269"/>
              <a:ext cx="295735" cy="116455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67"/>
            <p:cNvSpPr/>
            <p:nvPr/>
          </p:nvSpPr>
          <p:spPr>
            <a:xfrm rot="-10794501">
              <a:off x="187492" y="2715859"/>
              <a:ext cx="217744" cy="929212"/>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67"/>
            <p:cNvSpPr/>
            <p:nvPr/>
          </p:nvSpPr>
          <p:spPr>
            <a:xfrm rot="-10794501">
              <a:off x="-174884" y="-34196"/>
              <a:ext cx="722345" cy="1121151"/>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67"/>
            <p:cNvSpPr/>
            <p:nvPr/>
          </p:nvSpPr>
          <p:spPr>
            <a:xfrm rot="-10794501">
              <a:off x="378009" y="2694352"/>
              <a:ext cx="46834"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67"/>
            <p:cNvSpPr/>
            <p:nvPr/>
          </p:nvSpPr>
          <p:spPr>
            <a:xfrm rot="-10794501">
              <a:off x="501309" y="2320310"/>
              <a:ext cx="47485" cy="4680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67"/>
            <p:cNvSpPr/>
            <p:nvPr/>
          </p:nvSpPr>
          <p:spPr>
            <a:xfrm rot="-10794501">
              <a:off x="381087" y="2451692"/>
              <a:ext cx="46134" cy="4685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67"/>
            <p:cNvSpPr/>
            <p:nvPr/>
          </p:nvSpPr>
          <p:spPr>
            <a:xfrm rot="-10794501">
              <a:off x="382805" y="2198055"/>
              <a:ext cx="46809" cy="4685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67"/>
            <p:cNvSpPr/>
            <p:nvPr/>
          </p:nvSpPr>
          <p:spPr>
            <a:xfrm rot="-10794501">
              <a:off x="385199" y="1943770"/>
              <a:ext cx="46834" cy="4685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67"/>
            <p:cNvSpPr/>
            <p:nvPr/>
          </p:nvSpPr>
          <p:spPr>
            <a:xfrm rot="-10794501">
              <a:off x="399801" y="1702377"/>
              <a:ext cx="46809" cy="4683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67"/>
            <p:cNvSpPr/>
            <p:nvPr/>
          </p:nvSpPr>
          <p:spPr>
            <a:xfrm rot="-10794501">
              <a:off x="390862" y="1315142"/>
              <a:ext cx="46834" cy="4685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67"/>
            <p:cNvSpPr/>
            <p:nvPr/>
          </p:nvSpPr>
          <p:spPr>
            <a:xfrm rot="-10794501">
              <a:off x="402905" y="1424341"/>
              <a:ext cx="46834" cy="4683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67"/>
            <p:cNvSpPr/>
            <p:nvPr/>
          </p:nvSpPr>
          <p:spPr>
            <a:xfrm rot="-10794501">
              <a:off x="513987" y="1062382"/>
              <a:ext cx="46809" cy="4683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67"/>
            <p:cNvSpPr/>
            <p:nvPr/>
          </p:nvSpPr>
          <p:spPr>
            <a:xfrm rot="-10794501">
              <a:off x="247515" y="2427072"/>
              <a:ext cx="46834" cy="4683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67"/>
            <p:cNvSpPr/>
            <p:nvPr/>
          </p:nvSpPr>
          <p:spPr>
            <a:xfrm rot="-10794501">
              <a:off x="249049" y="2317893"/>
              <a:ext cx="46809"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67"/>
            <p:cNvSpPr/>
            <p:nvPr/>
          </p:nvSpPr>
          <p:spPr>
            <a:xfrm rot="-10794501">
              <a:off x="249899" y="2197187"/>
              <a:ext cx="46809" cy="4683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67"/>
            <p:cNvSpPr/>
            <p:nvPr/>
          </p:nvSpPr>
          <p:spPr>
            <a:xfrm rot="-10794501">
              <a:off x="250767" y="2064281"/>
              <a:ext cx="46809" cy="4683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67"/>
            <p:cNvSpPr/>
            <p:nvPr/>
          </p:nvSpPr>
          <p:spPr>
            <a:xfrm rot="-10794501">
              <a:off x="505054" y="2066001"/>
              <a:ext cx="46834" cy="4683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67"/>
            <p:cNvSpPr/>
            <p:nvPr/>
          </p:nvSpPr>
          <p:spPr>
            <a:xfrm rot="-10794501">
              <a:off x="507473" y="1811714"/>
              <a:ext cx="46134" cy="4685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67"/>
            <p:cNvSpPr/>
            <p:nvPr/>
          </p:nvSpPr>
          <p:spPr>
            <a:xfrm rot="-10794501">
              <a:off x="509849" y="1570305"/>
              <a:ext cx="46809" cy="4680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67"/>
            <p:cNvSpPr/>
            <p:nvPr/>
          </p:nvSpPr>
          <p:spPr>
            <a:xfrm rot="-10794501">
              <a:off x="251618" y="1942901"/>
              <a:ext cx="46809" cy="4680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67"/>
            <p:cNvSpPr/>
            <p:nvPr/>
          </p:nvSpPr>
          <p:spPr>
            <a:xfrm rot="-10794501">
              <a:off x="253854" y="1797771"/>
              <a:ext cx="46834" cy="4683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67"/>
            <p:cNvSpPr/>
            <p:nvPr/>
          </p:nvSpPr>
          <p:spPr>
            <a:xfrm rot="-10794501">
              <a:off x="254669" y="1701491"/>
              <a:ext cx="46834" cy="4680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67"/>
            <p:cNvSpPr/>
            <p:nvPr/>
          </p:nvSpPr>
          <p:spPr>
            <a:xfrm rot="-10794501">
              <a:off x="255562" y="1568585"/>
              <a:ext cx="46809"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67"/>
            <p:cNvSpPr/>
            <p:nvPr/>
          </p:nvSpPr>
          <p:spPr>
            <a:xfrm rot="-10794501">
              <a:off x="257123" y="1423454"/>
              <a:ext cx="46134" cy="4683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67"/>
            <p:cNvSpPr/>
            <p:nvPr/>
          </p:nvSpPr>
          <p:spPr>
            <a:xfrm rot="-10794501">
              <a:off x="257921" y="1338701"/>
              <a:ext cx="46809" cy="4680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4646" name="Shape 4646"/>
        <p:cNvGrpSpPr/>
        <p:nvPr/>
      </p:nvGrpSpPr>
      <p:grpSpPr>
        <a:xfrm>
          <a:off x="0" y="0"/>
          <a:ext cx="0" cy="0"/>
          <a:chOff x="0" y="0"/>
          <a:chExt cx="0" cy="0"/>
        </a:xfrm>
      </p:grpSpPr>
      <p:sp>
        <p:nvSpPr>
          <p:cNvPr id="4647" name="Google Shape;4647;p68"/>
          <p:cNvSpPr txBox="1"/>
          <p:nvPr/>
        </p:nvSpPr>
        <p:spPr>
          <a:xfrm>
            <a:off x="1670100" y="3645375"/>
            <a:ext cx="5803800" cy="45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Comfortaa"/>
                <a:ea typeface="Comfortaa"/>
                <a:cs typeface="Comfortaa"/>
                <a:sym typeface="Comfortaa"/>
              </a:rPr>
              <a:t>CREDITS: This presentation template was created by </a:t>
            </a:r>
            <a:r>
              <a:rPr b="1" lang="en">
                <a:solidFill>
                  <a:schemeClr val="lt1"/>
                </a:solidFill>
                <a:uFill>
                  <a:noFill/>
                </a:uFill>
                <a:latin typeface="Comfortaa"/>
                <a:ea typeface="Comfortaa"/>
                <a:cs typeface="Comfortaa"/>
                <a:sym typeface="Comfortaa"/>
                <a:hlinkClick r:id="rId2">
                  <a:extLst>
                    <a:ext uri="{A12FA001-AC4F-418D-AE19-62706E023703}">
                      <ahyp:hlinkClr val="tx"/>
                    </a:ext>
                  </a:extLst>
                </a:hlinkClick>
              </a:rPr>
              <a:t>Slidesgo</a:t>
            </a:r>
            <a:r>
              <a:rPr lang="en">
                <a:solidFill>
                  <a:schemeClr val="lt1"/>
                </a:solidFill>
                <a:latin typeface="Comfortaa"/>
                <a:ea typeface="Comfortaa"/>
                <a:cs typeface="Comfortaa"/>
                <a:sym typeface="Comfortaa"/>
              </a:rPr>
              <a:t>, including icons by </a:t>
            </a:r>
            <a:r>
              <a:rPr b="1" lang="en">
                <a:solidFill>
                  <a:schemeClr val="lt1"/>
                </a:solidFill>
                <a:uFill>
                  <a:noFill/>
                </a:uFill>
                <a:latin typeface="Comfortaa"/>
                <a:ea typeface="Comfortaa"/>
                <a:cs typeface="Comfortaa"/>
                <a:sym typeface="Comfortaa"/>
                <a:hlinkClick r:id="rId3">
                  <a:extLst>
                    <a:ext uri="{A12FA001-AC4F-418D-AE19-62706E023703}">
                      <ahyp:hlinkClr val="tx"/>
                    </a:ext>
                  </a:extLst>
                </a:hlinkClick>
              </a:rPr>
              <a:t>Flaticon</a:t>
            </a:r>
            <a:r>
              <a:rPr lang="en">
                <a:solidFill>
                  <a:schemeClr val="lt1"/>
                </a:solidFill>
                <a:latin typeface="Comfortaa"/>
                <a:ea typeface="Comfortaa"/>
                <a:cs typeface="Comfortaa"/>
                <a:sym typeface="Comfortaa"/>
              </a:rPr>
              <a:t>, infographics &amp; images by </a:t>
            </a:r>
            <a:r>
              <a:rPr b="1" lang="en">
                <a:solidFill>
                  <a:schemeClr val="lt1"/>
                </a:solidFill>
                <a:uFill>
                  <a:noFill/>
                </a:uFill>
                <a:latin typeface="Comfortaa"/>
                <a:ea typeface="Comfortaa"/>
                <a:cs typeface="Comfortaa"/>
                <a:sym typeface="Comfortaa"/>
                <a:hlinkClick r:id="rId4">
                  <a:extLst>
                    <a:ext uri="{A12FA001-AC4F-418D-AE19-62706E023703}">
                      <ahyp:hlinkClr val="tx"/>
                    </a:ext>
                  </a:extLst>
                </a:hlinkClick>
              </a:rPr>
              <a:t>Freepik</a:t>
            </a:r>
            <a:r>
              <a:rPr lang="en">
                <a:solidFill>
                  <a:schemeClr val="lt1"/>
                </a:solidFill>
                <a:latin typeface="Comfortaa"/>
                <a:ea typeface="Comfortaa"/>
                <a:cs typeface="Comfortaa"/>
                <a:sym typeface="Comfortaa"/>
              </a:rPr>
              <a:t> </a:t>
            </a:r>
            <a:endParaRPr b="1">
              <a:solidFill>
                <a:schemeClr val="lt1"/>
              </a:solidFill>
              <a:latin typeface="Comfortaa"/>
              <a:ea typeface="Comfortaa"/>
              <a:cs typeface="Comfortaa"/>
              <a:sym typeface="Comfortaa"/>
            </a:endParaRPr>
          </a:p>
        </p:txBody>
      </p:sp>
      <p:sp>
        <p:nvSpPr>
          <p:cNvPr id="4648" name="Google Shape;4648;p68"/>
          <p:cNvSpPr txBox="1"/>
          <p:nvPr>
            <p:ph idx="1" type="subTitle"/>
          </p:nvPr>
        </p:nvSpPr>
        <p:spPr>
          <a:xfrm>
            <a:off x="2833050" y="1666050"/>
            <a:ext cx="3477900" cy="8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solidFill>
                  <a:schemeClr val="lt1"/>
                </a:solidFill>
              </a:defRPr>
            </a:lvl1pPr>
            <a:lvl2pPr lvl="1" rtl="0" algn="ctr">
              <a:lnSpc>
                <a:spcPct val="100000"/>
              </a:lnSpc>
              <a:spcBef>
                <a:spcPts val="0"/>
              </a:spcBef>
              <a:spcAft>
                <a:spcPts val="0"/>
              </a:spcAft>
              <a:buNone/>
              <a:defRPr sz="1500">
                <a:solidFill>
                  <a:schemeClr val="lt1"/>
                </a:solidFill>
              </a:defRPr>
            </a:lvl2pPr>
            <a:lvl3pPr lvl="2" rtl="0" algn="ctr">
              <a:lnSpc>
                <a:spcPct val="100000"/>
              </a:lnSpc>
              <a:spcBef>
                <a:spcPts val="0"/>
              </a:spcBef>
              <a:spcAft>
                <a:spcPts val="0"/>
              </a:spcAft>
              <a:buNone/>
              <a:defRPr sz="1500">
                <a:solidFill>
                  <a:schemeClr val="lt1"/>
                </a:solidFill>
              </a:defRPr>
            </a:lvl3pPr>
            <a:lvl4pPr lvl="3" rtl="0" algn="ctr">
              <a:lnSpc>
                <a:spcPct val="100000"/>
              </a:lnSpc>
              <a:spcBef>
                <a:spcPts val="0"/>
              </a:spcBef>
              <a:spcAft>
                <a:spcPts val="0"/>
              </a:spcAft>
              <a:buNone/>
              <a:defRPr sz="1500">
                <a:solidFill>
                  <a:schemeClr val="lt1"/>
                </a:solidFill>
              </a:defRPr>
            </a:lvl4pPr>
            <a:lvl5pPr lvl="4" rtl="0" algn="ctr">
              <a:lnSpc>
                <a:spcPct val="100000"/>
              </a:lnSpc>
              <a:spcBef>
                <a:spcPts val="0"/>
              </a:spcBef>
              <a:spcAft>
                <a:spcPts val="0"/>
              </a:spcAft>
              <a:buNone/>
              <a:defRPr sz="1500">
                <a:solidFill>
                  <a:schemeClr val="lt1"/>
                </a:solidFill>
              </a:defRPr>
            </a:lvl5pPr>
            <a:lvl6pPr lvl="5" rtl="0" algn="ctr">
              <a:lnSpc>
                <a:spcPct val="100000"/>
              </a:lnSpc>
              <a:spcBef>
                <a:spcPts val="0"/>
              </a:spcBef>
              <a:spcAft>
                <a:spcPts val="0"/>
              </a:spcAft>
              <a:buNone/>
              <a:defRPr sz="1500">
                <a:solidFill>
                  <a:schemeClr val="lt1"/>
                </a:solidFill>
              </a:defRPr>
            </a:lvl6pPr>
            <a:lvl7pPr lvl="6" rtl="0" algn="ctr">
              <a:lnSpc>
                <a:spcPct val="100000"/>
              </a:lnSpc>
              <a:spcBef>
                <a:spcPts val="0"/>
              </a:spcBef>
              <a:spcAft>
                <a:spcPts val="0"/>
              </a:spcAft>
              <a:buNone/>
              <a:defRPr sz="1500">
                <a:solidFill>
                  <a:schemeClr val="lt1"/>
                </a:solidFill>
              </a:defRPr>
            </a:lvl7pPr>
            <a:lvl8pPr lvl="7" rtl="0" algn="ctr">
              <a:lnSpc>
                <a:spcPct val="100000"/>
              </a:lnSpc>
              <a:spcBef>
                <a:spcPts val="0"/>
              </a:spcBef>
              <a:spcAft>
                <a:spcPts val="0"/>
              </a:spcAft>
              <a:buNone/>
              <a:defRPr sz="1500">
                <a:solidFill>
                  <a:schemeClr val="lt1"/>
                </a:solidFill>
              </a:defRPr>
            </a:lvl8pPr>
            <a:lvl9pPr lvl="8" rtl="0" algn="ctr">
              <a:lnSpc>
                <a:spcPct val="100000"/>
              </a:lnSpc>
              <a:spcBef>
                <a:spcPts val="0"/>
              </a:spcBef>
              <a:spcAft>
                <a:spcPts val="0"/>
              </a:spcAft>
              <a:buNone/>
              <a:defRPr sz="1500">
                <a:solidFill>
                  <a:schemeClr val="lt1"/>
                </a:solidFill>
              </a:defRPr>
            </a:lvl9pPr>
          </a:lstStyle>
          <a:p/>
        </p:txBody>
      </p:sp>
      <p:sp>
        <p:nvSpPr>
          <p:cNvPr id="4649" name="Google Shape;4649;p68"/>
          <p:cNvSpPr txBox="1"/>
          <p:nvPr>
            <p:ph type="title"/>
          </p:nvPr>
        </p:nvSpPr>
        <p:spPr>
          <a:xfrm>
            <a:off x="713225" y="539500"/>
            <a:ext cx="7717500" cy="81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500"/>
              <a:buFont typeface="Dosis"/>
              <a:buNone/>
              <a:defRPr b="1" sz="6500">
                <a:latin typeface="Dosis"/>
                <a:ea typeface="Dosis"/>
                <a:cs typeface="Dosis"/>
                <a:sym typeface="Dosis"/>
              </a:defRPr>
            </a:lvl1pPr>
            <a:lvl2pPr lvl="1" rtl="0" algn="ctr">
              <a:spcBef>
                <a:spcPts val="0"/>
              </a:spcBef>
              <a:spcAft>
                <a:spcPts val="0"/>
              </a:spcAft>
              <a:buClr>
                <a:schemeClr val="dk1"/>
              </a:buClr>
              <a:buSzPts val="6500"/>
              <a:buNone/>
              <a:defRPr sz="6500">
                <a:solidFill>
                  <a:schemeClr val="dk1"/>
                </a:solidFill>
              </a:defRPr>
            </a:lvl2pPr>
            <a:lvl3pPr lvl="2" rtl="0" algn="ctr">
              <a:spcBef>
                <a:spcPts val="0"/>
              </a:spcBef>
              <a:spcAft>
                <a:spcPts val="0"/>
              </a:spcAft>
              <a:buClr>
                <a:schemeClr val="dk1"/>
              </a:buClr>
              <a:buSzPts val="6500"/>
              <a:buNone/>
              <a:defRPr sz="6500">
                <a:solidFill>
                  <a:schemeClr val="dk1"/>
                </a:solidFill>
              </a:defRPr>
            </a:lvl3pPr>
            <a:lvl4pPr lvl="3" rtl="0" algn="ctr">
              <a:spcBef>
                <a:spcPts val="0"/>
              </a:spcBef>
              <a:spcAft>
                <a:spcPts val="0"/>
              </a:spcAft>
              <a:buClr>
                <a:schemeClr val="dk1"/>
              </a:buClr>
              <a:buSzPts val="6500"/>
              <a:buNone/>
              <a:defRPr sz="6500">
                <a:solidFill>
                  <a:schemeClr val="dk1"/>
                </a:solidFill>
              </a:defRPr>
            </a:lvl4pPr>
            <a:lvl5pPr lvl="4" rtl="0" algn="ctr">
              <a:spcBef>
                <a:spcPts val="0"/>
              </a:spcBef>
              <a:spcAft>
                <a:spcPts val="0"/>
              </a:spcAft>
              <a:buClr>
                <a:schemeClr val="dk1"/>
              </a:buClr>
              <a:buSzPts val="6500"/>
              <a:buNone/>
              <a:defRPr sz="6500">
                <a:solidFill>
                  <a:schemeClr val="dk1"/>
                </a:solidFill>
              </a:defRPr>
            </a:lvl5pPr>
            <a:lvl6pPr lvl="5" rtl="0" algn="ctr">
              <a:spcBef>
                <a:spcPts val="0"/>
              </a:spcBef>
              <a:spcAft>
                <a:spcPts val="0"/>
              </a:spcAft>
              <a:buClr>
                <a:schemeClr val="dk1"/>
              </a:buClr>
              <a:buSzPts val="6500"/>
              <a:buNone/>
              <a:defRPr sz="6500">
                <a:solidFill>
                  <a:schemeClr val="dk1"/>
                </a:solidFill>
              </a:defRPr>
            </a:lvl6pPr>
            <a:lvl7pPr lvl="6" rtl="0" algn="ctr">
              <a:spcBef>
                <a:spcPts val="0"/>
              </a:spcBef>
              <a:spcAft>
                <a:spcPts val="0"/>
              </a:spcAft>
              <a:buClr>
                <a:schemeClr val="dk1"/>
              </a:buClr>
              <a:buSzPts val="6500"/>
              <a:buNone/>
              <a:defRPr sz="6500">
                <a:solidFill>
                  <a:schemeClr val="dk1"/>
                </a:solidFill>
              </a:defRPr>
            </a:lvl7pPr>
            <a:lvl8pPr lvl="7" rtl="0" algn="ctr">
              <a:spcBef>
                <a:spcPts val="0"/>
              </a:spcBef>
              <a:spcAft>
                <a:spcPts val="0"/>
              </a:spcAft>
              <a:buClr>
                <a:schemeClr val="dk1"/>
              </a:buClr>
              <a:buSzPts val="6500"/>
              <a:buNone/>
              <a:defRPr sz="6500">
                <a:solidFill>
                  <a:schemeClr val="dk1"/>
                </a:solidFill>
              </a:defRPr>
            </a:lvl8pPr>
            <a:lvl9pPr lvl="8" rtl="0" algn="ctr">
              <a:spcBef>
                <a:spcPts val="0"/>
              </a:spcBef>
              <a:spcAft>
                <a:spcPts val="0"/>
              </a:spcAft>
              <a:buClr>
                <a:schemeClr val="dk1"/>
              </a:buClr>
              <a:buSzPts val="6500"/>
              <a:buNone/>
              <a:defRPr sz="6500">
                <a:solidFill>
                  <a:schemeClr val="dk1"/>
                </a:solidFill>
              </a:defRPr>
            </a:lvl9pPr>
          </a:lstStyle>
          <a:p/>
        </p:txBody>
      </p:sp>
      <p:grpSp>
        <p:nvGrpSpPr>
          <p:cNvPr id="4650" name="Google Shape;4650;p68"/>
          <p:cNvGrpSpPr/>
          <p:nvPr/>
        </p:nvGrpSpPr>
        <p:grpSpPr>
          <a:xfrm>
            <a:off x="6768203" y="-312482"/>
            <a:ext cx="3157207" cy="3129659"/>
            <a:chOff x="6844403" y="-1037914"/>
            <a:chExt cx="3157207" cy="3129659"/>
          </a:xfrm>
        </p:grpSpPr>
        <p:sp>
          <p:nvSpPr>
            <p:cNvPr id="4651" name="Google Shape;4651;p68"/>
            <p:cNvSpPr/>
            <p:nvPr/>
          </p:nvSpPr>
          <p:spPr>
            <a:xfrm flipH="1" rot="8094410">
              <a:off x="7552115" y="-780604"/>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68"/>
            <p:cNvSpPr/>
            <p:nvPr/>
          </p:nvSpPr>
          <p:spPr>
            <a:xfrm flipH="1" rot="8094410">
              <a:off x="7478119" y="-704763"/>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68"/>
            <p:cNvSpPr/>
            <p:nvPr/>
          </p:nvSpPr>
          <p:spPr>
            <a:xfrm flipH="1" rot="8094410">
              <a:off x="7571592" y="-556924"/>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68"/>
            <p:cNvSpPr/>
            <p:nvPr/>
          </p:nvSpPr>
          <p:spPr>
            <a:xfrm flipH="1" rot="8094410">
              <a:off x="7641733" y="-661010"/>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68"/>
            <p:cNvSpPr/>
            <p:nvPr/>
          </p:nvSpPr>
          <p:spPr>
            <a:xfrm flipH="1" rot="8094410">
              <a:off x="7899898" y="-189101"/>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68"/>
            <p:cNvSpPr/>
            <p:nvPr/>
          </p:nvSpPr>
          <p:spPr>
            <a:xfrm flipH="1" rot="8094410">
              <a:off x="7737108" y="-56791"/>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68"/>
            <p:cNvSpPr/>
            <p:nvPr/>
          </p:nvSpPr>
          <p:spPr>
            <a:xfrm flipH="1" rot="8094410">
              <a:off x="8127549" y="-83928"/>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68"/>
            <p:cNvSpPr/>
            <p:nvPr/>
          </p:nvSpPr>
          <p:spPr>
            <a:xfrm flipH="1" rot="8094410">
              <a:off x="8062802" y="13516"/>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68"/>
            <p:cNvSpPr/>
            <p:nvPr/>
          </p:nvSpPr>
          <p:spPr>
            <a:xfrm flipH="1" rot="8094410">
              <a:off x="8526395" y="79600"/>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68"/>
            <p:cNvSpPr/>
            <p:nvPr/>
          </p:nvSpPr>
          <p:spPr>
            <a:xfrm flipH="1" rot="8094410">
              <a:off x="8350078" y="175434"/>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68"/>
            <p:cNvSpPr/>
            <p:nvPr/>
          </p:nvSpPr>
          <p:spPr>
            <a:xfrm flipH="1" rot="8094410">
              <a:off x="8658817" y="195944"/>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68"/>
            <p:cNvSpPr/>
            <p:nvPr/>
          </p:nvSpPr>
          <p:spPr>
            <a:xfrm flipH="1" rot="8094410">
              <a:off x="8768115" y="339375"/>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68"/>
            <p:cNvSpPr/>
            <p:nvPr/>
          </p:nvSpPr>
          <p:spPr>
            <a:xfrm flipH="1" rot="8094410">
              <a:off x="8576113" y="439283"/>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68"/>
            <p:cNvSpPr/>
            <p:nvPr/>
          </p:nvSpPr>
          <p:spPr>
            <a:xfrm flipH="1" rot="8094410">
              <a:off x="8570119" y="261482"/>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68"/>
            <p:cNvSpPr/>
            <p:nvPr/>
          </p:nvSpPr>
          <p:spPr>
            <a:xfrm flipH="1" rot="8094410">
              <a:off x="9024610" y="545209"/>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68"/>
            <p:cNvSpPr/>
            <p:nvPr/>
          </p:nvSpPr>
          <p:spPr>
            <a:xfrm flipH="1" rot="8094410">
              <a:off x="8927896" y="614386"/>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68"/>
            <p:cNvSpPr/>
            <p:nvPr/>
          </p:nvSpPr>
          <p:spPr>
            <a:xfrm flipH="1" rot="8094410">
              <a:off x="9098397" y="705969"/>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68"/>
            <p:cNvSpPr/>
            <p:nvPr/>
          </p:nvSpPr>
          <p:spPr>
            <a:xfrm flipH="1" rot="8094410">
              <a:off x="8906061" y="815665"/>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68"/>
            <p:cNvSpPr/>
            <p:nvPr/>
          </p:nvSpPr>
          <p:spPr>
            <a:xfrm flipH="1" rot="8094410">
              <a:off x="9080815" y="893584"/>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68"/>
            <p:cNvSpPr/>
            <p:nvPr/>
          </p:nvSpPr>
          <p:spPr>
            <a:xfrm flipH="1" rot="8094410">
              <a:off x="9086797" y="922076"/>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68"/>
            <p:cNvSpPr/>
            <p:nvPr/>
          </p:nvSpPr>
          <p:spPr>
            <a:xfrm flipH="1" rot="8094410">
              <a:off x="9186429" y="1160017"/>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68"/>
            <p:cNvSpPr/>
            <p:nvPr/>
          </p:nvSpPr>
          <p:spPr>
            <a:xfrm flipH="1" rot="8094410">
              <a:off x="7135234" y="-890513"/>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68"/>
            <p:cNvSpPr/>
            <p:nvPr/>
          </p:nvSpPr>
          <p:spPr>
            <a:xfrm flipH="1" rot="8094410">
              <a:off x="8870216" y="1348404"/>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68"/>
            <p:cNvSpPr/>
            <p:nvPr/>
          </p:nvSpPr>
          <p:spPr>
            <a:xfrm flipH="1" rot="8094410">
              <a:off x="8518191" y="1171248"/>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68"/>
            <p:cNvSpPr/>
            <p:nvPr/>
          </p:nvSpPr>
          <p:spPr>
            <a:xfrm flipH="1" rot="8094410">
              <a:off x="8697272" y="1178654"/>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68"/>
            <p:cNvSpPr/>
            <p:nvPr/>
          </p:nvSpPr>
          <p:spPr>
            <a:xfrm flipH="1" rot="8094410">
              <a:off x="8516133" y="1000760"/>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68"/>
            <p:cNvSpPr/>
            <p:nvPr/>
          </p:nvSpPr>
          <p:spPr>
            <a:xfrm flipH="1" rot="8094410">
              <a:off x="8334611" y="822655"/>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68"/>
            <p:cNvSpPr/>
            <p:nvPr/>
          </p:nvSpPr>
          <p:spPr>
            <a:xfrm flipH="1" rot="8094410">
              <a:off x="8153608" y="662284"/>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68"/>
            <p:cNvSpPr/>
            <p:nvPr/>
          </p:nvSpPr>
          <p:spPr>
            <a:xfrm flipH="1" rot="8094410">
              <a:off x="7886100" y="382152"/>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68"/>
            <p:cNvSpPr/>
            <p:nvPr/>
          </p:nvSpPr>
          <p:spPr>
            <a:xfrm flipH="1" rot="8094410">
              <a:off x="7954791" y="467886"/>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68"/>
            <p:cNvSpPr/>
            <p:nvPr/>
          </p:nvSpPr>
          <p:spPr>
            <a:xfrm flipH="1" rot="8094410">
              <a:off x="7620322" y="290480"/>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68"/>
            <p:cNvSpPr/>
            <p:nvPr/>
          </p:nvSpPr>
          <p:spPr>
            <a:xfrm flipH="1" rot="8094410">
              <a:off x="8773706" y="1067047"/>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68"/>
            <p:cNvSpPr/>
            <p:nvPr/>
          </p:nvSpPr>
          <p:spPr>
            <a:xfrm flipH="1" rot="8094410">
              <a:off x="8695238" y="991006"/>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68"/>
            <p:cNvSpPr/>
            <p:nvPr/>
          </p:nvSpPr>
          <p:spPr>
            <a:xfrm flipH="1" rot="8094410">
              <a:off x="8609489" y="906171"/>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68"/>
            <p:cNvSpPr/>
            <p:nvPr/>
          </p:nvSpPr>
          <p:spPr>
            <a:xfrm flipH="1" rot="8094410">
              <a:off x="8514896" y="812806"/>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68"/>
            <p:cNvSpPr/>
            <p:nvPr/>
          </p:nvSpPr>
          <p:spPr>
            <a:xfrm flipH="1" rot="8094410">
              <a:off x="8336283" y="993838"/>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68"/>
            <p:cNvSpPr/>
            <p:nvPr/>
          </p:nvSpPr>
          <p:spPr>
            <a:xfrm flipH="1" rot="8094410">
              <a:off x="8155371" y="815490"/>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68"/>
            <p:cNvSpPr/>
            <p:nvPr/>
          </p:nvSpPr>
          <p:spPr>
            <a:xfrm flipH="1" rot="8094410">
              <a:off x="7982394" y="646714"/>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68"/>
            <p:cNvSpPr/>
            <p:nvPr/>
          </p:nvSpPr>
          <p:spPr>
            <a:xfrm flipH="1" rot="8094410">
              <a:off x="8428456" y="727582"/>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68"/>
            <p:cNvSpPr/>
            <p:nvPr/>
          </p:nvSpPr>
          <p:spPr>
            <a:xfrm flipH="1" rot="8094410">
              <a:off x="8324240" y="626546"/>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68"/>
            <p:cNvSpPr/>
            <p:nvPr/>
          </p:nvSpPr>
          <p:spPr>
            <a:xfrm flipH="1" rot="8094410">
              <a:off x="8255576" y="559046"/>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68"/>
            <p:cNvSpPr/>
            <p:nvPr/>
          </p:nvSpPr>
          <p:spPr>
            <a:xfrm flipH="1" rot="8094410">
              <a:off x="8160748" y="465789"/>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68"/>
            <p:cNvSpPr/>
            <p:nvPr/>
          </p:nvSpPr>
          <p:spPr>
            <a:xfrm flipH="1" rot="8094410">
              <a:off x="8057845" y="363928"/>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68"/>
            <p:cNvSpPr/>
            <p:nvPr/>
          </p:nvSpPr>
          <p:spPr>
            <a:xfrm flipH="1" rot="8094410">
              <a:off x="7996766" y="304805"/>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5" name="Google Shape;4695;p68"/>
          <p:cNvGrpSpPr/>
          <p:nvPr/>
        </p:nvGrpSpPr>
        <p:grpSpPr>
          <a:xfrm>
            <a:off x="-489847" y="-312482"/>
            <a:ext cx="3157207" cy="3129659"/>
            <a:chOff x="-870847" y="-1034851"/>
            <a:chExt cx="3157207" cy="3129659"/>
          </a:xfrm>
        </p:grpSpPr>
        <p:sp>
          <p:nvSpPr>
            <p:cNvPr id="4696" name="Google Shape;4696;p68"/>
            <p:cNvSpPr/>
            <p:nvPr/>
          </p:nvSpPr>
          <p:spPr>
            <a:xfrm rot="-8094410">
              <a:off x="497528" y="-777542"/>
              <a:ext cx="1081120" cy="853924"/>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68"/>
            <p:cNvSpPr/>
            <p:nvPr/>
          </p:nvSpPr>
          <p:spPr>
            <a:xfrm rot="-8094410">
              <a:off x="409416" y="-701701"/>
              <a:ext cx="1243228" cy="841722"/>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68"/>
            <p:cNvSpPr/>
            <p:nvPr/>
          </p:nvSpPr>
          <p:spPr>
            <a:xfrm rot="-8094410">
              <a:off x="182316" y="-553861"/>
              <a:ext cx="1376856" cy="699968"/>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68"/>
            <p:cNvSpPr/>
            <p:nvPr/>
          </p:nvSpPr>
          <p:spPr>
            <a:xfrm rot="-8094410">
              <a:off x="254629" y="-657948"/>
              <a:ext cx="1234402" cy="729799"/>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68"/>
            <p:cNvSpPr/>
            <p:nvPr/>
          </p:nvSpPr>
          <p:spPr>
            <a:xfrm rot="-8094410">
              <a:off x="-232107" y="-186038"/>
              <a:ext cx="1462973" cy="200091"/>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68"/>
            <p:cNvSpPr/>
            <p:nvPr/>
          </p:nvSpPr>
          <p:spPr>
            <a:xfrm rot="-8094410">
              <a:off x="-340623" y="-53729"/>
              <a:ext cx="1734278" cy="206892"/>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68"/>
            <p:cNvSpPr/>
            <p:nvPr/>
          </p:nvSpPr>
          <p:spPr>
            <a:xfrm rot="-8094410">
              <a:off x="-462484" y="-80866"/>
              <a:ext cx="1465699" cy="406283"/>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68"/>
            <p:cNvSpPr/>
            <p:nvPr/>
          </p:nvSpPr>
          <p:spPr>
            <a:xfrm rot="-8094410">
              <a:off x="-529989" y="16578"/>
              <a:ext cx="1597951" cy="465970"/>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68"/>
            <p:cNvSpPr/>
            <p:nvPr/>
          </p:nvSpPr>
          <p:spPr>
            <a:xfrm rot="-8094410">
              <a:off x="-588000" y="82662"/>
              <a:ext cx="1192368" cy="102075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68"/>
            <p:cNvSpPr/>
            <p:nvPr/>
          </p:nvSpPr>
          <p:spPr>
            <a:xfrm rot="-8094410">
              <a:off x="-640929" y="178497"/>
              <a:ext cx="1421615" cy="106416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68"/>
            <p:cNvSpPr/>
            <p:nvPr/>
          </p:nvSpPr>
          <p:spPr>
            <a:xfrm rot="-8094410">
              <a:off x="-655983" y="199007"/>
              <a:ext cx="1127930" cy="1075019"/>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68"/>
            <p:cNvSpPr/>
            <p:nvPr/>
          </p:nvSpPr>
          <p:spPr>
            <a:xfrm rot="-8094410">
              <a:off x="-603174" y="342437"/>
              <a:ext cx="965822" cy="1069593"/>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68"/>
            <p:cNvSpPr/>
            <p:nvPr/>
          </p:nvSpPr>
          <p:spPr>
            <a:xfrm rot="-8094410">
              <a:off x="-641094" y="442346"/>
              <a:ext cx="1195744" cy="1100124"/>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68"/>
            <p:cNvSpPr/>
            <p:nvPr/>
          </p:nvSpPr>
          <p:spPr>
            <a:xfrm rot="-8094410">
              <a:off x="-636474" y="264545"/>
              <a:ext cx="1197119" cy="1083146"/>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68"/>
            <p:cNvSpPr/>
            <p:nvPr/>
          </p:nvSpPr>
          <p:spPr>
            <a:xfrm rot="-8094410">
              <a:off x="-419503" y="548271"/>
              <a:ext cx="525657" cy="1315818"/>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68"/>
            <p:cNvSpPr/>
            <p:nvPr/>
          </p:nvSpPr>
          <p:spPr>
            <a:xfrm rot="-8094410">
              <a:off x="-379777" y="617448"/>
              <a:ext cx="582644" cy="13286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68"/>
            <p:cNvSpPr/>
            <p:nvPr/>
          </p:nvSpPr>
          <p:spPr>
            <a:xfrm rot="-8094410">
              <a:off x="-334584" y="709031"/>
              <a:ext cx="366950" cy="123985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68"/>
            <p:cNvSpPr/>
            <p:nvPr/>
          </p:nvSpPr>
          <p:spPr>
            <a:xfrm rot="-8094410">
              <a:off x="-309106" y="818728"/>
              <a:ext cx="533809" cy="127441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68"/>
            <p:cNvSpPr/>
            <p:nvPr/>
          </p:nvSpPr>
          <p:spPr>
            <a:xfrm rot="-8094410">
              <a:off x="-134565" y="896646"/>
              <a:ext cx="184513" cy="868827"/>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68"/>
            <p:cNvSpPr/>
            <p:nvPr/>
          </p:nvSpPr>
          <p:spPr>
            <a:xfrm rot="-8094410">
              <a:off x="-251769" y="925139"/>
              <a:ext cx="295735" cy="1164562"/>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68"/>
            <p:cNvSpPr/>
            <p:nvPr/>
          </p:nvSpPr>
          <p:spPr>
            <a:xfrm rot="-8094410">
              <a:off x="-273410" y="1163079"/>
              <a:ext cx="217744" cy="929214"/>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68"/>
            <p:cNvSpPr/>
            <p:nvPr/>
          </p:nvSpPr>
          <p:spPr>
            <a:xfrm rot="-8094410">
              <a:off x="1273182" y="-887451"/>
              <a:ext cx="722347" cy="1121154"/>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68"/>
            <p:cNvSpPr/>
            <p:nvPr/>
          </p:nvSpPr>
          <p:spPr>
            <a:xfrm rot="-8094410">
              <a:off x="213713" y="1351466"/>
              <a:ext cx="46835" cy="4623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68"/>
            <p:cNvSpPr/>
            <p:nvPr/>
          </p:nvSpPr>
          <p:spPr>
            <a:xfrm rot="-8094410">
              <a:off x="565088" y="1174310"/>
              <a:ext cx="47485" cy="4681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68"/>
            <p:cNvSpPr/>
            <p:nvPr/>
          </p:nvSpPr>
          <p:spPr>
            <a:xfrm rot="-8094410">
              <a:off x="387357" y="1181717"/>
              <a:ext cx="46134" cy="4686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68"/>
            <p:cNvSpPr/>
            <p:nvPr/>
          </p:nvSpPr>
          <p:spPr>
            <a:xfrm rot="-8094410">
              <a:off x="567821" y="1003822"/>
              <a:ext cx="46810" cy="4686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68"/>
            <p:cNvSpPr/>
            <p:nvPr/>
          </p:nvSpPr>
          <p:spPr>
            <a:xfrm rot="-8094410">
              <a:off x="749318" y="825717"/>
              <a:ext cx="46835" cy="4686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68"/>
            <p:cNvSpPr/>
            <p:nvPr/>
          </p:nvSpPr>
          <p:spPr>
            <a:xfrm rot="-8094410">
              <a:off x="930345" y="665346"/>
              <a:ext cx="46810" cy="4683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68"/>
            <p:cNvSpPr/>
            <p:nvPr/>
          </p:nvSpPr>
          <p:spPr>
            <a:xfrm rot="-8094410">
              <a:off x="1197829" y="385215"/>
              <a:ext cx="46835" cy="4686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68"/>
            <p:cNvSpPr/>
            <p:nvPr/>
          </p:nvSpPr>
          <p:spPr>
            <a:xfrm rot="-8094410">
              <a:off x="1129138" y="470949"/>
              <a:ext cx="46835" cy="4683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68"/>
            <p:cNvSpPr/>
            <p:nvPr/>
          </p:nvSpPr>
          <p:spPr>
            <a:xfrm rot="-8094410">
              <a:off x="1463632" y="293543"/>
              <a:ext cx="46810" cy="4683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68"/>
            <p:cNvSpPr/>
            <p:nvPr/>
          </p:nvSpPr>
          <p:spPr>
            <a:xfrm rot="-8094410">
              <a:off x="310223" y="1070109"/>
              <a:ext cx="46835" cy="4683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68"/>
            <p:cNvSpPr/>
            <p:nvPr/>
          </p:nvSpPr>
          <p:spPr>
            <a:xfrm rot="-8094410">
              <a:off x="388716" y="994068"/>
              <a:ext cx="46810" cy="4625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68"/>
            <p:cNvSpPr/>
            <p:nvPr/>
          </p:nvSpPr>
          <p:spPr>
            <a:xfrm rot="-8094410">
              <a:off x="474465" y="909233"/>
              <a:ext cx="46810" cy="4683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68"/>
            <p:cNvSpPr/>
            <p:nvPr/>
          </p:nvSpPr>
          <p:spPr>
            <a:xfrm rot="-8094410">
              <a:off x="569058" y="815868"/>
              <a:ext cx="46810" cy="4683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68"/>
            <p:cNvSpPr/>
            <p:nvPr/>
          </p:nvSpPr>
          <p:spPr>
            <a:xfrm rot="-8094410">
              <a:off x="747646" y="996901"/>
              <a:ext cx="46835" cy="4683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68"/>
            <p:cNvSpPr/>
            <p:nvPr/>
          </p:nvSpPr>
          <p:spPr>
            <a:xfrm rot="-8094410">
              <a:off x="929258" y="818553"/>
              <a:ext cx="46134" cy="4686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68"/>
            <p:cNvSpPr/>
            <p:nvPr/>
          </p:nvSpPr>
          <p:spPr>
            <a:xfrm rot="-8094410">
              <a:off x="1101559" y="649776"/>
              <a:ext cx="46810" cy="4681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68"/>
            <p:cNvSpPr/>
            <p:nvPr/>
          </p:nvSpPr>
          <p:spPr>
            <a:xfrm rot="-8094410">
              <a:off x="655498" y="730645"/>
              <a:ext cx="46810" cy="4681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68"/>
            <p:cNvSpPr/>
            <p:nvPr/>
          </p:nvSpPr>
          <p:spPr>
            <a:xfrm rot="-8094410">
              <a:off x="759688" y="629609"/>
              <a:ext cx="46835" cy="4683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68"/>
            <p:cNvSpPr/>
            <p:nvPr/>
          </p:nvSpPr>
          <p:spPr>
            <a:xfrm rot="-8094410">
              <a:off x="828353" y="562109"/>
              <a:ext cx="46835" cy="4681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68"/>
            <p:cNvSpPr/>
            <p:nvPr/>
          </p:nvSpPr>
          <p:spPr>
            <a:xfrm rot="-8094410">
              <a:off x="923206" y="468852"/>
              <a:ext cx="46810" cy="4613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68"/>
            <p:cNvSpPr/>
            <p:nvPr/>
          </p:nvSpPr>
          <p:spPr>
            <a:xfrm rot="-8094410">
              <a:off x="1026784" y="366991"/>
              <a:ext cx="46134" cy="4683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68"/>
            <p:cNvSpPr/>
            <p:nvPr/>
          </p:nvSpPr>
          <p:spPr>
            <a:xfrm rot="-8094410">
              <a:off x="1087188" y="307868"/>
              <a:ext cx="46810" cy="4681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
    <p:spTree>
      <p:nvGrpSpPr>
        <p:cNvPr id="4740" name="Shape 4740"/>
        <p:cNvGrpSpPr/>
        <p:nvPr/>
      </p:nvGrpSpPr>
      <p:grpSpPr>
        <a:xfrm>
          <a:off x="0" y="0"/>
          <a:ext cx="0" cy="0"/>
          <a:chOff x="0" y="0"/>
          <a:chExt cx="0" cy="0"/>
        </a:xfrm>
      </p:grpSpPr>
      <p:grpSp>
        <p:nvGrpSpPr>
          <p:cNvPr id="4741" name="Google Shape;4741;p69"/>
          <p:cNvGrpSpPr/>
          <p:nvPr/>
        </p:nvGrpSpPr>
        <p:grpSpPr>
          <a:xfrm rot="1799872">
            <a:off x="2876095" y="-1334756"/>
            <a:ext cx="3508797" cy="2740201"/>
            <a:chOff x="1742733" y="-502758"/>
            <a:chExt cx="3508570" cy="2740024"/>
          </a:xfrm>
        </p:grpSpPr>
        <p:sp>
          <p:nvSpPr>
            <p:cNvPr id="4742" name="Google Shape;4742;p69"/>
            <p:cNvSpPr/>
            <p:nvPr/>
          </p:nvSpPr>
          <p:spPr>
            <a:xfrm flipH="1" rot="3599956">
              <a:off x="2000502" y="635636"/>
              <a:ext cx="1080876" cy="85373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69"/>
            <p:cNvSpPr/>
            <p:nvPr/>
          </p:nvSpPr>
          <p:spPr>
            <a:xfrm flipH="1" rot="3599956">
              <a:off x="1988654" y="653075"/>
              <a:ext cx="1242948" cy="84153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69"/>
            <p:cNvSpPr/>
            <p:nvPr/>
          </p:nvSpPr>
          <p:spPr>
            <a:xfrm flipH="1" rot="3599956">
              <a:off x="2037880" y="589227"/>
              <a:ext cx="1376545" cy="6998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69"/>
            <p:cNvSpPr/>
            <p:nvPr/>
          </p:nvSpPr>
          <p:spPr>
            <a:xfrm flipH="1" rot="3599956">
              <a:off x="2022699" y="552152"/>
              <a:ext cx="1234123" cy="729634"/>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69"/>
            <p:cNvSpPr/>
            <p:nvPr/>
          </p:nvSpPr>
          <p:spPr>
            <a:xfrm flipH="1" rot="3599956">
              <a:off x="2205273" y="511291"/>
              <a:ext cx="1462643" cy="200046"/>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69"/>
            <p:cNvSpPr/>
            <p:nvPr/>
          </p:nvSpPr>
          <p:spPr>
            <a:xfrm flipH="1" rot="3599956">
              <a:off x="2193648" y="569413"/>
              <a:ext cx="1733887" cy="20684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69"/>
            <p:cNvSpPr/>
            <p:nvPr/>
          </p:nvSpPr>
          <p:spPr>
            <a:xfrm flipH="1" rot="3599956">
              <a:off x="2464591" y="241276"/>
              <a:ext cx="1465368" cy="406191"/>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69"/>
            <p:cNvSpPr/>
            <p:nvPr/>
          </p:nvSpPr>
          <p:spPr>
            <a:xfrm flipH="1" rot="3599956">
              <a:off x="2521751" y="243227"/>
              <a:ext cx="1597590" cy="46586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69"/>
            <p:cNvSpPr/>
            <p:nvPr/>
          </p:nvSpPr>
          <p:spPr>
            <a:xfrm flipH="1" rot="3599956">
              <a:off x="3123959" y="-196608"/>
              <a:ext cx="1192099" cy="102052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69"/>
            <p:cNvSpPr/>
            <p:nvPr/>
          </p:nvSpPr>
          <p:spPr>
            <a:xfrm flipH="1" rot="3599956">
              <a:off x="3106818" y="-128155"/>
              <a:ext cx="1421294" cy="106392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69"/>
            <p:cNvSpPr/>
            <p:nvPr/>
          </p:nvSpPr>
          <p:spPr>
            <a:xfrm flipH="1" rot="3599956">
              <a:off x="3320763" y="-283152"/>
              <a:ext cx="1127675" cy="107477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69"/>
            <p:cNvSpPr/>
            <p:nvPr/>
          </p:nvSpPr>
          <p:spPr>
            <a:xfrm flipH="1" rot="3599956">
              <a:off x="3544992" y="-271099"/>
              <a:ext cx="965604" cy="1069351"/>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69"/>
            <p:cNvSpPr/>
            <p:nvPr/>
          </p:nvSpPr>
          <p:spPr>
            <a:xfrm flipH="1" rot="3599956">
              <a:off x="3521237" y="-182005"/>
              <a:ext cx="1195474" cy="1099876"/>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69"/>
            <p:cNvSpPr/>
            <p:nvPr/>
          </p:nvSpPr>
          <p:spPr>
            <a:xfrm flipH="1" rot="3599956">
              <a:off x="3339306" y="-216866"/>
              <a:ext cx="1196849" cy="1082901"/>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69"/>
            <p:cNvSpPr/>
            <p:nvPr/>
          </p:nvSpPr>
          <p:spPr>
            <a:xfrm flipH="1" rot="3599956">
              <a:off x="4092054" y="-343788"/>
              <a:ext cx="525538" cy="1315521"/>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69"/>
            <p:cNvSpPr/>
            <p:nvPr/>
          </p:nvSpPr>
          <p:spPr>
            <a:xfrm flipH="1" rot="3599956">
              <a:off x="4118830" y="-264683"/>
              <a:ext cx="582512" cy="13283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69"/>
            <p:cNvSpPr/>
            <p:nvPr/>
          </p:nvSpPr>
          <p:spPr>
            <a:xfrm flipH="1" rot="3599956">
              <a:off x="4288462" y="-268489"/>
              <a:ext cx="366867" cy="123957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69"/>
            <p:cNvSpPr/>
            <p:nvPr/>
          </p:nvSpPr>
          <p:spPr>
            <a:xfrm flipH="1" rot="3599956">
              <a:off x="4299327" y="-147573"/>
              <a:ext cx="533688" cy="1274122"/>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69"/>
            <p:cNvSpPr/>
            <p:nvPr/>
          </p:nvSpPr>
          <p:spPr>
            <a:xfrm flipH="1" rot="3599956">
              <a:off x="4353346" y="22611"/>
              <a:ext cx="184471" cy="868631"/>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69"/>
            <p:cNvSpPr/>
            <p:nvPr/>
          </p:nvSpPr>
          <p:spPr>
            <a:xfrm flipH="1" rot="3599956">
              <a:off x="4484072" y="-138830"/>
              <a:ext cx="295668" cy="116429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69"/>
            <p:cNvSpPr/>
            <p:nvPr/>
          </p:nvSpPr>
          <p:spPr>
            <a:xfrm flipH="1" rot="3599956">
              <a:off x="4654936" y="-48409"/>
              <a:ext cx="217695" cy="92900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69"/>
            <p:cNvSpPr/>
            <p:nvPr/>
          </p:nvSpPr>
          <p:spPr>
            <a:xfrm flipH="1" rot="3599956">
              <a:off x="2047551" y="1083871"/>
              <a:ext cx="722184" cy="112090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69"/>
            <p:cNvSpPr/>
            <p:nvPr/>
          </p:nvSpPr>
          <p:spPr>
            <a:xfrm flipH="1" rot="3599956">
              <a:off x="4391437" y="715024"/>
              <a:ext cx="46824" cy="4622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69"/>
            <p:cNvSpPr/>
            <p:nvPr/>
          </p:nvSpPr>
          <p:spPr>
            <a:xfrm flipH="1" rot="3599956">
              <a:off x="4128831" y="1008279"/>
              <a:ext cx="47474" cy="4679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69"/>
            <p:cNvSpPr/>
            <p:nvPr/>
          </p:nvSpPr>
          <p:spPr>
            <a:xfrm flipH="1" rot="3599956">
              <a:off x="4183104" y="837937"/>
              <a:ext cx="46124" cy="4684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69"/>
            <p:cNvSpPr/>
            <p:nvPr/>
          </p:nvSpPr>
          <p:spPr>
            <a:xfrm flipH="1" rot="3599956">
              <a:off x="3963964" y="966211"/>
              <a:ext cx="46799" cy="4684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69"/>
            <p:cNvSpPr/>
            <p:nvPr/>
          </p:nvSpPr>
          <p:spPr>
            <a:xfrm flipH="1" rot="3599956">
              <a:off x="3744762" y="1095113"/>
              <a:ext cx="46824" cy="4684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69"/>
            <p:cNvSpPr/>
            <p:nvPr/>
          </p:nvSpPr>
          <p:spPr>
            <a:xfrm flipH="1" rot="3599956">
              <a:off x="3542824" y="1228162"/>
              <a:ext cx="46799" cy="4682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69"/>
            <p:cNvSpPr/>
            <p:nvPr/>
          </p:nvSpPr>
          <p:spPr>
            <a:xfrm flipH="1" rot="3599956">
              <a:off x="3202753" y="1413527"/>
              <a:ext cx="46824" cy="4684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69"/>
            <p:cNvSpPr/>
            <p:nvPr/>
          </p:nvSpPr>
          <p:spPr>
            <a:xfrm flipH="1" rot="3599956">
              <a:off x="3303391" y="1369524"/>
              <a:ext cx="46824" cy="4682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69"/>
            <p:cNvSpPr/>
            <p:nvPr/>
          </p:nvSpPr>
          <p:spPr>
            <a:xfrm flipH="1" rot="3599956">
              <a:off x="3045084" y="1646302"/>
              <a:ext cx="46799" cy="4682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69"/>
            <p:cNvSpPr/>
            <p:nvPr/>
          </p:nvSpPr>
          <p:spPr>
            <a:xfrm flipH="1" rot="3599956">
              <a:off x="4094965" y="734771"/>
              <a:ext cx="46824" cy="4682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69"/>
            <p:cNvSpPr/>
            <p:nvPr/>
          </p:nvSpPr>
          <p:spPr>
            <a:xfrm flipH="1" rot="3599956">
              <a:off x="4000862" y="790970"/>
              <a:ext cx="46799" cy="4624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69"/>
            <p:cNvSpPr/>
            <p:nvPr/>
          </p:nvSpPr>
          <p:spPr>
            <a:xfrm flipH="1" rot="3599956">
              <a:off x="3896919" y="851473"/>
              <a:ext cx="46799" cy="4682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69"/>
            <p:cNvSpPr/>
            <p:nvPr/>
          </p:nvSpPr>
          <p:spPr>
            <a:xfrm flipH="1" rot="3599956">
              <a:off x="3782162" y="918507"/>
              <a:ext cx="46799" cy="4682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69"/>
            <p:cNvSpPr/>
            <p:nvPr/>
          </p:nvSpPr>
          <p:spPr>
            <a:xfrm flipH="1" rot="3599956">
              <a:off x="3910462" y="1138052"/>
              <a:ext cx="46824" cy="4682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69"/>
            <p:cNvSpPr/>
            <p:nvPr/>
          </p:nvSpPr>
          <p:spPr>
            <a:xfrm flipH="1" rot="3599956">
              <a:off x="3691464" y="1266643"/>
              <a:ext cx="46124" cy="4684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69"/>
            <p:cNvSpPr/>
            <p:nvPr/>
          </p:nvSpPr>
          <p:spPr>
            <a:xfrm flipH="1" rot="3599956">
              <a:off x="3483228" y="1389426"/>
              <a:ext cx="46799" cy="4679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69"/>
            <p:cNvSpPr/>
            <p:nvPr/>
          </p:nvSpPr>
          <p:spPr>
            <a:xfrm flipH="1" rot="3599956">
              <a:off x="3677374" y="979798"/>
              <a:ext cx="46799" cy="4679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69"/>
            <p:cNvSpPr/>
            <p:nvPr/>
          </p:nvSpPr>
          <p:spPr>
            <a:xfrm flipH="1" rot="3599956">
              <a:off x="3552710" y="1054106"/>
              <a:ext cx="46824" cy="4682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69"/>
            <p:cNvSpPr/>
            <p:nvPr/>
          </p:nvSpPr>
          <p:spPr>
            <a:xfrm flipH="1" rot="3599956">
              <a:off x="3469660" y="1102847"/>
              <a:ext cx="46824" cy="4679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69"/>
            <p:cNvSpPr/>
            <p:nvPr/>
          </p:nvSpPr>
          <p:spPr>
            <a:xfrm flipH="1" rot="3599956">
              <a:off x="3354629" y="1170399"/>
              <a:ext cx="46799" cy="4612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69"/>
            <p:cNvSpPr/>
            <p:nvPr/>
          </p:nvSpPr>
          <p:spPr>
            <a:xfrm flipH="1" rot="3599956">
              <a:off x="3230094" y="1243313"/>
              <a:ext cx="46124" cy="4682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69"/>
            <p:cNvSpPr/>
            <p:nvPr/>
          </p:nvSpPr>
          <p:spPr>
            <a:xfrm flipH="1" rot="3599956">
              <a:off x="3156856" y="1286584"/>
              <a:ext cx="46799" cy="4679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6" name="Google Shape;4786;p69"/>
          <p:cNvGrpSpPr/>
          <p:nvPr/>
        </p:nvGrpSpPr>
        <p:grpSpPr>
          <a:xfrm rot="1799872">
            <a:off x="2769705" y="3725087"/>
            <a:ext cx="3508797" cy="2740201"/>
            <a:chOff x="2054046" y="353680"/>
            <a:chExt cx="3508570" cy="2740024"/>
          </a:xfrm>
        </p:grpSpPr>
        <p:sp>
          <p:nvSpPr>
            <p:cNvPr id="4787" name="Google Shape;4787;p69"/>
            <p:cNvSpPr/>
            <p:nvPr/>
          </p:nvSpPr>
          <p:spPr>
            <a:xfrm flipH="1" rot="-7200044">
              <a:off x="4223971" y="1101579"/>
              <a:ext cx="1080876" cy="853731"/>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69"/>
            <p:cNvSpPr/>
            <p:nvPr/>
          </p:nvSpPr>
          <p:spPr>
            <a:xfrm flipH="1" rot="-7200044">
              <a:off x="4073748" y="1096339"/>
              <a:ext cx="1242948" cy="841531"/>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69"/>
            <p:cNvSpPr/>
            <p:nvPr/>
          </p:nvSpPr>
          <p:spPr>
            <a:xfrm flipH="1" rot="-7200044">
              <a:off x="3890924" y="1301909"/>
              <a:ext cx="1376545" cy="699810"/>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69"/>
            <p:cNvSpPr/>
            <p:nvPr/>
          </p:nvSpPr>
          <p:spPr>
            <a:xfrm flipH="1" rot="-7200044">
              <a:off x="4048527" y="1309159"/>
              <a:ext cx="1234123" cy="729634"/>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69"/>
            <p:cNvSpPr/>
            <p:nvPr/>
          </p:nvSpPr>
          <p:spPr>
            <a:xfrm flipH="1" rot="-7200044">
              <a:off x="3637434" y="1879609"/>
              <a:ext cx="1462643" cy="200046"/>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69"/>
            <p:cNvSpPr/>
            <p:nvPr/>
          </p:nvSpPr>
          <p:spPr>
            <a:xfrm flipH="1" rot="-7200044">
              <a:off x="3377815" y="1814687"/>
              <a:ext cx="1733887" cy="206845"/>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69"/>
            <p:cNvSpPr/>
            <p:nvPr/>
          </p:nvSpPr>
          <p:spPr>
            <a:xfrm flipH="1" rot="-7200044">
              <a:off x="3375391" y="1943478"/>
              <a:ext cx="1465368" cy="406191"/>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69"/>
            <p:cNvSpPr/>
            <p:nvPr/>
          </p:nvSpPr>
          <p:spPr>
            <a:xfrm flipH="1" rot="-7200044">
              <a:off x="3186008" y="1881854"/>
              <a:ext cx="1597590" cy="46586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69"/>
            <p:cNvSpPr/>
            <p:nvPr/>
          </p:nvSpPr>
          <p:spPr>
            <a:xfrm flipH="1" rot="-7200044">
              <a:off x="2989292" y="1767026"/>
              <a:ext cx="1192099" cy="1020528"/>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69"/>
            <p:cNvSpPr/>
            <p:nvPr/>
          </p:nvSpPr>
          <p:spPr>
            <a:xfrm flipH="1" rot="-7200044">
              <a:off x="2777237" y="1655174"/>
              <a:ext cx="1421294" cy="1063927"/>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69"/>
            <p:cNvSpPr/>
            <p:nvPr/>
          </p:nvSpPr>
          <p:spPr>
            <a:xfrm flipH="1" rot="-7200044">
              <a:off x="2856911" y="1799322"/>
              <a:ext cx="1127675" cy="1074776"/>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69"/>
            <p:cNvSpPr/>
            <p:nvPr/>
          </p:nvSpPr>
          <p:spPr>
            <a:xfrm flipH="1" rot="-7200044">
              <a:off x="2794754" y="1792693"/>
              <a:ext cx="965604" cy="1069351"/>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69"/>
            <p:cNvSpPr/>
            <p:nvPr/>
          </p:nvSpPr>
          <p:spPr>
            <a:xfrm flipH="1" rot="-7200044">
              <a:off x="2588639" y="1673075"/>
              <a:ext cx="1195474" cy="1099876"/>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69"/>
            <p:cNvSpPr/>
            <p:nvPr/>
          </p:nvSpPr>
          <p:spPr>
            <a:xfrm flipH="1" rot="-7200044">
              <a:off x="2769195" y="1724911"/>
              <a:ext cx="1196849" cy="1082901"/>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69"/>
            <p:cNvSpPr/>
            <p:nvPr/>
          </p:nvSpPr>
          <p:spPr>
            <a:xfrm flipH="1" rot="-7200044">
              <a:off x="2687757" y="1619212"/>
              <a:ext cx="525538" cy="1315521"/>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69"/>
            <p:cNvSpPr/>
            <p:nvPr/>
          </p:nvSpPr>
          <p:spPr>
            <a:xfrm flipH="1" rot="-7200044">
              <a:off x="2604008" y="1527233"/>
              <a:ext cx="582512" cy="1328396"/>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69"/>
            <p:cNvSpPr/>
            <p:nvPr/>
          </p:nvSpPr>
          <p:spPr>
            <a:xfrm flipH="1" rot="-7200044">
              <a:off x="2650020" y="1619862"/>
              <a:ext cx="366867" cy="1239573"/>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69"/>
            <p:cNvSpPr/>
            <p:nvPr/>
          </p:nvSpPr>
          <p:spPr>
            <a:xfrm flipH="1" rot="-7200044">
              <a:off x="2472334" y="1464396"/>
              <a:ext cx="533688" cy="1274122"/>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69"/>
            <p:cNvSpPr/>
            <p:nvPr/>
          </p:nvSpPr>
          <p:spPr>
            <a:xfrm flipH="1" rot="-7200044">
              <a:off x="2767532" y="1699704"/>
              <a:ext cx="184471" cy="868631"/>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69"/>
            <p:cNvSpPr/>
            <p:nvPr/>
          </p:nvSpPr>
          <p:spPr>
            <a:xfrm flipH="1" rot="-7200044">
              <a:off x="2525609" y="1565476"/>
              <a:ext cx="295668" cy="1164299"/>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69"/>
            <p:cNvSpPr/>
            <p:nvPr/>
          </p:nvSpPr>
          <p:spPr>
            <a:xfrm flipH="1" rot="-7200044">
              <a:off x="2432718" y="1710350"/>
              <a:ext cx="217695" cy="92900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69"/>
            <p:cNvSpPr/>
            <p:nvPr/>
          </p:nvSpPr>
          <p:spPr>
            <a:xfrm flipH="1" rot="-7200044">
              <a:off x="4535614" y="386174"/>
              <a:ext cx="722184" cy="1120900"/>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69"/>
            <p:cNvSpPr/>
            <p:nvPr/>
          </p:nvSpPr>
          <p:spPr>
            <a:xfrm flipH="1" rot="-7200044">
              <a:off x="2867089" y="1829697"/>
              <a:ext cx="46824" cy="46224"/>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69"/>
            <p:cNvSpPr/>
            <p:nvPr/>
          </p:nvSpPr>
          <p:spPr>
            <a:xfrm flipH="1" rot="-7200044">
              <a:off x="3129044" y="1535867"/>
              <a:ext cx="47474" cy="46799"/>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69"/>
            <p:cNvSpPr/>
            <p:nvPr/>
          </p:nvSpPr>
          <p:spPr>
            <a:xfrm flipH="1" rot="-7200044">
              <a:off x="3076122" y="1706159"/>
              <a:ext cx="46124" cy="46849"/>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69"/>
            <p:cNvSpPr/>
            <p:nvPr/>
          </p:nvSpPr>
          <p:spPr>
            <a:xfrm flipH="1" rot="-7200044">
              <a:off x="3294586" y="1577885"/>
              <a:ext cx="46799" cy="46849"/>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69"/>
            <p:cNvSpPr/>
            <p:nvPr/>
          </p:nvSpPr>
          <p:spPr>
            <a:xfrm flipH="1" rot="-7200044">
              <a:off x="3513763" y="1448983"/>
              <a:ext cx="46824" cy="46849"/>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69"/>
            <p:cNvSpPr/>
            <p:nvPr/>
          </p:nvSpPr>
          <p:spPr>
            <a:xfrm flipH="1" rot="-7200044">
              <a:off x="3715727" y="1315960"/>
              <a:ext cx="46799" cy="46824"/>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69"/>
            <p:cNvSpPr/>
            <p:nvPr/>
          </p:nvSpPr>
          <p:spPr>
            <a:xfrm flipH="1" rot="-7200044">
              <a:off x="4055772" y="1130570"/>
              <a:ext cx="46824" cy="46849"/>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69"/>
            <p:cNvSpPr/>
            <p:nvPr/>
          </p:nvSpPr>
          <p:spPr>
            <a:xfrm flipH="1" rot="-7200044">
              <a:off x="3955135" y="1174598"/>
              <a:ext cx="46824" cy="46824"/>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69"/>
            <p:cNvSpPr/>
            <p:nvPr/>
          </p:nvSpPr>
          <p:spPr>
            <a:xfrm flipH="1" rot="-7200044">
              <a:off x="4213466" y="897820"/>
              <a:ext cx="46799" cy="46824"/>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69"/>
            <p:cNvSpPr/>
            <p:nvPr/>
          </p:nvSpPr>
          <p:spPr>
            <a:xfrm flipH="1" rot="-7200044">
              <a:off x="3163560" y="1809351"/>
              <a:ext cx="46824" cy="46824"/>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69"/>
            <p:cNvSpPr/>
            <p:nvPr/>
          </p:nvSpPr>
          <p:spPr>
            <a:xfrm flipH="1" rot="-7200044">
              <a:off x="3257689" y="1753727"/>
              <a:ext cx="46799" cy="46249"/>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69"/>
            <p:cNvSpPr/>
            <p:nvPr/>
          </p:nvSpPr>
          <p:spPr>
            <a:xfrm flipH="1" rot="-7200044">
              <a:off x="3361631" y="1692649"/>
              <a:ext cx="46799" cy="46824"/>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69"/>
            <p:cNvSpPr/>
            <p:nvPr/>
          </p:nvSpPr>
          <p:spPr>
            <a:xfrm flipH="1" rot="-7200044">
              <a:off x="3476389" y="1625614"/>
              <a:ext cx="46799" cy="46824"/>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69"/>
            <p:cNvSpPr/>
            <p:nvPr/>
          </p:nvSpPr>
          <p:spPr>
            <a:xfrm flipH="1" rot="-7200044">
              <a:off x="3348063" y="1406070"/>
              <a:ext cx="46824" cy="46824"/>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69"/>
            <p:cNvSpPr/>
            <p:nvPr/>
          </p:nvSpPr>
          <p:spPr>
            <a:xfrm flipH="1" rot="-7200044">
              <a:off x="3567761" y="1277454"/>
              <a:ext cx="46124" cy="46849"/>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69"/>
            <p:cNvSpPr/>
            <p:nvPr/>
          </p:nvSpPr>
          <p:spPr>
            <a:xfrm flipH="1" rot="-7200044">
              <a:off x="3775323" y="1154720"/>
              <a:ext cx="46799" cy="46799"/>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69"/>
            <p:cNvSpPr/>
            <p:nvPr/>
          </p:nvSpPr>
          <p:spPr>
            <a:xfrm flipH="1" rot="-7200044">
              <a:off x="3581176" y="1564348"/>
              <a:ext cx="46799" cy="46799"/>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69"/>
            <p:cNvSpPr/>
            <p:nvPr/>
          </p:nvSpPr>
          <p:spPr>
            <a:xfrm flipH="1" rot="-7200044">
              <a:off x="3705816" y="1490015"/>
              <a:ext cx="46824" cy="46824"/>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69"/>
            <p:cNvSpPr/>
            <p:nvPr/>
          </p:nvSpPr>
          <p:spPr>
            <a:xfrm flipH="1" rot="-7200044">
              <a:off x="3788866" y="1441299"/>
              <a:ext cx="46824" cy="46799"/>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69"/>
            <p:cNvSpPr/>
            <p:nvPr/>
          </p:nvSpPr>
          <p:spPr>
            <a:xfrm flipH="1" rot="-7200044">
              <a:off x="3903922" y="1374423"/>
              <a:ext cx="46799" cy="46124"/>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69"/>
            <p:cNvSpPr/>
            <p:nvPr/>
          </p:nvSpPr>
          <p:spPr>
            <a:xfrm flipH="1" rot="-7200044">
              <a:off x="4029132" y="1300808"/>
              <a:ext cx="46124" cy="46824"/>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69"/>
            <p:cNvSpPr/>
            <p:nvPr/>
          </p:nvSpPr>
          <p:spPr>
            <a:xfrm flipH="1" rot="-7200044">
              <a:off x="4101694" y="1257563"/>
              <a:ext cx="46799" cy="46799"/>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4831" name="Shape 4831"/>
        <p:cNvGrpSpPr/>
        <p:nvPr/>
      </p:nvGrpSpPr>
      <p:grpSpPr>
        <a:xfrm>
          <a:off x="0" y="0"/>
          <a:ext cx="0" cy="0"/>
          <a:chOff x="0" y="0"/>
          <a:chExt cx="0" cy="0"/>
        </a:xfrm>
      </p:grpSpPr>
      <p:grpSp>
        <p:nvGrpSpPr>
          <p:cNvPr id="4832" name="Google Shape;4832;p70"/>
          <p:cNvGrpSpPr/>
          <p:nvPr/>
        </p:nvGrpSpPr>
        <p:grpSpPr>
          <a:xfrm rot="2078231">
            <a:off x="-464126" y="-1590679"/>
            <a:ext cx="1757719" cy="3678844"/>
            <a:chOff x="-932492" y="1360087"/>
            <a:chExt cx="1757650" cy="3678700"/>
          </a:xfrm>
        </p:grpSpPr>
        <p:sp>
          <p:nvSpPr>
            <p:cNvPr id="4833" name="Google Shape;4833;p70"/>
            <p:cNvSpPr/>
            <p:nvPr/>
          </p:nvSpPr>
          <p:spPr>
            <a:xfrm flipH="1">
              <a:off x="-528342" y="3645962"/>
              <a:ext cx="1080900" cy="853750"/>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70"/>
            <p:cNvSpPr/>
            <p:nvPr/>
          </p:nvSpPr>
          <p:spPr>
            <a:xfrm flipH="1">
              <a:off x="-564967" y="3597812"/>
              <a:ext cx="1242975" cy="841550"/>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70"/>
            <p:cNvSpPr/>
            <p:nvPr/>
          </p:nvSpPr>
          <p:spPr>
            <a:xfrm flipH="1">
              <a:off x="-690417" y="3500837"/>
              <a:ext cx="1376575" cy="699825"/>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70"/>
            <p:cNvSpPr/>
            <p:nvPr/>
          </p:nvSpPr>
          <p:spPr>
            <a:xfrm flipH="1">
              <a:off x="-681592" y="3549662"/>
              <a:ext cx="1234150" cy="72965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70"/>
            <p:cNvSpPr/>
            <p:nvPr/>
          </p:nvSpPr>
          <p:spPr>
            <a:xfrm flipH="1">
              <a:off x="-912142" y="3404562"/>
              <a:ext cx="1462675" cy="20005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70"/>
            <p:cNvSpPr/>
            <p:nvPr/>
          </p:nvSpPr>
          <p:spPr>
            <a:xfrm flipH="1">
              <a:off x="-932492" y="3324537"/>
              <a:ext cx="1733925" cy="20685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70"/>
            <p:cNvSpPr/>
            <p:nvPr/>
          </p:nvSpPr>
          <p:spPr>
            <a:xfrm flipH="1">
              <a:off x="-927742" y="2992262"/>
              <a:ext cx="1465400" cy="406200"/>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70"/>
            <p:cNvSpPr/>
            <p:nvPr/>
          </p:nvSpPr>
          <p:spPr>
            <a:xfrm flipH="1">
              <a:off x="-904692" y="2871562"/>
              <a:ext cx="1597625" cy="46587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70"/>
            <p:cNvSpPr/>
            <p:nvPr/>
          </p:nvSpPr>
          <p:spPr>
            <a:xfrm flipH="1">
              <a:off x="-642942" y="2167037"/>
              <a:ext cx="1192125" cy="102055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70"/>
            <p:cNvSpPr/>
            <p:nvPr/>
          </p:nvSpPr>
          <p:spPr>
            <a:xfrm flipH="1">
              <a:off x="-630742" y="2106012"/>
              <a:ext cx="1421325" cy="1063950"/>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70"/>
            <p:cNvSpPr/>
            <p:nvPr/>
          </p:nvSpPr>
          <p:spPr>
            <a:xfrm flipH="1">
              <a:off x="-579892" y="1967662"/>
              <a:ext cx="1127700" cy="107480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70"/>
            <p:cNvSpPr/>
            <p:nvPr/>
          </p:nvSpPr>
          <p:spPr>
            <a:xfrm flipH="1">
              <a:off x="-419167" y="1851037"/>
              <a:ext cx="965625" cy="106937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70"/>
            <p:cNvSpPr/>
            <p:nvPr/>
          </p:nvSpPr>
          <p:spPr>
            <a:xfrm flipH="1">
              <a:off x="-398142" y="1808987"/>
              <a:ext cx="1195500" cy="1099900"/>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70"/>
            <p:cNvSpPr/>
            <p:nvPr/>
          </p:nvSpPr>
          <p:spPr>
            <a:xfrm flipH="1">
              <a:off x="-526992" y="1952762"/>
              <a:ext cx="1196875" cy="1082925"/>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70"/>
            <p:cNvSpPr/>
            <p:nvPr/>
          </p:nvSpPr>
          <p:spPr>
            <a:xfrm flipH="1">
              <a:off x="8033" y="1469937"/>
              <a:ext cx="525550" cy="1315550"/>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70"/>
            <p:cNvSpPr/>
            <p:nvPr/>
          </p:nvSpPr>
          <p:spPr>
            <a:xfrm flipH="1">
              <a:off x="81258" y="1458412"/>
              <a:ext cx="582525" cy="1328425"/>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70"/>
            <p:cNvSpPr/>
            <p:nvPr/>
          </p:nvSpPr>
          <p:spPr>
            <a:xfrm flipH="1">
              <a:off x="178233" y="1425187"/>
              <a:ext cx="366875" cy="123960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70"/>
            <p:cNvSpPr/>
            <p:nvPr/>
          </p:nvSpPr>
          <p:spPr>
            <a:xfrm flipH="1">
              <a:off x="261633" y="1395362"/>
              <a:ext cx="533700" cy="127415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70"/>
            <p:cNvSpPr/>
            <p:nvPr/>
          </p:nvSpPr>
          <p:spPr>
            <a:xfrm flipH="1">
              <a:off x="347758" y="1686262"/>
              <a:ext cx="184475" cy="86865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70"/>
            <p:cNvSpPr/>
            <p:nvPr/>
          </p:nvSpPr>
          <p:spPr>
            <a:xfrm flipH="1">
              <a:off x="373533" y="1370262"/>
              <a:ext cx="295675" cy="1164325"/>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70"/>
            <p:cNvSpPr/>
            <p:nvPr/>
          </p:nvSpPr>
          <p:spPr>
            <a:xfrm flipH="1">
              <a:off x="454883" y="1360087"/>
              <a:ext cx="217700" cy="92902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70"/>
            <p:cNvSpPr/>
            <p:nvPr/>
          </p:nvSpPr>
          <p:spPr>
            <a:xfrm flipH="1">
              <a:off x="88733" y="3917862"/>
              <a:ext cx="722200" cy="1120925"/>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70"/>
            <p:cNvSpPr/>
            <p:nvPr/>
          </p:nvSpPr>
          <p:spPr>
            <a:xfrm flipH="1">
              <a:off x="644758" y="2264687"/>
              <a:ext cx="46825" cy="4622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70"/>
            <p:cNvSpPr/>
            <p:nvPr/>
          </p:nvSpPr>
          <p:spPr>
            <a:xfrm flipH="1">
              <a:off x="767508" y="2638312"/>
              <a:ext cx="47475" cy="4680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70"/>
            <p:cNvSpPr/>
            <p:nvPr/>
          </p:nvSpPr>
          <p:spPr>
            <a:xfrm flipH="1">
              <a:off x="647483" y="2506712"/>
              <a:ext cx="46125" cy="4685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70"/>
            <p:cNvSpPr/>
            <p:nvPr/>
          </p:nvSpPr>
          <p:spPr>
            <a:xfrm flipH="1">
              <a:off x="648833" y="2760337"/>
              <a:ext cx="46800" cy="4685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70"/>
            <p:cNvSpPr/>
            <p:nvPr/>
          </p:nvSpPr>
          <p:spPr>
            <a:xfrm flipH="1">
              <a:off x="650858" y="3014612"/>
              <a:ext cx="46825" cy="4685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70"/>
            <p:cNvSpPr/>
            <p:nvPr/>
          </p:nvSpPr>
          <p:spPr>
            <a:xfrm flipH="1">
              <a:off x="665108" y="3256037"/>
              <a:ext cx="46800" cy="4682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70"/>
            <p:cNvSpPr/>
            <p:nvPr/>
          </p:nvSpPr>
          <p:spPr>
            <a:xfrm flipH="1">
              <a:off x="655608" y="3643212"/>
              <a:ext cx="46825" cy="4685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70"/>
            <p:cNvSpPr/>
            <p:nvPr/>
          </p:nvSpPr>
          <p:spPr>
            <a:xfrm flipH="1">
              <a:off x="667808" y="3534062"/>
              <a:ext cx="46825" cy="4682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70"/>
            <p:cNvSpPr/>
            <p:nvPr/>
          </p:nvSpPr>
          <p:spPr>
            <a:xfrm flipH="1">
              <a:off x="778358" y="3896162"/>
              <a:ext cx="46800" cy="4682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70"/>
            <p:cNvSpPr/>
            <p:nvPr/>
          </p:nvSpPr>
          <p:spPr>
            <a:xfrm flipH="1">
              <a:off x="513883" y="2531162"/>
              <a:ext cx="46825" cy="4682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70"/>
            <p:cNvSpPr/>
            <p:nvPr/>
          </p:nvSpPr>
          <p:spPr>
            <a:xfrm flipH="1">
              <a:off x="515258" y="2640912"/>
              <a:ext cx="46800" cy="4625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70"/>
            <p:cNvSpPr/>
            <p:nvPr/>
          </p:nvSpPr>
          <p:spPr>
            <a:xfrm flipH="1">
              <a:off x="515933" y="2761037"/>
              <a:ext cx="46800" cy="4682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70"/>
            <p:cNvSpPr/>
            <p:nvPr/>
          </p:nvSpPr>
          <p:spPr>
            <a:xfrm flipH="1">
              <a:off x="516608" y="2893937"/>
              <a:ext cx="46800" cy="4682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70"/>
            <p:cNvSpPr/>
            <p:nvPr/>
          </p:nvSpPr>
          <p:spPr>
            <a:xfrm flipH="1">
              <a:off x="770883" y="2892587"/>
              <a:ext cx="46825" cy="4682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70"/>
            <p:cNvSpPr/>
            <p:nvPr/>
          </p:nvSpPr>
          <p:spPr>
            <a:xfrm flipH="1">
              <a:off x="772933" y="3146837"/>
              <a:ext cx="46125" cy="4685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70"/>
            <p:cNvSpPr/>
            <p:nvPr/>
          </p:nvSpPr>
          <p:spPr>
            <a:xfrm flipH="1">
              <a:off x="774958" y="3388287"/>
              <a:ext cx="46800" cy="4680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70"/>
            <p:cNvSpPr/>
            <p:nvPr/>
          </p:nvSpPr>
          <p:spPr>
            <a:xfrm flipH="1">
              <a:off x="517283" y="3015337"/>
              <a:ext cx="46800" cy="4680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70"/>
            <p:cNvSpPr/>
            <p:nvPr/>
          </p:nvSpPr>
          <p:spPr>
            <a:xfrm flipH="1">
              <a:off x="519308" y="3160437"/>
              <a:ext cx="46825" cy="4682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70"/>
            <p:cNvSpPr/>
            <p:nvPr/>
          </p:nvSpPr>
          <p:spPr>
            <a:xfrm flipH="1">
              <a:off x="519983" y="3256737"/>
              <a:ext cx="46825" cy="4680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70"/>
            <p:cNvSpPr/>
            <p:nvPr/>
          </p:nvSpPr>
          <p:spPr>
            <a:xfrm flipH="1">
              <a:off x="520683" y="3390312"/>
              <a:ext cx="46800" cy="4612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70"/>
            <p:cNvSpPr/>
            <p:nvPr/>
          </p:nvSpPr>
          <p:spPr>
            <a:xfrm flipH="1">
              <a:off x="522033" y="3534737"/>
              <a:ext cx="46125" cy="4682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70"/>
            <p:cNvSpPr/>
            <p:nvPr/>
          </p:nvSpPr>
          <p:spPr>
            <a:xfrm flipH="1">
              <a:off x="522708" y="3619512"/>
              <a:ext cx="46800" cy="4680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7" name="Google Shape;4877;p70"/>
          <p:cNvGrpSpPr/>
          <p:nvPr/>
        </p:nvGrpSpPr>
        <p:grpSpPr>
          <a:xfrm rot="2078231">
            <a:off x="7859735" y="3055290"/>
            <a:ext cx="1757719" cy="3678844"/>
            <a:chOff x="8344403" y="412811"/>
            <a:chExt cx="1757650" cy="3678700"/>
          </a:xfrm>
        </p:grpSpPr>
        <p:sp>
          <p:nvSpPr>
            <p:cNvPr id="4878" name="Google Shape;4878;p70"/>
            <p:cNvSpPr/>
            <p:nvPr/>
          </p:nvSpPr>
          <p:spPr>
            <a:xfrm flipH="1" rot="10800000">
              <a:off x="8617003" y="951886"/>
              <a:ext cx="1080900" cy="853750"/>
            </a:xfrm>
            <a:custGeom>
              <a:rect b="b" l="l" r="r" t="t"/>
              <a:pathLst>
                <a:path extrusionOk="0" h="34150" w="43236">
                  <a:moveTo>
                    <a:pt x="0" y="0"/>
                  </a:moveTo>
                  <a:lnTo>
                    <a:pt x="0" y="353"/>
                  </a:lnTo>
                  <a:lnTo>
                    <a:pt x="4421" y="380"/>
                  </a:lnTo>
                  <a:lnTo>
                    <a:pt x="8788" y="5723"/>
                  </a:lnTo>
                  <a:lnTo>
                    <a:pt x="18173" y="5832"/>
                  </a:lnTo>
                  <a:lnTo>
                    <a:pt x="30515" y="18010"/>
                  </a:lnTo>
                  <a:lnTo>
                    <a:pt x="33552" y="18038"/>
                  </a:lnTo>
                  <a:lnTo>
                    <a:pt x="42910" y="27504"/>
                  </a:lnTo>
                  <a:lnTo>
                    <a:pt x="42829" y="34149"/>
                  </a:lnTo>
                  <a:lnTo>
                    <a:pt x="43181" y="34149"/>
                  </a:lnTo>
                  <a:lnTo>
                    <a:pt x="43236" y="27368"/>
                  </a:lnTo>
                  <a:lnTo>
                    <a:pt x="33715" y="17712"/>
                  </a:lnTo>
                  <a:lnTo>
                    <a:pt x="30650" y="17658"/>
                  </a:lnTo>
                  <a:lnTo>
                    <a:pt x="18363" y="5506"/>
                  </a:lnTo>
                  <a:lnTo>
                    <a:pt x="8951" y="5398"/>
                  </a:lnTo>
                  <a:lnTo>
                    <a:pt x="4584" y="8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70"/>
            <p:cNvSpPr/>
            <p:nvPr/>
          </p:nvSpPr>
          <p:spPr>
            <a:xfrm flipH="1" rot="10800000">
              <a:off x="8491553" y="1012236"/>
              <a:ext cx="1242975" cy="841550"/>
            </a:xfrm>
            <a:custGeom>
              <a:rect b="b" l="l" r="r" t="t"/>
              <a:pathLst>
                <a:path extrusionOk="0" h="33662" w="49719">
                  <a:moveTo>
                    <a:pt x="2848" y="0"/>
                  </a:moveTo>
                  <a:lnTo>
                    <a:pt x="0" y="2496"/>
                  </a:lnTo>
                  <a:lnTo>
                    <a:pt x="217" y="2740"/>
                  </a:lnTo>
                  <a:lnTo>
                    <a:pt x="2984" y="326"/>
                  </a:lnTo>
                  <a:lnTo>
                    <a:pt x="9358" y="380"/>
                  </a:lnTo>
                  <a:lnTo>
                    <a:pt x="14376" y="5724"/>
                  </a:lnTo>
                  <a:lnTo>
                    <a:pt x="24086" y="5832"/>
                  </a:lnTo>
                  <a:lnTo>
                    <a:pt x="36319" y="17495"/>
                  </a:lnTo>
                  <a:lnTo>
                    <a:pt x="36401" y="17522"/>
                  </a:lnTo>
                  <a:lnTo>
                    <a:pt x="38760" y="17549"/>
                  </a:lnTo>
                  <a:lnTo>
                    <a:pt x="49366" y="29321"/>
                  </a:lnTo>
                  <a:lnTo>
                    <a:pt x="49339" y="33661"/>
                  </a:lnTo>
                  <a:lnTo>
                    <a:pt x="49691" y="33661"/>
                  </a:lnTo>
                  <a:lnTo>
                    <a:pt x="49718" y="29213"/>
                  </a:lnTo>
                  <a:lnTo>
                    <a:pt x="38923" y="17224"/>
                  </a:lnTo>
                  <a:lnTo>
                    <a:pt x="36536" y="17197"/>
                  </a:lnTo>
                  <a:lnTo>
                    <a:pt x="24276" y="5534"/>
                  </a:lnTo>
                  <a:lnTo>
                    <a:pt x="24222" y="5479"/>
                  </a:lnTo>
                  <a:lnTo>
                    <a:pt x="14566" y="5425"/>
                  </a:lnTo>
                  <a:lnTo>
                    <a:pt x="9494" y="28"/>
                  </a:lnTo>
                  <a:lnTo>
                    <a:pt x="2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70"/>
            <p:cNvSpPr/>
            <p:nvPr/>
          </p:nvSpPr>
          <p:spPr>
            <a:xfrm flipH="1" rot="10800000">
              <a:off x="8483403" y="1250936"/>
              <a:ext cx="1376575" cy="699825"/>
            </a:xfrm>
            <a:custGeom>
              <a:rect b="b" l="l" r="r" t="t"/>
              <a:pathLst>
                <a:path extrusionOk="0" h="27993" w="55063">
                  <a:moveTo>
                    <a:pt x="2686" y="1"/>
                  </a:moveTo>
                  <a:lnTo>
                    <a:pt x="1" y="1899"/>
                  </a:lnTo>
                  <a:lnTo>
                    <a:pt x="191" y="2171"/>
                  </a:lnTo>
                  <a:lnTo>
                    <a:pt x="2767" y="353"/>
                  </a:lnTo>
                  <a:lnTo>
                    <a:pt x="14132" y="408"/>
                  </a:lnTo>
                  <a:lnTo>
                    <a:pt x="16980" y="3364"/>
                  </a:lnTo>
                  <a:lnTo>
                    <a:pt x="26691" y="3445"/>
                  </a:lnTo>
                  <a:lnTo>
                    <a:pt x="38924" y="15109"/>
                  </a:lnTo>
                  <a:lnTo>
                    <a:pt x="38978" y="15136"/>
                  </a:lnTo>
                  <a:lnTo>
                    <a:pt x="42477" y="15163"/>
                  </a:lnTo>
                  <a:lnTo>
                    <a:pt x="54818" y="27992"/>
                  </a:lnTo>
                  <a:lnTo>
                    <a:pt x="55062" y="27748"/>
                  </a:lnTo>
                  <a:lnTo>
                    <a:pt x="42640" y="14892"/>
                  </a:lnTo>
                  <a:lnTo>
                    <a:pt x="42612" y="14837"/>
                  </a:lnTo>
                  <a:lnTo>
                    <a:pt x="39113" y="14783"/>
                  </a:lnTo>
                  <a:lnTo>
                    <a:pt x="26853" y="3120"/>
                  </a:lnTo>
                  <a:lnTo>
                    <a:pt x="26826" y="3093"/>
                  </a:lnTo>
                  <a:lnTo>
                    <a:pt x="17116" y="3039"/>
                  </a:lnTo>
                  <a:lnTo>
                    <a:pt x="14268" y="82"/>
                  </a:lnTo>
                  <a:lnTo>
                    <a:pt x="2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70"/>
            <p:cNvSpPr/>
            <p:nvPr/>
          </p:nvSpPr>
          <p:spPr>
            <a:xfrm flipH="1" rot="10800000">
              <a:off x="8617003" y="1172286"/>
              <a:ext cx="1234150" cy="729650"/>
            </a:xfrm>
            <a:custGeom>
              <a:rect b="b" l="l" r="r" t="t"/>
              <a:pathLst>
                <a:path extrusionOk="0" h="29186" w="49366">
                  <a:moveTo>
                    <a:pt x="54" y="1"/>
                  </a:moveTo>
                  <a:lnTo>
                    <a:pt x="0" y="326"/>
                  </a:lnTo>
                  <a:lnTo>
                    <a:pt x="6700" y="407"/>
                  </a:lnTo>
                  <a:lnTo>
                    <a:pt x="10416" y="2849"/>
                  </a:lnTo>
                  <a:lnTo>
                    <a:pt x="20994" y="2930"/>
                  </a:lnTo>
                  <a:lnTo>
                    <a:pt x="31979" y="15515"/>
                  </a:lnTo>
                  <a:lnTo>
                    <a:pt x="32061" y="15597"/>
                  </a:lnTo>
                  <a:lnTo>
                    <a:pt x="35804" y="15624"/>
                  </a:lnTo>
                  <a:lnTo>
                    <a:pt x="49149" y="29186"/>
                  </a:lnTo>
                  <a:lnTo>
                    <a:pt x="49366" y="28942"/>
                  </a:lnTo>
                  <a:lnTo>
                    <a:pt x="36021" y="15326"/>
                  </a:lnTo>
                  <a:lnTo>
                    <a:pt x="35939" y="15271"/>
                  </a:lnTo>
                  <a:lnTo>
                    <a:pt x="32196" y="15244"/>
                  </a:lnTo>
                  <a:lnTo>
                    <a:pt x="21211" y="2632"/>
                  </a:lnTo>
                  <a:lnTo>
                    <a:pt x="21157" y="2604"/>
                  </a:lnTo>
                  <a:lnTo>
                    <a:pt x="10524" y="2496"/>
                  </a:lnTo>
                  <a:lnTo>
                    <a:pt x="6781" y="55"/>
                  </a:lnTo>
                  <a:lnTo>
                    <a:pt x="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70"/>
            <p:cNvSpPr/>
            <p:nvPr/>
          </p:nvSpPr>
          <p:spPr>
            <a:xfrm flipH="1" rot="10800000">
              <a:off x="8619028" y="1846986"/>
              <a:ext cx="1462675" cy="200050"/>
            </a:xfrm>
            <a:custGeom>
              <a:rect b="b" l="l" r="r" t="t"/>
              <a:pathLst>
                <a:path extrusionOk="0" h="8002" w="58507">
                  <a:moveTo>
                    <a:pt x="1" y="0"/>
                  </a:moveTo>
                  <a:lnTo>
                    <a:pt x="1" y="326"/>
                  </a:lnTo>
                  <a:lnTo>
                    <a:pt x="9928" y="407"/>
                  </a:lnTo>
                  <a:lnTo>
                    <a:pt x="13264" y="4801"/>
                  </a:lnTo>
                  <a:lnTo>
                    <a:pt x="24819" y="4882"/>
                  </a:lnTo>
                  <a:lnTo>
                    <a:pt x="28074" y="7839"/>
                  </a:lnTo>
                  <a:lnTo>
                    <a:pt x="50234" y="8002"/>
                  </a:lnTo>
                  <a:lnTo>
                    <a:pt x="50342" y="8002"/>
                  </a:lnTo>
                  <a:lnTo>
                    <a:pt x="57069" y="1221"/>
                  </a:lnTo>
                  <a:lnTo>
                    <a:pt x="58317" y="2306"/>
                  </a:lnTo>
                  <a:lnTo>
                    <a:pt x="58507" y="2062"/>
                  </a:lnTo>
                  <a:lnTo>
                    <a:pt x="57069" y="732"/>
                  </a:lnTo>
                  <a:lnTo>
                    <a:pt x="50180" y="7649"/>
                  </a:lnTo>
                  <a:lnTo>
                    <a:pt x="28209" y="7486"/>
                  </a:lnTo>
                  <a:lnTo>
                    <a:pt x="24955" y="4530"/>
                  </a:lnTo>
                  <a:lnTo>
                    <a:pt x="13427" y="4476"/>
                  </a:lnTo>
                  <a:lnTo>
                    <a:pt x="10091" y="10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70"/>
            <p:cNvSpPr/>
            <p:nvPr/>
          </p:nvSpPr>
          <p:spPr>
            <a:xfrm flipH="1" rot="10800000">
              <a:off x="8368128" y="1920211"/>
              <a:ext cx="1733925" cy="206850"/>
            </a:xfrm>
            <a:custGeom>
              <a:rect b="b" l="l" r="r" t="t"/>
              <a:pathLst>
                <a:path extrusionOk="0" h="8274" w="69357">
                  <a:moveTo>
                    <a:pt x="69139" y="0"/>
                  </a:moveTo>
                  <a:lnTo>
                    <a:pt x="66915" y="2225"/>
                  </a:lnTo>
                  <a:lnTo>
                    <a:pt x="64718" y="2170"/>
                  </a:lnTo>
                  <a:lnTo>
                    <a:pt x="59456" y="7948"/>
                  </a:lnTo>
                  <a:lnTo>
                    <a:pt x="39439" y="7785"/>
                  </a:lnTo>
                  <a:lnTo>
                    <a:pt x="36075" y="3391"/>
                  </a:lnTo>
                  <a:lnTo>
                    <a:pt x="24548" y="3337"/>
                  </a:lnTo>
                  <a:lnTo>
                    <a:pt x="21863" y="380"/>
                  </a:lnTo>
                  <a:lnTo>
                    <a:pt x="2984" y="245"/>
                  </a:lnTo>
                  <a:lnTo>
                    <a:pt x="2903" y="245"/>
                  </a:lnTo>
                  <a:lnTo>
                    <a:pt x="1" y="3228"/>
                  </a:lnTo>
                  <a:lnTo>
                    <a:pt x="245" y="3472"/>
                  </a:lnTo>
                  <a:lnTo>
                    <a:pt x="3039" y="597"/>
                  </a:lnTo>
                  <a:lnTo>
                    <a:pt x="21700" y="706"/>
                  </a:lnTo>
                  <a:lnTo>
                    <a:pt x="24412" y="3662"/>
                  </a:lnTo>
                  <a:lnTo>
                    <a:pt x="35913" y="3744"/>
                  </a:lnTo>
                  <a:lnTo>
                    <a:pt x="39249" y="8111"/>
                  </a:lnTo>
                  <a:lnTo>
                    <a:pt x="59592" y="8273"/>
                  </a:lnTo>
                  <a:lnTo>
                    <a:pt x="64854" y="2523"/>
                  </a:lnTo>
                  <a:lnTo>
                    <a:pt x="67051" y="2550"/>
                  </a:lnTo>
                  <a:lnTo>
                    <a:pt x="69356" y="245"/>
                  </a:lnTo>
                  <a:lnTo>
                    <a:pt x="691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70"/>
            <p:cNvSpPr/>
            <p:nvPr/>
          </p:nvSpPr>
          <p:spPr>
            <a:xfrm flipH="1" rot="10800000">
              <a:off x="8631903" y="2053136"/>
              <a:ext cx="1465400" cy="406200"/>
            </a:xfrm>
            <a:custGeom>
              <a:rect b="b" l="l" r="r" t="t"/>
              <a:pathLst>
                <a:path extrusionOk="0" h="16248" w="58616">
                  <a:moveTo>
                    <a:pt x="54249" y="1"/>
                  </a:moveTo>
                  <a:lnTo>
                    <a:pt x="48987" y="4883"/>
                  </a:lnTo>
                  <a:lnTo>
                    <a:pt x="48905" y="12641"/>
                  </a:lnTo>
                  <a:lnTo>
                    <a:pt x="46410" y="15923"/>
                  </a:lnTo>
                  <a:lnTo>
                    <a:pt x="31248" y="15787"/>
                  </a:lnTo>
                  <a:lnTo>
                    <a:pt x="29485" y="13834"/>
                  </a:lnTo>
                  <a:lnTo>
                    <a:pt x="15516" y="13698"/>
                  </a:lnTo>
                  <a:lnTo>
                    <a:pt x="13481" y="11284"/>
                  </a:lnTo>
                  <a:lnTo>
                    <a:pt x="1" y="11176"/>
                  </a:lnTo>
                  <a:lnTo>
                    <a:pt x="1" y="11501"/>
                  </a:lnTo>
                  <a:lnTo>
                    <a:pt x="13346" y="11610"/>
                  </a:lnTo>
                  <a:lnTo>
                    <a:pt x="15353" y="14051"/>
                  </a:lnTo>
                  <a:lnTo>
                    <a:pt x="29322" y="14187"/>
                  </a:lnTo>
                  <a:lnTo>
                    <a:pt x="31085" y="16112"/>
                  </a:lnTo>
                  <a:lnTo>
                    <a:pt x="46573" y="16248"/>
                  </a:lnTo>
                  <a:lnTo>
                    <a:pt x="49258" y="12749"/>
                  </a:lnTo>
                  <a:lnTo>
                    <a:pt x="49312" y="5019"/>
                  </a:lnTo>
                  <a:lnTo>
                    <a:pt x="54384" y="353"/>
                  </a:lnTo>
                  <a:lnTo>
                    <a:pt x="58616" y="381"/>
                  </a:lnTo>
                  <a:lnTo>
                    <a:pt x="58616" y="55"/>
                  </a:lnTo>
                  <a:lnTo>
                    <a:pt x="542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70"/>
            <p:cNvSpPr/>
            <p:nvPr/>
          </p:nvSpPr>
          <p:spPr>
            <a:xfrm flipH="1" rot="10800000">
              <a:off x="8476628" y="2114161"/>
              <a:ext cx="1597625" cy="465875"/>
            </a:xfrm>
            <a:custGeom>
              <a:rect b="b" l="l" r="r" t="t"/>
              <a:pathLst>
                <a:path extrusionOk="0" h="18635" w="63905">
                  <a:moveTo>
                    <a:pt x="59971" y="1"/>
                  </a:moveTo>
                  <a:lnTo>
                    <a:pt x="52323" y="7623"/>
                  </a:lnTo>
                  <a:lnTo>
                    <a:pt x="52241" y="16329"/>
                  </a:lnTo>
                  <a:lnTo>
                    <a:pt x="49936" y="18309"/>
                  </a:lnTo>
                  <a:lnTo>
                    <a:pt x="38978" y="18201"/>
                  </a:lnTo>
                  <a:lnTo>
                    <a:pt x="36238" y="16221"/>
                  </a:lnTo>
                  <a:lnTo>
                    <a:pt x="23029" y="16112"/>
                  </a:lnTo>
                  <a:lnTo>
                    <a:pt x="21076" y="13210"/>
                  </a:lnTo>
                  <a:lnTo>
                    <a:pt x="3581" y="13074"/>
                  </a:lnTo>
                  <a:lnTo>
                    <a:pt x="1" y="16438"/>
                  </a:lnTo>
                  <a:lnTo>
                    <a:pt x="245" y="16709"/>
                  </a:lnTo>
                  <a:lnTo>
                    <a:pt x="3717" y="13400"/>
                  </a:lnTo>
                  <a:lnTo>
                    <a:pt x="20913" y="13563"/>
                  </a:lnTo>
                  <a:lnTo>
                    <a:pt x="22839" y="16465"/>
                  </a:lnTo>
                  <a:lnTo>
                    <a:pt x="36130" y="16573"/>
                  </a:lnTo>
                  <a:lnTo>
                    <a:pt x="38896" y="18526"/>
                  </a:lnTo>
                  <a:lnTo>
                    <a:pt x="50017" y="18635"/>
                  </a:lnTo>
                  <a:lnTo>
                    <a:pt x="50071" y="18635"/>
                  </a:lnTo>
                  <a:lnTo>
                    <a:pt x="52594" y="16465"/>
                  </a:lnTo>
                  <a:lnTo>
                    <a:pt x="52648" y="7785"/>
                  </a:lnTo>
                  <a:lnTo>
                    <a:pt x="60107" y="326"/>
                  </a:lnTo>
                  <a:lnTo>
                    <a:pt x="63904" y="353"/>
                  </a:lnTo>
                  <a:lnTo>
                    <a:pt x="63904" y="28"/>
                  </a:lnTo>
                  <a:lnTo>
                    <a:pt x="599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70"/>
            <p:cNvSpPr/>
            <p:nvPr/>
          </p:nvSpPr>
          <p:spPr>
            <a:xfrm flipH="1" rot="10800000">
              <a:off x="8620378" y="2264011"/>
              <a:ext cx="1192125" cy="1020550"/>
            </a:xfrm>
            <a:custGeom>
              <a:rect b="b" l="l" r="r" t="t"/>
              <a:pathLst>
                <a:path extrusionOk="0" h="40822" w="47685">
                  <a:moveTo>
                    <a:pt x="47332" y="0"/>
                  </a:moveTo>
                  <a:lnTo>
                    <a:pt x="47196" y="14240"/>
                  </a:lnTo>
                  <a:lnTo>
                    <a:pt x="22107" y="40469"/>
                  </a:lnTo>
                  <a:lnTo>
                    <a:pt x="1" y="40306"/>
                  </a:lnTo>
                  <a:lnTo>
                    <a:pt x="1" y="40659"/>
                  </a:lnTo>
                  <a:lnTo>
                    <a:pt x="22188" y="40821"/>
                  </a:lnTo>
                  <a:lnTo>
                    <a:pt x="22242" y="40821"/>
                  </a:lnTo>
                  <a:lnTo>
                    <a:pt x="47522" y="14430"/>
                  </a:lnTo>
                  <a:lnTo>
                    <a:pt x="47549" y="14376"/>
                  </a:lnTo>
                  <a:lnTo>
                    <a:pt x="476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70"/>
            <p:cNvSpPr/>
            <p:nvPr/>
          </p:nvSpPr>
          <p:spPr>
            <a:xfrm flipH="1" rot="10800000">
              <a:off x="8378978" y="2281636"/>
              <a:ext cx="1421325" cy="1063950"/>
            </a:xfrm>
            <a:custGeom>
              <a:rect b="b" l="l" r="r" t="t"/>
              <a:pathLst>
                <a:path extrusionOk="0" h="42558" w="56853">
                  <a:moveTo>
                    <a:pt x="56527" y="0"/>
                  </a:moveTo>
                  <a:lnTo>
                    <a:pt x="56391" y="16247"/>
                  </a:lnTo>
                  <a:lnTo>
                    <a:pt x="31817" y="40523"/>
                  </a:lnTo>
                  <a:lnTo>
                    <a:pt x="1981" y="40279"/>
                  </a:lnTo>
                  <a:lnTo>
                    <a:pt x="1899" y="40279"/>
                  </a:lnTo>
                  <a:lnTo>
                    <a:pt x="1" y="42313"/>
                  </a:lnTo>
                  <a:lnTo>
                    <a:pt x="245" y="42557"/>
                  </a:lnTo>
                  <a:lnTo>
                    <a:pt x="2035" y="40604"/>
                  </a:lnTo>
                  <a:lnTo>
                    <a:pt x="31871" y="40848"/>
                  </a:lnTo>
                  <a:lnTo>
                    <a:pt x="31953" y="40848"/>
                  </a:lnTo>
                  <a:lnTo>
                    <a:pt x="56662" y="16437"/>
                  </a:lnTo>
                  <a:lnTo>
                    <a:pt x="56717" y="16383"/>
                  </a:lnTo>
                  <a:lnTo>
                    <a:pt x="56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70"/>
            <p:cNvSpPr/>
            <p:nvPr/>
          </p:nvSpPr>
          <p:spPr>
            <a:xfrm flipH="1" rot="10800000">
              <a:off x="8621753" y="2409136"/>
              <a:ext cx="1127700" cy="1074800"/>
            </a:xfrm>
            <a:custGeom>
              <a:rect b="b" l="l" r="r" t="t"/>
              <a:pathLst>
                <a:path extrusionOk="0" h="42992" w="45108">
                  <a:moveTo>
                    <a:pt x="44890" y="1"/>
                  </a:moveTo>
                  <a:lnTo>
                    <a:pt x="42042" y="3391"/>
                  </a:lnTo>
                  <a:lnTo>
                    <a:pt x="41988" y="3473"/>
                  </a:lnTo>
                  <a:lnTo>
                    <a:pt x="41852" y="19340"/>
                  </a:lnTo>
                  <a:lnTo>
                    <a:pt x="24818" y="35669"/>
                  </a:lnTo>
                  <a:lnTo>
                    <a:pt x="24764" y="37947"/>
                  </a:lnTo>
                  <a:lnTo>
                    <a:pt x="19692" y="42667"/>
                  </a:lnTo>
                  <a:lnTo>
                    <a:pt x="0" y="42477"/>
                  </a:lnTo>
                  <a:lnTo>
                    <a:pt x="0" y="42829"/>
                  </a:lnTo>
                  <a:lnTo>
                    <a:pt x="19828" y="42992"/>
                  </a:lnTo>
                  <a:lnTo>
                    <a:pt x="25117" y="38110"/>
                  </a:lnTo>
                  <a:lnTo>
                    <a:pt x="25144" y="35831"/>
                  </a:lnTo>
                  <a:lnTo>
                    <a:pt x="42205" y="19476"/>
                  </a:lnTo>
                  <a:lnTo>
                    <a:pt x="42340" y="3554"/>
                  </a:lnTo>
                  <a:lnTo>
                    <a:pt x="45107" y="218"/>
                  </a:lnTo>
                  <a:lnTo>
                    <a:pt x="448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70"/>
            <p:cNvSpPr/>
            <p:nvPr/>
          </p:nvSpPr>
          <p:spPr>
            <a:xfrm flipH="1" rot="10800000">
              <a:off x="8623103" y="2531186"/>
              <a:ext cx="965625" cy="1069375"/>
            </a:xfrm>
            <a:custGeom>
              <a:rect b="b" l="l" r="r" t="t"/>
              <a:pathLst>
                <a:path extrusionOk="0" h="42775" w="38625">
                  <a:moveTo>
                    <a:pt x="38381" y="0"/>
                  </a:moveTo>
                  <a:lnTo>
                    <a:pt x="30867" y="6727"/>
                  </a:lnTo>
                  <a:lnTo>
                    <a:pt x="30813" y="6809"/>
                  </a:lnTo>
                  <a:lnTo>
                    <a:pt x="30677" y="23490"/>
                  </a:lnTo>
                  <a:lnTo>
                    <a:pt x="19014" y="35343"/>
                  </a:lnTo>
                  <a:lnTo>
                    <a:pt x="18987" y="35397"/>
                  </a:lnTo>
                  <a:lnTo>
                    <a:pt x="18960" y="38706"/>
                  </a:lnTo>
                  <a:lnTo>
                    <a:pt x="16003" y="42449"/>
                  </a:lnTo>
                  <a:lnTo>
                    <a:pt x="0" y="42314"/>
                  </a:lnTo>
                  <a:lnTo>
                    <a:pt x="0" y="42639"/>
                  </a:lnTo>
                  <a:lnTo>
                    <a:pt x="16166" y="42775"/>
                  </a:lnTo>
                  <a:lnTo>
                    <a:pt x="19285" y="38842"/>
                  </a:lnTo>
                  <a:lnTo>
                    <a:pt x="19340" y="35560"/>
                  </a:lnTo>
                  <a:lnTo>
                    <a:pt x="30949" y="23652"/>
                  </a:lnTo>
                  <a:lnTo>
                    <a:pt x="31030" y="23625"/>
                  </a:lnTo>
                  <a:lnTo>
                    <a:pt x="31166" y="6944"/>
                  </a:lnTo>
                  <a:lnTo>
                    <a:pt x="38625" y="217"/>
                  </a:lnTo>
                  <a:lnTo>
                    <a:pt x="38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70"/>
            <p:cNvSpPr/>
            <p:nvPr/>
          </p:nvSpPr>
          <p:spPr>
            <a:xfrm flipH="1" rot="10800000">
              <a:off x="8372203" y="2542711"/>
              <a:ext cx="1195500" cy="1099900"/>
            </a:xfrm>
            <a:custGeom>
              <a:rect b="b" l="l" r="r" t="t"/>
              <a:pathLst>
                <a:path extrusionOk="0" h="43996" w="47820">
                  <a:moveTo>
                    <a:pt x="47576" y="1"/>
                  </a:moveTo>
                  <a:lnTo>
                    <a:pt x="39954" y="7948"/>
                  </a:lnTo>
                  <a:lnTo>
                    <a:pt x="39873" y="8002"/>
                  </a:lnTo>
                  <a:lnTo>
                    <a:pt x="39764" y="24494"/>
                  </a:lnTo>
                  <a:lnTo>
                    <a:pt x="28101" y="36048"/>
                  </a:lnTo>
                  <a:lnTo>
                    <a:pt x="28047" y="36075"/>
                  </a:lnTo>
                  <a:lnTo>
                    <a:pt x="28047" y="39276"/>
                  </a:lnTo>
                  <a:lnTo>
                    <a:pt x="25307" y="41717"/>
                  </a:lnTo>
                  <a:lnTo>
                    <a:pt x="2414" y="41500"/>
                  </a:lnTo>
                  <a:lnTo>
                    <a:pt x="2333" y="41500"/>
                  </a:lnTo>
                  <a:lnTo>
                    <a:pt x="0" y="43751"/>
                  </a:lnTo>
                  <a:lnTo>
                    <a:pt x="245" y="43996"/>
                  </a:lnTo>
                  <a:lnTo>
                    <a:pt x="2469" y="41853"/>
                  </a:lnTo>
                  <a:lnTo>
                    <a:pt x="25443" y="42043"/>
                  </a:lnTo>
                  <a:lnTo>
                    <a:pt x="28372" y="39439"/>
                  </a:lnTo>
                  <a:lnTo>
                    <a:pt x="28372" y="36265"/>
                  </a:lnTo>
                  <a:lnTo>
                    <a:pt x="40035" y="24656"/>
                  </a:lnTo>
                  <a:lnTo>
                    <a:pt x="40117" y="24629"/>
                  </a:lnTo>
                  <a:lnTo>
                    <a:pt x="40225" y="8138"/>
                  </a:lnTo>
                  <a:lnTo>
                    <a:pt x="47820" y="218"/>
                  </a:lnTo>
                  <a:lnTo>
                    <a:pt x="47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70"/>
            <p:cNvSpPr/>
            <p:nvPr/>
          </p:nvSpPr>
          <p:spPr>
            <a:xfrm flipH="1" rot="10800000">
              <a:off x="8499678" y="2415911"/>
              <a:ext cx="1196875" cy="1082925"/>
            </a:xfrm>
            <a:custGeom>
              <a:rect b="b" l="l" r="r" t="t"/>
              <a:pathLst>
                <a:path extrusionOk="0" h="43317" w="47875">
                  <a:moveTo>
                    <a:pt x="47630" y="0"/>
                  </a:moveTo>
                  <a:lnTo>
                    <a:pt x="43480" y="3879"/>
                  </a:lnTo>
                  <a:lnTo>
                    <a:pt x="43345" y="19475"/>
                  </a:lnTo>
                  <a:lnTo>
                    <a:pt x="26853" y="35180"/>
                  </a:lnTo>
                  <a:lnTo>
                    <a:pt x="26772" y="35207"/>
                  </a:lnTo>
                  <a:lnTo>
                    <a:pt x="26772" y="37322"/>
                  </a:lnTo>
                  <a:lnTo>
                    <a:pt x="24222" y="40821"/>
                  </a:lnTo>
                  <a:lnTo>
                    <a:pt x="2578" y="40632"/>
                  </a:lnTo>
                  <a:lnTo>
                    <a:pt x="2496" y="40632"/>
                  </a:lnTo>
                  <a:lnTo>
                    <a:pt x="1" y="43073"/>
                  </a:lnTo>
                  <a:lnTo>
                    <a:pt x="218" y="43317"/>
                  </a:lnTo>
                  <a:lnTo>
                    <a:pt x="2632" y="40984"/>
                  </a:lnTo>
                  <a:lnTo>
                    <a:pt x="24412" y="41147"/>
                  </a:lnTo>
                  <a:lnTo>
                    <a:pt x="27125" y="37431"/>
                  </a:lnTo>
                  <a:lnTo>
                    <a:pt x="27125" y="35342"/>
                  </a:lnTo>
                  <a:lnTo>
                    <a:pt x="43670" y="19665"/>
                  </a:lnTo>
                  <a:lnTo>
                    <a:pt x="43697" y="19611"/>
                  </a:lnTo>
                  <a:lnTo>
                    <a:pt x="43833" y="4014"/>
                  </a:lnTo>
                  <a:lnTo>
                    <a:pt x="47874" y="217"/>
                  </a:lnTo>
                  <a:lnTo>
                    <a:pt x="47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70"/>
            <p:cNvSpPr/>
            <p:nvPr/>
          </p:nvSpPr>
          <p:spPr>
            <a:xfrm flipH="1" rot="10800000">
              <a:off x="8635978" y="2666111"/>
              <a:ext cx="525550" cy="1315550"/>
            </a:xfrm>
            <a:custGeom>
              <a:rect b="b" l="l" r="r" t="t"/>
              <a:pathLst>
                <a:path extrusionOk="0" h="52622" w="21022">
                  <a:moveTo>
                    <a:pt x="16790" y="1"/>
                  </a:moveTo>
                  <a:lnTo>
                    <a:pt x="12532" y="4259"/>
                  </a:lnTo>
                  <a:lnTo>
                    <a:pt x="12505" y="7921"/>
                  </a:lnTo>
                  <a:lnTo>
                    <a:pt x="20669" y="16601"/>
                  </a:lnTo>
                  <a:lnTo>
                    <a:pt x="20479" y="41555"/>
                  </a:lnTo>
                  <a:lnTo>
                    <a:pt x="13942" y="48959"/>
                  </a:lnTo>
                  <a:lnTo>
                    <a:pt x="11664" y="48932"/>
                  </a:lnTo>
                  <a:lnTo>
                    <a:pt x="7839" y="52296"/>
                  </a:lnTo>
                  <a:lnTo>
                    <a:pt x="1" y="52214"/>
                  </a:lnTo>
                  <a:lnTo>
                    <a:pt x="1" y="52567"/>
                  </a:lnTo>
                  <a:lnTo>
                    <a:pt x="7975" y="52621"/>
                  </a:lnTo>
                  <a:lnTo>
                    <a:pt x="11800" y="49285"/>
                  </a:lnTo>
                  <a:lnTo>
                    <a:pt x="14078" y="49312"/>
                  </a:lnTo>
                  <a:lnTo>
                    <a:pt x="20778" y="41717"/>
                  </a:lnTo>
                  <a:lnTo>
                    <a:pt x="20805" y="41636"/>
                  </a:lnTo>
                  <a:lnTo>
                    <a:pt x="21022" y="16519"/>
                  </a:lnTo>
                  <a:lnTo>
                    <a:pt x="21022" y="16465"/>
                  </a:lnTo>
                  <a:lnTo>
                    <a:pt x="12857" y="7813"/>
                  </a:lnTo>
                  <a:lnTo>
                    <a:pt x="12884" y="4395"/>
                  </a:lnTo>
                  <a:lnTo>
                    <a:pt x="17007" y="245"/>
                  </a:lnTo>
                  <a:lnTo>
                    <a:pt x="167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70"/>
            <p:cNvSpPr/>
            <p:nvPr/>
          </p:nvSpPr>
          <p:spPr>
            <a:xfrm flipH="1" rot="10800000">
              <a:off x="8505778" y="2664761"/>
              <a:ext cx="582525" cy="1328425"/>
            </a:xfrm>
            <a:custGeom>
              <a:rect b="b" l="l" r="r" t="t"/>
              <a:pathLst>
                <a:path extrusionOk="0" h="53137" w="23301">
                  <a:moveTo>
                    <a:pt x="21130" y="1"/>
                  </a:moveTo>
                  <a:lnTo>
                    <a:pt x="15814" y="4937"/>
                  </a:lnTo>
                  <a:lnTo>
                    <a:pt x="15787" y="9793"/>
                  </a:lnTo>
                  <a:lnTo>
                    <a:pt x="22975" y="17740"/>
                  </a:lnTo>
                  <a:lnTo>
                    <a:pt x="22812" y="40605"/>
                  </a:lnTo>
                  <a:lnTo>
                    <a:pt x="12668" y="50831"/>
                  </a:lnTo>
                  <a:lnTo>
                    <a:pt x="2008" y="50749"/>
                  </a:lnTo>
                  <a:lnTo>
                    <a:pt x="1" y="52892"/>
                  </a:lnTo>
                  <a:lnTo>
                    <a:pt x="245" y="53136"/>
                  </a:lnTo>
                  <a:lnTo>
                    <a:pt x="2144" y="51102"/>
                  </a:lnTo>
                  <a:lnTo>
                    <a:pt x="12803" y="51156"/>
                  </a:lnTo>
                  <a:lnTo>
                    <a:pt x="23083" y="40822"/>
                  </a:lnTo>
                  <a:lnTo>
                    <a:pt x="23138" y="40741"/>
                  </a:lnTo>
                  <a:lnTo>
                    <a:pt x="23300" y="17658"/>
                  </a:lnTo>
                  <a:lnTo>
                    <a:pt x="23300" y="17604"/>
                  </a:lnTo>
                  <a:lnTo>
                    <a:pt x="16112" y="9657"/>
                  </a:lnTo>
                  <a:lnTo>
                    <a:pt x="16167" y="5127"/>
                  </a:lnTo>
                  <a:lnTo>
                    <a:pt x="21374" y="245"/>
                  </a:lnTo>
                  <a:lnTo>
                    <a:pt x="21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70"/>
            <p:cNvSpPr/>
            <p:nvPr/>
          </p:nvSpPr>
          <p:spPr>
            <a:xfrm flipH="1" rot="10800000">
              <a:off x="8624453" y="2786811"/>
              <a:ext cx="366875" cy="1239600"/>
            </a:xfrm>
            <a:custGeom>
              <a:rect b="b" l="l" r="r" t="t"/>
              <a:pathLst>
                <a:path extrusionOk="0" h="49584" w="14675">
                  <a:moveTo>
                    <a:pt x="13210" y="1"/>
                  </a:moveTo>
                  <a:lnTo>
                    <a:pt x="7243" y="5941"/>
                  </a:lnTo>
                  <a:lnTo>
                    <a:pt x="7216" y="5968"/>
                  </a:lnTo>
                  <a:lnTo>
                    <a:pt x="7134" y="13590"/>
                  </a:lnTo>
                  <a:lnTo>
                    <a:pt x="14322" y="21646"/>
                  </a:lnTo>
                  <a:lnTo>
                    <a:pt x="14186" y="40985"/>
                  </a:lnTo>
                  <a:lnTo>
                    <a:pt x="6103" y="49230"/>
                  </a:lnTo>
                  <a:lnTo>
                    <a:pt x="1" y="49203"/>
                  </a:lnTo>
                  <a:lnTo>
                    <a:pt x="1" y="49529"/>
                  </a:lnTo>
                  <a:lnTo>
                    <a:pt x="6266" y="49583"/>
                  </a:lnTo>
                  <a:lnTo>
                    <a:pt x="14539" y="41120"/>
                  </a:lnTo>
                  <a:lnTo>
                    <a:pt x="14675" y="21564"/>
                  </a:lnTo>
                  <a:lnTo>
                    <a:pt x="14675" y="21510"/>
                  </a:lnTo>
                  <a:lnTo>
                    <a:pt x="7460" y="13454"/>
                  </a:lnTo>
                  <a:lnTo>
                    <a:pt x="7541" y="6104"/>
                  </a:lnTo>
                  <a:lnTo>
                    <a:pt x="13454" y="245"/>
                  </a:lnTo>
                  <a:lnTo>
                    <a:pt x="132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70"/>
            <p:cNvSpPr/>
            <p:nvPr/>
          </p:nvSpPr>
          <p:spPr>
            <a:xfrm flipH="1" rot="10800000">
              <a:off x="8374228" y="2782086"/>
              <a:ext cx="533700" cy="1274150"/>
            </a:xfrm>
            <a:custGeom>
              <a:rect b="b" l="l" r="r" t="t"/>
              <a:pathLst>
                <a:path extrusionOk="0" h="50966" w="21348">
                  <a:moveTo>
                    <a:pt x="21103" y="0"/>
                  </a:moveTo>
                  <a:lnTo>
                    <a:pt x="14810" y="5778"/>
                  </a:lnTo>
                  <a:lnTo>
                    <a:pt x="14702" y="16600"/>
                  </a:lnTo>
                  <a:lnTo>
                    <a:pt x="14702" y="16654"/>
                  </a:lnTo>
                  <a:lnTo>
                    <a:pt x="20940" y="23598"/>
                  </a:lnTo>
                  <a:lnTo>
                    <a:pt x="20805" y="41988"/>
                  </a:lnTo>
                  <a:lnTo>
                    <a:pt x="15082" y="48959"/>
                  </a:lnTo>
                  <a:lnTo>
                    <a:pt x="2361" y="48877"/>
                  </a:lnTo>
                  <a:lnTo>
                    <a:pt x="1" y="50695"/>
                  </a:lnTo>
                  <a:lnTo>
                    <a:pt x="191" y="50966"/>
                  </a:lnTo>
                  <a:lnTo>
                    <a:pt x="2469" y="49203"/>
                  </a:lnTo>
                  <a:lnTo>
                    <a:pt x="15244" y="49311"/>
                  </a:lnTo>
                  <a:lnTo>
                    <a:pt x="21103" y="42151"/>
                  </a:lnTo>
                  <a:lnTo>
                    <a:pt x="21157" y="42124"/>
                  </a:lnTo>
                  <a:lnTo>
                    <a:pt x="21293" y="23544"/>
                  </a:lnTo>
                  <a:lnTo>
                    <a:pt x="21293" y="23462"/>
                  </a:lnTo>
                  <a:lnTo>
                    <a:pt x="15055" y="16546"/>
                  </a:lnTo>
                  <a:lnTo>
                    <a:pt x="15136" y="5913"/>
                  </a:lnTo>
                  <a:lnTo>
                    <a:pt x="21347" y="244"/>
                  </a:lnTo>
                  <a:lnTo>
                    <a:pt x="211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70"/>
            <p:cNvSpPr/>
            <p:nvPr/>
          </p:nvSpPr>
          <p:spPr>
            <a:xfrm flipH="1" rot="10800000">
              <a:off x="8637328" y="2896686"/>
              <a:ext cx="184475" cy="868650"/>
            </a:xfrm>
            <a:custGeom>
              <a:rect b="b" l="l" r="r" t="t"/>
              <a:pathLst>
                <a:path extrusionOk="0" h="34746" w="7379">
                  <a:moveTo>
                    <a:pt x="381" y="0"/>
                  </a:moveTo>
                  <a:lnTo>
                    <a:pt x="326" y="7161"/>
                  </a:lnTo>
                  <a:lnTo>
                    <a:pt x="7026" y="13915"/>
                  </a:lnTo>
                  <a:lnTo>
                    <a:pt x="6890" y="29457"/>
                  </a:lnTo>
                  <a:lnTo>
                    <a:pt x="2306" y="34421"/>
                  </a:lnTo>
                  <a:lnTo>
                    <a:pt x="1" y="34393"/>
                  </a:lnTo>
                  <a:lnTo>
                    <a:pt x="1" y="34719"/>
                  </a:lnTo>
                  <a:lnTo>
                    <a:pt x="2496" y="34746"/>
                  </a:lnTo>
                  <a:lnTo>
                    <a:pt x="7243" y="29592"/>
                  </a:lnTo>
                  <a:lnTo>
                    <a:pt x="7379" y="13834"/>
                  </a:lnTo>
                  <a:lnTo>
                    <a:pt x="7379" y="13779"/>
                  </a:lnTo>
                  <a:lnTo>
                    <a:pt x="652" y="7025"/>
                  </a:lnTo>
                  <a:lnTo>
                    <a:pt x="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70"/>
            <p:cNvSpPr/>
            <p:nvPr/>
          </p:nvSpPr>
          <p:spPr>
            <a:xfrm flipH="1" rot="10800000">
              <a:off x="8500353" y="2917011"/>
              <a:ext cx="295675" cy="1164325"/>
            </a:xfrm>
            <a:custGeom>
              <a:rect b="b" l="l" r="r" t="t"/>
              <a:pathLst>
                <a:path extrusionOk="0" h="46573" w="11827">
                  <a:moveTo>
                    <a:pt x="11583" y="1"/>
                  </a:moveTo>
                  <a:lnTo>
                    <a:pt x="2985" y="7731"/>
                  </a:lnTo>
                  <a:lnTo>
                    <a:pt x="2876" y="20940"/>
                  </a:lnTo>
                  <a:lnTo>
                    <a:pt x="10064" y="27423"/>
                  </a:lnTo>
                  <a:lnTo>
                    <a:pt x="9955" y="40714"/>
                  </a:lnTo>
                  <a:lnTo>
                    <a:pt x="6294" y="44131"/>
                  </a:lnTo>
                  <a:lnTo>
                    <a:pt x="2306" y="44104"/>
                  </a:lnTo>
                  <a:lnTo>
                    <a:pt x="1" y="46355"/>
                  </a:lnTo>
                  <a:lnTo>
                    <a:pt x="191" y="46572"/>
                  </a:lnTo>
                  <a:lnTo>
                    <a:pt x="2442" y="44457"/>
                  </a:lnTo>
                  <a:lnTo>
                    <a:pt x="6429" y="44484"/>
                  </a:lnTo>
                  <a:lnTo>
                    <a:pt x="10308" y="40849"/>
                  </a:lnTo>
                  <a:lnTo>
                    <a:pt x="10389" y="27260"/>
                  </a:lnTo>
                  <a:lnTo>
                    <a:pt x="3229" y="20778"/>
                  </a:lnTo>
                  <a:lnTo>
                    <a:pt x="3310" y="7867"/>
                  </a:lnTo>
                  <a:lnTo>
                    <a:pt x="11827" y="272"/>
                  </a:lnTo>
                  <a:lnTo>
                    <a:pt x="115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70"/>
            <p:cNvSpPr/>
            <p:nvPr/>
          </p:nvSpPr>
          <p:spPr>
            <a:xfrm flipH="1" rot="10800000">
              <a:off x="8496978" y="3162486"/>
              <a:ext cx="217700" cy="929025"/>
            </a:xfrm>
            <a:custGeom>
              <a:rect b="b" l="l" r="r" t="t"/>
              <a:pathLst>
                <a:path extrusionOk="0" h="37161" w="8708">
                  <a:moveTo>
                    <a:pt x="8463" y="1"/>
                  </a:moveTo>
                  <a:lnTo>
                    <a:pt x="272" y="7324"/>
                  </a:lnTo>
                  <a:lnTo>
                    <a:pt x="244" y="7379"/>
                  </a:lnTo>
                  <a:lnTo>
                    <a:pt x="0" y="37160"/>
                  </a:lnTo>
                  <a:lnTo>
                    <a:pt x="326" y="37160"/>
                  </a:lnTo>
                  <a:lnTo>
                    <a:pt x="570" y="7514"/>
                  </a:lnTo>
                  <a:lnTo>
                    <a:pt x="8707" y="245"/>
                  </a:lnTo>
                  <a:lnTo>
                    <a:pt x="84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70"/>
            <p:cNvSpPr/>
            <p:nvPr/>
          </p:nvSpPr>
          <p:spPr>
            <a:xfrm flipH="1" rot="10800000">
              <a:off x="8358628" y="412811"/>
              <a:ext cx="722200" cy="1120925"/>
            </a:xfrm>
            <a:custGeom>
              <a:rect b="b" l="l" r="r" t="t"/>
              <a:pathLst>
                <a:path extrusionOk="0" h="44837" w="28888">
                  <a:moveTo>
                    <a:pt x="245" y="1"/>
                  </a:moveTo>
                  <a:lnTo>
                    <a:pt x="1" y="272"/>
                  </a:lnTo>
                  <a:lnTo>
                    <a:pt x="3174" y="2957"/>
                  </a:lnTo>
                  <a:lnTo>
                    <a:pt x="13020" y="3039"/>
                  </a:lnTo>
                  <a:lnTo>
                    <a:pt x="28562" y="19259"/>
                  </a:lnTo>
                  <a:lnTo>
                    <a:pt x="28345" y="44836"/>
                  </a:lnTo>
                  <a:lnTo>
                    <a:pt x="28698" y="44836"/>
                  </a:lnTo>
                  <a:lnTo>
                    <a:pt x="28888" y="19232"/>
                  </a:lnTo>
                  <a:lnTo>
                    <a:pt x="28888" y="19123"/>
                  </a:lnTo>
                  <a:lnTo>
                    <a:pt x="13183" y="2767"/>
                  </a:lnTo>
                  <a:lnTo>
                    <a:pt x="13156" y="2713"/>
                  </a:lnTo>
                  <a:lnTo>
                    <a:pt x="3337" y="2632"/>
                  </a:lnTo>
                  <a:lnTo>
                    <a:pt x="2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70"/>
            <p:cNvSpPr/>
            <p:nvPr/>
          </p:nvSpPr>
          <p:spPr>
            <a:xfrm flipH="1" rot="10800000">
              <a:off x="8477978" y="3140686"/>
              <a:ext cx="46825" cy="46225"/>
            </a:xfrm>
            <a:custGeom>
              <a:rect b="b" l="l" r="r" t="t"/>
              <a:pathLst>
                <a:path extrusionOk="0" h="1849" w="1873">
                  <a:moveTo>
                    <a:pt x="950" y="0"/>
                  </a:moveTo>
                  <a:cubicBezTo>
                    <a:pt x="408" y="0"/>
                    <a:pt x="1" y="407"/>
                    <a:pt x="1" y="895"/>
                  </a:cubicBezTo>
                  <a:cubicBezTo>
                    <a:pt x="1" y="1410"/>
                    <a:pt x="408" y="1817"/>
                    <a:pt x="923" y="1844"/>
                  </a:cubicBezTo>
                  <a:cubicBezTo>
                    <a:pt x="951" y="1847"/>
                    <a:pt x="978" y="1849"/>
                    <a:pt x="1006" y="1849"/>
                  </a:cubicBezTo>
                  <a:cubicBezTo>
                    <a:pt x="1481" y="1849"/>
                    <a:pt x="1847" y="1411"/>
                    <a:pt x="1872" y="949"/>
                  </a:cubicBezTo>
                  <a:cubicBezTo>
                    <a:pt x="1872" y="434"/>
                    <a:pt x="1465"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70"/>
            <p:cNvSpPr/>
            <p:nvPr/>
          </p:nvSpPr>
          <p:spPr>
            <a:xfrm flipH="1" rot="10800000">
              <a:off x="8354578" y="2766486"/>
              <a:ext cx="47475" cy="46800"/>
            </a:xfrm>
            <a:custGeom>
              <a:rect b="b" l="l" r="r" t="t"/>
              <a:pathLst>
                <a:path extrusionOk="0" h="1872" w="1899">
                  <a:moveTo>
                    <a:pt x="950" y="0"/>
                  </a:moveTo>
                  <a:cubicBezTo>
                    <a:pt x="407" y="0"/>
                    <a:pt x="0" y="407"/>
                    <a:pt x="0" y="922"/>
                  </a:cubicBezTo>
                  <a:cubicBezTo>
                    <a:pt x="0" y="1411"/>
                    <a:pt x="407" y="1818"/>
                    <a:pt x="922" y="1872"/>
                  </a:cubicBezTo>
                  <a:cubicBezTo>
                    <a:pt x="1411" y="1872"/>
                    <a:pt x="1818" y="1465"/>
                    <a:pt x="1872" y="950"/>
                  </a:cubicBezTo>
                  <a:cubicBezTo>
                    <a:pt x="1899" y="434"/>
                    <a:pt x="1438" y="27"/>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70"/>
            <p:cNvSpPr/>
            <p:nvPr/>
          </p:nvSpPr>
          <p:spPr>
            <a:xfrm flipH="1" rot="10800000">
              <a:off x="8475953" y="2898036"/>
              <a:ext cx="46125" cy="46850"/>
            </a:xfrm>
            <a:custGeom>
              <a:rect b="b" l="l" r="r" t="t"/>
              <a:pathLst>
                <a:path extrusionOk="0" h="1874" w="1845">
                  <a:moveTo>
                    <a:pt x="901" y="1"/>
                  </a:moveTo>
                  <a:cubicBezTo>
                    <a:pt x="409" y="1"/>
                    <a:pt x="27" y="399"/>
                    <a:pt x="0" y="924"/>
                  </a:cubicBezTo>
                  <a:cubicBezTo>
                    <a:pt x="0" y="1440"/>
                    <a:pt x="407" y="1847"/>
                    <a:pt x="896" y="1874"/>
                  </a:cubicBezTo>
                  <a:cubicBezTo>
                    <a:pt x="1411" y="1874"/>
                    <a:pt x="1818" y="1467"/>
                    <a:pt x="1845" y="952"/>
                  </a:cubicBezTo>
                  <a:cubicBezTo>
                    <a:pt x="1845" y="436"/>
                    <a:pt x="1438" y="29"/>
                    <a:pt x="950" y="2"/>
                  </a:cubicBezTo>
                  <a:cubicBezTo>
                    <a:pt x="933" y="1"/>
                    <a:pt x="917" y="1"/>
                    <a:pt x="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70"/>
            <p:cNvSpPr/>
            <p:nvPr/>
          </p:nvSpPr>
          <p:spPr>
            <a:xfrm flipH="1" rot="10800000">
              <a:off x="8473928" y="2644411"/>
              <a:ext cx="46800" cy="46850"/>
            </a:xfrm>
            <a:custGeom>
              <a:rect b="b" l="l" r="r" t="t"/>
              <a:pathLst>
                <a:path extrusionOk="0" h="1874" w="1872">
                  <a:moveTo>
                    <a:pt x="904" y="0"/>
                  </a:moveTo>
                  <a:cubicBezTo>
                    <a:pt x="409" y="0"/>
                    <a:pt x="0" y="424"/>
                    <a:pt x="0" y="924"/>
                  </a:cubicBezTo>
                  <a:cubicBezTo>
                    <a:pt x="0" y="1412"/>
                    <a:pt x="407" y="1819"/>
                    <a:pt x="922" y="1873"/>
                  </a:cubicBezTo>
                  <a:cubicBezTo>
                    <a:pt x="1438" y="1873"/>
                    <a:pt x="1844" y="1466"/>
                    <a:pt x="1872" y="951"/>
                  </a:cubicBezTo>
                  <a:cubicBezTo>
                    <a:pt x="1872" y="435"/>
                    <a:pt x="1465" y="29"/>
                    <a:pt x="949" y="2"/>
                  </a:cubicBezTo>
                  <a:cubicBezTo>
                    <a:pt x="934" y="1"/>
                    <a:pt x="919" y="0"/>
                    <a:pt x="9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70"/>
            <p:cNvSpPr/>
            <p:nvPr/>
          </p:nvSpPr>
          <p:spPr>
            <a:xfrm flipH="1" rot="10800000">
              <a:off x="8471878" y="2390136"/>
              <a:ext cx="46825" cy="46850"/>
            </a:xfrm>
            <a:custGeom>
              <a:rect b="b" l="l" r="r" t="t"/>
              <a:pathLst>
                <a:path extrusionOk="0" h="1874" w="1873">
                  <a:moveTo>
                    <a:pt x="904" y="1"/>
                  </a:moveTo>
                  <a:cubicBezTo>
                    <a:pt x="409" y="1"/>
                    <a:pt x="1" y="423"/>
                    <a:pt x="1" y="897"/>
                  </a:cubicBezTo>
                  <a:cubicBezTo>
                    <a:pt x="1" y="1412"/>
                    <a:pt x="435" y="1819"/>
                    <a:pt x="923" y="1873"/>
                  </a:cubicBezTo>
                  <a:cubicBezTo>
                    <a:pt x="1438" y="1873"/>
                    <a:pt x="1845" y="1467"/>
                    <a:pt x="1872" y="951"/>
                  </a:cubicBezTo>
                  <a:cubicBezTo>
                    <a:pt x="1872" y="436"/>
                    <a:pt x="1465" y="29"/>
                    <a:pt x="950" y="2"/>
                  </a:cubicBezTo>
                  <a:cubicBezTo>
                    <a:pt x="935" y="1"/>
                    <a:pt x="919" y="1"/>
                    <a:pt x="9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70"/>
            <p:cNvSpPr/>
            <p:nvPr/>
          </p:nvSpPr>
          <p:spPr>
            <a:xfrm flipH="1" rot="10800000">
              <a:off x="8457653" y="2148736"/>
              <a:ext cx="46800" cy="46825"/>
            </a:xfrm>
            <a:custGeom>
              <a:rect b="b" l="l" r="r" t="t"/>
              <a:pathLst>
                <a:path extrusionOk="0" h="1873" w="1872">
                  <a:moveTo>
                    <a:pt x="949" y="1"/>
                  </a:moveTo>
                  <a:cubicBezTo>
                    <a:pt x="461" y="1"/>
                    <a:pt x="0" y="408"/>
                    <a:pt x="0" y="923"/>
                  </a:cubicBezTo>
                  <a:cubicBezTo>
                    <a:pt x="0" y="1411"/>
                    <a:pt x="407" y="1818"/>
                    <a:pt x="922" y="1873"/>
                  </a:cubicBezTo>
                  <a:cubicBezTo>
                    <a:pt x="1438" y="1873"/>
                    <a:pt x="1845" y="1466"/>
                    <a:pt x="1872" y="950"/>
                  </a:cubicBezTo>
                  <a:cubicBezTo>
                    <a:pt x="1872" y="435"/>
                    <a:pt x="1465" y="28"/>
                    <a:pt x="9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70"/>
            <p:cNvSpPr/>
            <p:nvPr/>
          </p:nvSpPr>
          <p:spPr>
            <a:xfrm flipH="1" rot="10800000">
              <a:off x="8467128" y="1761536"/>
              <a:ext cx="46825" cy="46850"/>
            </a:xfrm>
            <a:custGeom>
              <a:rect b="b" l="l" r="r" t="t"/>
              <a:pathLst>
                <a:path extrusionOk="0" h="1874" w="1873">
                  <a:moveTo>
                    <a:pt x="899" y="0"/>
                  </a:moveTo>
                  <a:cubicBezTo>
                    <a:pt x="382" y="0"/>
                    <a:pt x="1" y="399"/>
                    <a:pt x="1" y="924"/>
                  </a:cubicBezTo>
                  <a:cubicBezTo>
                    <a:pt x="1" y="1439"/>
                    <a:pt x="408" y="1846"/>
                    <a:pt x="923" y="1873"/>
                  </a:cubicBezTo>
                  <a:cubicBezTo>
                    <a:pt x="1438" y="1873"/>
                    <a:pt x="1845" y="1466"/>
                    <a:pt x="1872" y="951"/>
                  </a:cubicBezTo>
                  <a:cubicBezTo>
                    <a:pt x="1872" y="463"/>
                    <a:pt x="1466" y="56"/>
                    <a:pt x="950" y="2"/>
                  </a:cubicBezTo>
                  <a:cubicBezTo>
                    <a:pt x="933" y="1"/>
                    <a:pt x="916"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70"/>
            <p:cNvSpPr/>
            <p:nvPr/>
          </p:nvSpPr>
          <p:spPr>
            <a:xfrm flipH="1" rot="10800000">
              <a:off x="8454928" y="1870711"/>
              <a:ext cx="46825" cy="46825"/>
            </a:xfrm>
            <a:custGeom>
              <a:rect b="b" l="l" r="r" t="t"/>
              <a:pathLst>
                <a:path extrusionOk="0" h="1873" w="1873">
                  <a:moveTo>
                    <a:pt x="950" y="1"/>
                  </a:moveTo>
                  <a:cubicBezTo>
                    <a:pt x="462" y="1"/>
                    <a:pt x="55" y="408"/>
                    <a:pt x="1" y="923"/>
                  </a:cubicBezTo>
                  <a:cubicBezTo>
                    <a:pt x="1" y="1438"/>
                    <a:pt x="435"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70"/>
            <p:cNvSpPr/>
            <p:nvPr/>
          </p:nvSpPr>
          <p:spPr>
            <a:xfrm flipH="1" rot="10800000">
              <a:off x="8344403" y="1508611"/>
              <a:ext cx="46800" cy="46825"/>
            </a:xfrm>
            <a:custGeom>
              <a:rect b="b" l="l" r="r" t="t"/>
              <a:pathLst>
                <a:path extrusionOk="0" h="1873" w="1872">
                  <a:moveTo>
                    <a:pt x="950" y="1"/>
                  </a:moveTo>
                  <a:cubicBezTo>
                    <a:pt x="407" y="1"/>
                    <a:pt x="0" y="408"/>
                    <a:pt x="0" y="923"/>
                  </a:cubicBezTo>
                  <a:cubicBezTo>
                    <a:pt x="0" y="1411"/>
                    <a:pt x="407" y="1818"/>
                    <a:pt x="923" y="1872"/>
                  </a:cubicBezTo>
                  <a:cubicBezTo>
                    <a:pt x="1411" y="1872"/>
                    <a:pt x="1818" y="1466"/>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70"/>
            <p:cNvSpPr/>
            <p:nvPr/>
          </p:nvSpPr>
          <p:spPr>
            <a:xfrm flipH="1" rot="10800000">
              <a:off x="8608853" y="2873611"/>
              <a:ext cx="46825" cy="46825"/>
            </a:xfrm>
            <a:custGeom>
              <a:rect b="b" l="l" r="r" t="t"/>
              <a:pathLst>
                <a:path extrusionOk="0" h="1873" w="1873">
                  <a:moveTo>
                    <a:pt x="950" y="1"/>
                  </a:moveTo>
                  <a:cubicBezTo>
                    <a:pt x="435" y="1"/>
                    <a:pt x="1" y="408"/>
                    <a:pt x="1" y="923"/>
                  </a:cubicBezTo>
                  <a:cubicBezTo>
                    <a:pt x="1" y="1438"/>
                    <a:pt x="408" y="1845"/>
                    <a:pt x="923" y="1872"/>
                  </a:cubicBezTo>
                  <a:cubicBezTo>
                    <a:pt x="1411" y="1872"/>
                    <a:pt x="1818" y="1465"/>
                    <a:pt x="1872" y="950"/>
                  </a:cubicBezTo>
                  <a:cubicBezTo>
                    <a:pt x="1872" y="462"/>
                    <a:pt x="1438"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70"/>
            <p:cNvSpPr/>
            <p:nvPr/>
          </p:nvSpPr>
          <p:spPr>
            <a:xfrm flipH="1" rot="10800000">
              <a:off x="8607503" y="2764436"/>
              <a:ext cx="46800" cy="46250"/>
            </a:xfrm>
            <a:custGeom>
              <a:rect b="b" l="l" r="r" t="t"/>
              <a:pathLst>
                <a:path extrusionOk="0" h="1850" w="1872">
                  <a:moveTo>
                    <a:pt x="871" y="0"/>
                  </a:moveTo>
                  <a:cubicBezTo>
                    <a:pt x="413" y="0"/>
                    <a:pt x="0" y="438"/>
                    <a:pt x="0" y="900"/>
                  </a:cubicBezTo>
                  <a:cubicBezTo>
                    <a:pt x="0" y="1415"/>
                    <a:pt x="434" y="1822"/>
                    <a:pt x="923" y="1849"/>
                  </a:cubicBezTo>
                  <a:cubicBezTo>
                    <a:pt x="1438" y="1849"/>
                    <a:pt x="1845" y="1442"/>
                    <a:pt x="1872" y="954"/>
                  </a:cubicBezTo>
                  <a:cubicBezTo>
                    <a:pt x="1872" y="439"/>
                    <a:pt x="1465" y="32"/>
                    <a:pt x="950" y="5"/>
                  </a:cubicBezTo>
                  <a:cubicBezTo>
                    <a:pt x="923" y="2"/>
                    <a:pt x="897" y="0"/>
                    <a:pt x="8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70"/>
            <p:cNvSpPr/>
            <p:nvPr/>
          </p:nvSpPr>
          <p:spPr>
            <a:xfrm flipH="1" rot="10800000">
              <a:off x="8606828" y="2643736"/>
              <a:ext cx="46800" cy="46825"/>
            </a:xfrm>
            <a:custGeom>
              <a:rect b="b" l="l" r="r" t="t"/>
              <a:pathLst>
                <a:path extrusionOk="0" h="1873" w="1872">
                  <a:moveTo>
                    <a:pt x="950" y="1"/>
                  </a:moveTo>
                  <a:cubicBezTo>
                    <a:pt x="407" y="1"/>
                    <a:pt x="0" y="407"/>
                    <a:pt x="0" y="923"/>
                  </a:cubicBezTo>
                  <a:cubicBezTo>
                    <a:pt x="0" y="1438"/>
                    <a:pt x="407" y="1845"/>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70"/>
            <p:cNvSpPr/>
            <p:nvPr/>
          </p:nvSpPr>
          <p:spPr>
            <a:xfrm flipH="1" rot="10800000">
              <a:off x="8606153" y="2510836"/>
              <a:ext cx="46800" cy="46825"/>
            </a:xfrm>
            <a:custGeom>
              <a:rect b="b" l="l" r="r" t="t"/>
              <a:pathLst>
                <a:path extrusionOk="0" h="1873" w="1872">
                  <a:moveTo>
                    <a:pt x="950" y="1"/>
                  </a:moveTo>
                  <a:cubicBezTo>
                    <a:pt x="407" y="1"/>
                    <a:pt x="0" y="408"/>
                    <a:pt x="0" y="923"/>
                  </a:cubicBezTo>
                  <a:cubicBezTo>
                    <a:pt x="0" y="1438"/>
                    <a:pt x="407" y="1845"/>
                    <a:pt x="922" y="1872"/>
                  </a:cubicBezTo>
                  <a:cubicBezTo>
                    <a:pt x="1438" y="1872"/>
                    <a:pt x="1845" y="1466"/>
                    <a:pt x="1872" y="950"/>
                  </a:cubicBezTo>
                  <a:cubicBezTo>
                    <a:pt x="1872" y="462"/>
                    <a:pt x="1465" y="55"/>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70"/>
            <p:cNvSpPr/>
            <p:nvPr/>
          </p:nvSpPr>
          <p:spPr>
            <a:xfrm flipH="1" rot="10800000">
              <a:off x="8351853" y="2512186"/>
              <a:ext cx="46825" cy="46825"/>
            </a:xfrm>
            <a:custGeom>
              <a:rect b="b" l="l" r="r" t="t"/>
              <a:pathLst>
                <a:path extrusionOk="0" h="1873" w="1873">
                  <a:moveTo>
                    <a:pt x="950" y="1"/>
                  </a:moveTo>
                  <a:cubicBezTo>
                    <a:pt x="435"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70"/>
            <p:cNvSpPr/>
            <p:nvPr/>
          </p:nvSpPr>
          <p:spPr>
            <a:xfrm flipH="1" rot="10800000">
              <a:off x="8350503" y="2257911"/>
              <a:ext cx="46125" cy="46850"/>
            </a:xfrm>
            <a:custGeom>
              <a:rect b="b" l="l" r="r" t="t"/>
              <a:pathLst>
                <a:path extrusionOk="0" h="1874" w="1845">
                  <a:moveTo>
                    <a:pt x="871" y="1"/>
                  </a:moveTo>
                  <a:cubicBezTo>
                    <a:pt x="380" y="1"/>
                    <a:pt x="1" y="374"/>
                    <a:pt x="1" y="924"/>
                  </a:cubicBezTo>
                  <a:cubicBezTo>
                    <a:pt x="1" y="1413"/>
                    <a:pt x="407" y="1819"/>
                    <a:pt x="896" y="1874"/>
                  </a:cubicBezTo>
                  <a:cubicBezTo>
                    <a:pt x="1411" y="1874"/>
                    <a:pt x="1818" y="1467"/>
                    <a:pt x="1845" y="951"/>
                  </a:cubicBezTo>
                  <a:cubicBezTo>
                    <a:pt x="1845" y="436"/>
                    <a:pt x="1438" y="29"/>
                    <a:pt x="923" y="2"/>
                  </a:cubicBezTo>
                  <a:cubicBezTo>
                    <a:pt x="905" y="1"/>
                    <a:pt x="888" y="1"/>
                    <a:pt x="8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70"/>
            <p:cNvSpPr/>
            <p:nvPr/>
          </p:nvSpPr>
          <p:spPr>
            <a:xfrm flipH="1" rot="10800000">
              <a:off x="8347803" y="2016511"/>
              <a:ext cx="46800" cy="46800"/>
            </a:xfrm>
            <a:custGeom>
              <a:rect b="b" l="l" r="r" t="t"/>
              <a:pathLst>
                <a:path extrusionOk="0" h="1872" w="1872">
                  <a:moveTo>
                    <a:pt x="949" y="0"/>
                  </a:moveTo>
                  <a:cubicBezTo>
                    <a:pt x="434" y="0"/>
                    <a:pt x="27" y="407"/>
                    <a:pt x="0" y="922"/>
                  </a:cubicBezTo>
                  <a:cubicBezTo>
                    <a:pt x="0" y="1438"/>
                    <a:pt x="407" y="1845"/>
                    <a:pt x="922" y="1872"/>
                  </a:cubicBezTo>
                  <a:cubicBezTo>
                    <a:pt x="1410" y="1872"/>
                    <a:pt x="1817" y="1465"/>
                    <a:pt x="1872" y="949"/>
                  </a:cubicBezTo>
                  <a:cubicBezTo>
                    <a:pt x="1872" y="434"/>
                    <a:pt x="1465"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70"/>
            <p:cNvSpPr/>
            <p:nvPr/>
          </p:nvSpPr>
          <p:spPr>
            <a:xfrm flipH="1" rot="10800000">
              <a:off x="8605478" y="2389461"/>
              <a:ext cx="46800" cy="46800"/>
            </a:xfrm>
            <a:custGeom>
              <a:rect b="b" l="l" r="r" t="t"/>
              <a:pathLst>
                <a:path extrusionOk="0" h="1872" w="1872">
                  <a:moveTo>
                    <a:pt x="949" y="0"/>
                  </a:moveTo>
                  <a:cubicBezTo>
                    <a:pt x="407" y="0"/>
                    <a:pt x="0" y="407"/>
                    <a:pt x="0" y="922"/>
                  </a:cubicBezTo>
                  <a:cubicBezTo>
                    <a:pt x="0" y="1438"/>
                    <a:pt x="407" y="1844"/>
                    <a:pt x="922" y="1872"/>
                  </a:cubicBezTo>
                  <a:cubicBezTo>
                    <a:pt x="1411" y="1872"/>
                    <a:pt x="1817" y="1465"/>
                    <a:pt x="1872" y="949"/>
                  </a:cubicBezTo>
                  <a:cubicBezTo>
                    <a:pt x="1872" y="434"/>
                    <a:pt x="1438" y="27"/>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70"/>
            <p:cNvSpPr/>
            <p:nvPr/>
          </p:nvSpPr>
          <p:spPr>
            <a:xfrm flipH="1" rot="10800000">
              <a:off x="8603428" y="2244336"/>
              <a:ext cx="46825" cy="46825"/>
            </a:xfrm>
            <a:custGeom>
              <a:rect b="b" l="l" r="r" t="t"/>
              <a:pathLst>
                <a:path extrusionOk="0" h="1873" w="1873">
                  <a:moveTo>
                    <a:pt x="950" y="1"/>
                  </a:moveTo>
                  <a:cubicBezTo>
                    <a:pt x="462" y="1"/>
                    <a:pt x="1" y="407"/>
                    <a:pt x="1" y="923"/>
                  </a:cubicBezTo>
                  <a:cubicBezTo>
                    <a:pt x="1" y="1411"/>
                    <a:pt x="408" y="1818"/>
                    <a:pt x="923" y="1872"/>
                  </a:cubicBezTo>
                  <a:cubicBezTo>
                    <a:pt x="1438" y="1872"/>
                    <a:pt x="1845" y="1465"/>
                    <a:pt x="1872" y="950"/>
                  </a:cubicBezTo>
                  <a:cubicBezTo>
                    <a:pt x="1872" y="435"/>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70"/>
            <p:cNvSpPr/>
            <p:nvPr/>
          </p:nvSpPr>
          <p:spPr>
            <a:xfrm flipH="1" rot="10800000">
              <a:off x="8602753" y="2148061"/>
              <a:ext cx="46825" cy="46800"/>
            </a:xfrm>
            <a:custGeom>
              <a:rect b="b" l="l" r="r" t="t"/>
              <a:pathLst>
                <a:path extrusionOk="0" h="1872" w="1873">
                  <a:moveTo>
                    <a:pt x="950" y="0"/>
                  </a:moveTo>
                  <a:cubicBezTo>
                    <a:pt x="435" y="0"/>
                    <a:pt x="1" y="407"/>
                    <a:pt x="1" y="922"/>
                  </a:cubicBezTo>
                  <a:cubicBezTo>
                    <a:pt x="1" y="1438"/>
                    <a:pt x="407" y="1845"/>
                    <a:pt x="923" y="1872"/>
                  </a:cubicBezTo>
                  <a:cubicBezTo>
                    <a:pt x="1438" y="1872"/>
                    <a:pt x="1845" y="1465"/>
                    <a:pt x="1872" y="949"/>
                  </a:cubicBezTo>
                  <a:cubicBezTo>
                    <a:pt x="1872" y="461"/>
                    <a:pt x="1465" y="54"/>
                    <a:pt x="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70"/>
            <p:cNvSpPr/>
            <p:nvPr/>
          </p:nvSpPr>
          <p:spPr>
            <a:xfrm flipH="1" rot="10800000">
              <a:off x="8602078" y="2015161"/>
              <a:ext cx="46800" cy="46125"/>
            </a:xfrm>
            <a:custGeom>
              <a:rect b="b" l="l" r="r" t="t"/>
              <a:pathLst>
                <a:path extrusionOk="0" h="1845" w="1872">
                  <a:moveTo>
                    <a:pt x="950" y="1"/>
                  </a:moveTo>
                  <a:cubicBezTo>
                    <a:pt x="407" y="1"/>
                    <a:pt x="0" y="407"/>
                    <a:pt x="0" y="896"/>
                  </a:cubicBezTo>
                  <a:cubicBezTo>
                    <a:pt x="0" y="1411"/>
                    <a:pt x="407" y="1818"/>
                    <a:pt x="923" y="1845"/>
                  </a:cubicBezTo>
                  <a:cubicBezTo>
                    <a:pt x="1411" y="1845"/>
                    <a:pt x="1818" y="1438"/>
                    <a:pt x="1872" y="950"/>
                  </a:cubicBezTo>
                  <a:cubicBezTo>
                    <a:pt x="1872" y="434"/>
                    <a:pt x="1465" y="28"/>
                    <a:pt x="9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70"/>
            <p:cNvSpPr/>
            <p:nvPr/>
          </p:nvSpPr>
          <p:spPr>
            <a:xfrm flipH="1" rot="10800000">
              <a:off x="8601403" y="1870036"/>
              <a:ext cx="46125" cy="46825"/>
            </a:xfrm>
            <a:custGeom>
              <a:rect b="b" l="l" r="r" t="t"/>
              <a:pathLst>
                <a:path extrusionOk="0" h="1873" w="1845">
                  <a:moveTo>
                    <a:pt x="923" y="1"/>
                  </a:moveTo>
                  <a:cubicBezTo>
                    <a:pt x="407" y="1"/>
                    <a:pt x="0" y="408"/>
                    <a:pt x="0" y="923"/>
                  </a:cubicBezTo>
                  <a:cubicBezTo>
                    <a:pt x="0" y="1438"/>
                    <a:pt x="407" y="1845"/>
                    <a:pt x="895" y="1872"/>
                  </a:cubicBezTo>
                  <a:cubicBezTo>
                    <a:pt x="1411" y="1872"/>
                    <a:pt x="1818" y="1466"/>
                    <a:pt x="1845" y="950"/>
                  </a:cubicBezTo>
                  <a:cubicBezTo>
                    <a:pt x="1845" y="462"/>
                    <a:pt x="1438" y="55"/>
                    <a:pt x="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70"/>
            <p:cNvSpPr/>
            <p:nvPr/>
          </p:nvSpPr>
          <p:spPr>
            <a:xfrm flipH="1" rot="10800000">
              <a:off x="8600053" y="1785286"/>
              <a:ext cx="46800" cy="46800"/>
            </a:xfrm>
            <a:custGeom>
              <a:rect b="b" l="l" r="r" t="t"/>
              <a:pathLst>
                <a:path extrusionOk="0" h="1872" w="1872">
                  <a:moveTo>
                    <a:pt x="949" y="0"/>
                  </a:moveTo>
                  <a:cubicBezTo>
                    <a:pt x="407" y="0"/>
                    <a:pt x="0" y="407"/>
                    <a:pt x="0" y="923"/>
                  </a:cubicBezTo>
                  <a:cubicBezTo>
                    <a:pt x="0" y="1438"/>
                    <a:pt x="407" y="1845"/>
                    <a:pt x="922" y="1872"/>
                  </a:cubicBezTo>
                  <a:cubicBezTo>
                    <a:pt x="1438" y="1872"/>
                    <a:pt x="1845" y="1465"/>
                    <a:pt x="1872" y="950"/>
                  </a:cubicBezTo>
                  <a:cubicBezTo>
                    <a:pt x="1872" y="461"/>
                    <a:pt x="1465" y="55"/>
                    <a:pt x="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9.xml"/><Relationship Id="rId22" Type="http://schemas.openxmlformats.org/officeDocument/2006/relationships/slideLayout" Target="../slideLayouts/slideLayout61.xml"/><Relationship Id="rId21" Type="http://schemas.openxmlformats.org/officeDocument/2006/relationships/slideLayout" Target="../slideLayouts/slideLayout60.xml"/><Relationship Id="rId24" Type="http://schemas.openxmlformats.org/officeDocument/2006/relationships/slideLayout" Target="../slideLayouts/slideLayout63.xml"/><Relationship Id="rId23" Type="http://schemas.openxmlformats.org/officeDocument/2006/relationships/slideLayout" Target="../slideLayouts/slideLayout62.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26" Type="http://schemas.openxmlformats.org/officeDocument/2006/relationships/slideLayout" Target="../slideLayouts/slideLayout65.xml"/><Relationship Id="rId25" Type="http://schemas.openxmlformats.org/officeDocument/2006/relationships/slideLayout" Target="../slideLayouts/slideLayout64.xml"/><Relationship Id="rId28" Type="http://schemas.openxmlformats.org/officeDocument/2006/relationships/slideLayout" Target="../slideLayouts/slideLayout67.xml"/><Relationship Id="rId27" Type="http://schemas.openxmlformats.org/officeDocument/2006/relationships/slideLayout" Target="../slideLayouts/slideLayout6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29" Type="http://schemas.openxmlformats.org/officeDocument/2006/relationships/theme" Target="../theme/theme2.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slideLayout" Target="../slideLayouts/slideLayout58.xml"/><Relationship Id="rId1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E2E7F"/>
            </a:gs>
            <a:gs pos="100000">
              <a:srgbClr val="0D0D1D"/>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713225" y="539500"/>
            <a:ext cx="7717500" cy="292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2800"/>
              <a:buFont typeface="Dosis"/>
              <a:buNone/>
              <a:defRPr b="1" sz="2800">
                <a:solidFill>
                  <a:schemeClr val="lt1"/>
                </a:solidFill>
                <a:latin typeface="Dosis"/>
                <a:ea typeface="Dosis"/>
                <a:cs typeface="Dosis"/>
                <a:sym typeface="Dosis"/>
              </a:defRPr>
            </a:lvl1pPr>
            <a:lvl2pPr lvl="1" rtl="0" algn="ctr">
              <a:spcBef>
                <a:spcPts val="0"/>
              </a:spcBef>
              <a:spcAft>
                <a:spcPts val="0"/>
              </a:spcAft>
              <a:buClr>
                <a:schemeClr val="lt1"/>
              </a:buClr>
              <a:buSzPts val="2800"/>
              <a:buNone/>
              <a:defRPr sz="2800">
                <a:solidFill>
                  <a:schemeClr val="lt1"/>
                </a:solidFill>
              </a:defRPr>
            </a:lvl2pPr>
            <a:lvl3pPr lvl="2" rtl="0" algn="ctr">
              <a:spcBef>
                <a:spcPts val="0"/>
              </a:spcBef>
              <a:spcAft>
                <a:spcPts val="0"/>
              </a:spcAft>
              <a:buClr>
                <a:schemeClr val="lt1"/>
              </a:buClr>
              <a:buSzPts val="2800"/>
              <a:buNone/>
              <a:defRPr sz="2800">
                <a:solidFill>
                  <a:schemeClr val="lt1"/>
                </a:solidFill>
              </a:defRPr>
            </a:lvl3pPr>
            <a:lvl4pPr lvl="3" rtl="0" algn="ctr">
              <a:spcBef>
                <a:spcPts val="0"/>
              </a:spcBef>
              <a:spcAft>
                <a:spcPts val="0"/>
              </a:spcAft>
              <a:buClr>
                <a:schemeClr val="lt1"/>
              </a:buClr>
              <a:buSzPts val="2800"/>
              <a:buNone/>
              <a:defRPr sz="2800">
                <a:solidFill>
                  <a:schemeClr val="lt1"/>
                </a:solidFill>
              </a:defRPr>
            </a:lvl4pPr>
            <a:lvl5pPr lvl="4" rtl="0" algn="ctr">
              <a:spcBef>
                <a:spcPts val="0"/>
              </a:spcBef>
              <a:spcAft>
                <a:spcPts val="0"/>
              </a:spcAft>
              <a:buClr>
                <a:schemeClr val="lt1"/>
              </a:buClr>
              <a:buSzPts val="2800"/>
              <a:buNone/>
              <a:defRPr sz="2800">
                <a:solidFill>
                  <a:schemeClr val="lt1"/>
                </a:solidFill>
              </a:defRPr>
            </a:lvl5pPr>
            <a:lvl6pPr lvl="5" rtl="0" algn="ctr">
              <a:spcBef>
                <a:spcPts val="0"/>
              </a:spcBef>
              <a:spcAft>
                <a:spcPts val="0"/>
              </a:spcAft>
              <a:buClr>
                <a:schemeClr val="lt1"/>
              </a:buClr>
              <a:buSzPts val="2800"/>
              <a:buNone/>
              <a:defRPr sz="2800">
                <a:solidFill>
                  <a:schemeClr val="lt1"/>
                </a:solidFill>
              </a:defRPr>
            </a:lvl6pPr>
            <a:lvl7pPr lvl="6" rtl="0" algn="ctr">
              <a:spcBef>
                <a:spcPts val="0"/>
              </a:spcBef>
              <a:spcAft>
                <a:spcPts val="0"/>
              </a:spcAft>
              <a:buClr>
                <a:schemeClr val="lt1"/>
              </a:buClr>
              <a:buSzPts val="2800"/>
              <a:buNone/>
              <a:defRPr sz="2800">
                <a:solidFill>
                  <a:schemeClr val="lt1"/>
                </a:solidFill>
              </a:defRPr>
            </a:lvl7pPr>
            <a:lvl8pPr lvl="7" rtl="0" algn="ctr">
              <a:spcBef>
                <a:spcPts val="0"/>
              </a:spcBef>
              <a:spcAft>
                <a:spcPts val="0"/>
              </a:spcAft>
              <a:buClr>
                <a:schemeClr val="lt1"/>
              </a:buClr>
              <a:buSzPts val="2800"/>
              <a:buNone/>
              <a:defRPr sz="2800">
                <a:solidFill>
                  <a:schemeClr val="lt1"/>
                </a:solidFill>
              </a:defRPr>
            </a:lvl8pPr>
            <a:lvl9pPr lvl="8" rtl="0" algn="ctr">
              <a:spcBef>
                <a:spcPts val="0"/>
              </a:spcBef>
              <a:spcAft>
                <a:spcPts val="0"/>
              </a:spcAft>
              <a:buClr>
                <a:schemeClr val="lt1"/>
              </a:buClr>
              <a:buSzPts val="2800"/>
              <a:buNone/>
              <a:defRPr sz="2800">
                <a:solidFill>
                  <a:schemeClr val="lt1"/>
                </a:solidFill>
              </a:defRPr>
            </a:lvl9pPr>
          </a:lstStyle>
          <a:p/>
        </p:txBody>
      </p:sp>
      <p:sp>
        <p:nvSpPr>
          <p:cNvPr id="66" name="Google Shape;66;p13"/>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1pPr>
            <a:lvl2pPr indent="-317500" lvl="1" marL="9144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2pPr>
            <a:lvl3pPr indent="-317500" lvl="2" marL="13716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3pPr>
            <a:lvl4pPr indent="-317500" lvl="3" marL="18288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4pPr>
            <a:lvl5pPr indent="-317500" lvl="4" marL="22860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5pPr>
            <a:lvl6pPr indent="-317500" lvl="5" marL="27432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6pPr>
            <a:lvl7pPr indent="-317500" lvl="6" marL="32004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7pPr>
            <a:lvl8pPr indent="-317500" lvl="7" marL="36576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8pPr>
            <a:lvl9pPr indent="-317500" lvl="8" marL="41148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E2E7F"/>
            </a:gs>
            <a:gs pos="100000">
              <a:srgbClr val="0D0D1D"/>
            </a:gs>
          </a:gsLst>
          <a:path path="circle">
            <a:fillToRect b="50%" l="50%" r="50%" t="50%"/>
          </a:path>
          <a:tileRect/>
        </a:gradFill>
      </p:bgPr>
    </p:bg>
    <p:spTree>
      <p:nvGrpSpPr>
        <p:cNvPr id="2493" name="Shape 2493"/>
        <p:cNvGrpSpPr/>
        <p:nvPr/>
      </p:nvGrpSpPr>
      <p:grpSpPr>
        <a:xfrm>
          <a:off x="0" y="0"/>
          <a:ext cx="0" cy="0"/>
          <a:chOff x="0" y="0"/>
          <a:chExt cx="0" cy="0"/>
        </a:xfrm>
      </p:grpSpPr>
      <p:sp>
        <p:nvSpPr>
          <p:cNvPr id="2494" name="Google Shape;2494;p42"/>
          <p:cNvSpPr txBox="1"/>
          <p:nvPr>
            <p:ph type="title"/>
          </p:nvPr>
        </p:nvSpPr>
        <p:spPr>
          <a:xfrm>
            <a:off x="713225" y="539500"/>
            <a:ext cx="7717500" cy="292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2800"/>
              <a:buFont typeface="Dosis"/>
              <a:buNone/>
              <a:defRPr b="1" sz="2800">
                <a:solidFill>
                  <a:schemeClr val="lt1"/>
                </a:solidFill>
                <a:latin typeface="Dosis"/>
                <a:ea typeface="Dosis"/>
                <a:cs typeface="Dosis"/>
                <a:sym typeface="Dosis"/>
              </a:defRPr>
            </a:lvl1pPr>
            <a:lvl2pPr lvl="1" rtl="0" algn="ctr">
              <a:spcBef>
                <a:spcPts val="0"/>
              </a:spcBef>
              <a:spcAft>
                <a:spcPts val="0"/>
              </a:spcAft>
              <a:buClr>
                <a:schemeClr val="lt1"/>
              </a:buClr>
              <a:buSzPts val="2800"/>
              <a:buNone/>
              <a:defRPr sz="2800">
                <a:solidFill>
                  <a:schemeClr val="lt1"/>
                </a:solidFill>
              </a:defRPr>
            </a:lvl2pPr>
            <a:lvl3pPr lvl="2" rtl="0" algn="ctr">
              <a:spcBef>
                <a:spcPts val="0"/>
              </a:spcBef>
              <a:spcAft>
                <a:spcPts val="0"/>
              </a:spcAft>
              <a:buClr>
                <a:schemeClr val="lt1"/>
              </a:buClr>
              <a:buSzPts val="2800"/>
              <a:buNone/>
              <a:defRPr sz="2800">
                <a:solidFill>
                  <a:schemeClr val="lt1"/>
                </a:solidFill>
              </a:defRPr>
            </a:lvl3pPr>
            <a:lvl4pPr lvl="3" rtl="0" algn="ctr">
              <a:spcBef>
                <a:spcPts val="0"/>
              </a:spcBef>
              <a:spcAft>
                <a:spcPts val="0"/>
              </a:spcAft>
              <a:buClr>
                <a:schemeClr val="lt1"/>
              </a:buClr>
              <a:buSzPts val="2800"/>
              <a:buNone/>
              <a:defRPr sz="2800">
                <a:solidFill>
                  <a:schemeClr val="lt1"/>
                </a:solidFill>
              </a:defRPr>
            </a:lvl4pPr>
            <a:lvl5pPr lvl="4" rtl="0" algn="ctr">
              <a:spcBef>
                <a:spcPts val="0"/>
              </a:spcBef>
              <a:spcAft>
                <a:spcPts val="0"/>
              </a:spcAft>
              <a:buClr>
                <a:schemeClr val="lt1"/>
              </a:buClr>
              <a:buSzPts val="2800"/>
              <a:buNone/>
              <a:defRPr sz="2800">
                <a:solidFill>
                  <a:schemeClr val="lt1"/>
                </a:solidFill>
              </a:defRPr>
            </a:lvl5pPr>
            <a:lvl6pPr lvl="5" rtl="0" algn="ctr">
              <a:spcBef>
                <a:spcPts val="0"/>
              </a:spcBef>
              <a:spcAft>
                <a:spcPts val="0"/>
              </a:spcAft>
              <a:buClr>
                <a:schemeClr val="lt1"/>
              </a:buClr>
              <a:buSzPts val="2800"/>
              <a:buNone/>
              <a:defRPr sz="2800">
                <a:solidFill>
                  <a:schemeClr val="lt1"/>
                </a:solidFill>
              </a:defRPr>
            </a:lvl6pPr>
            <a:lvl7pPr lvl="6" rtl="0" algn="ctr">
              <a:spcBef>
                <a:spcPts val="0"/>
              </a:spcBef>
              <a:spcAft>
                <a:spcPts val="0"/>
              </a:spcAft>
              <a:buClr>
                <a:schemeClr val="lt1"/>
              </a:buClr>
              <a:buSzPts val="2800"/>
              <a:buNone/>
              <a:defRPr sz="2800">
                <a:solidFill>
                  <a:schemeClr val="lt1"/>
                </a:solidFill>
              </a:defRPr>
            </a:lvl7pPr>
            <a:lvl8pPr lvl="7" rtl="0" algn="ctr">
              <a:spcBef>
                <a:spcPts val="0"/>
              </a:spcBef>
              <a:spcAft>
                <a:spcPts val="0"/>
              </a:spcAft>
              <a:buClr>
                <a:schemeClr val="lt1"/>
              </a:buClr>
              <a:buSzPts val="2800"/>
              <a:buNone/>
              <a:defRPr sz="2800">
                <a:solidFill>
                  <a:schemeClr val="lt1"/>
                </a:solidFill>
              </a:defRPr>
            </a:lvl8pPr>
            <a:lvl9pPr lvl="8" rtl="0" algn="ctr">
              <a:spcBef>
                <a:spcPts val="0"/>
              </a:spcBef>
              <a:spcAft>
                <a:spcPts val="0"/>
              </a:spcAft>
              <a:buClr>
                <a:schemeClr val="lt1"/>
              </a:buClr>
              <a:buSzPts val="2800"/>
              <a:buNone/>
              <a:defRPr sz="2800">
                <a:solidFill>
                  <a:schemeClr val="lt1"/>
                </a:solidFill>
              </a:defRPr>
            </a:lvl9pPr>
          </a:lstStyle>
          <a:p/>
        </p:txBody>
      </p:sp>
      <p:sp>
        <p:nvSpPr>
          <p:cNvPr id="2495" name="Google Shape;2495;p42"/>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1pPr>
            <a:lvl2pPr indent="-317500" lvl="1" marL="9144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2pPr>
            <a:lvl3pPr indent="-317500" lvl="2" marL="13716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3pPr>
            <a:lvl4pPr indent="-317500" lvl="3" marL="18288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4pPr>
            <a:lvl5pPr indent="-317500" lvl="4" marL="22860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5pPr>
            <a:lvl6pPr indent="-317500" lvl="5" marL="27432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6pPr>
            <a:lvl7pPr indent="-317500" lvl="6" marL="32004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7pPr>
            <a:lvl8pPr indent="-317500" lvl="7" marL="36576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8pPr>
            <a:lvl9pPr indent="-317500" lvl="8" marL="4114800" rtl="0">
              <a:lnSpc>
                <a:spcPct val="100000"/>
              </a:lnSpc>
              <a:spcBef>
                <a:spcPts val="0"/>
              </a:spcBef>
              <a:spcAft>
                <a:spcPts val="0"/>
              </a:spcAft>
              <a:buClr>
                <a:schemeClr val="lt2"/>
              </a:buClr>
              <a:buSzPts val="1400"/>
              <a:buFont typeface="Comfortaa Regular"/>
              <a:buChar char="■"/>
              <a:defRPr>
                <a:solidFill>
                  <a:schemeClr val="lt2"/>
                </a:solidFill>
                <a:latin typeface="Comfortaa Regular"/>
                <a:ea typeface="Comfortaa Regular"/>
                <a:cs typeface="Comfortaa Regular"/>
                <a:sym typeface="Comfortaa Regular"/>
              </a:defRPr>
            </a:lvl9pPr>
          </a:lstStyle>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 Id="rId3" Type="http://schemas.openxmlformats.org/officeDocument/2006/relationships/hyperlink" Target="https://en.wikipedia.org/wiki/Particle" TargetMode="External"/><Relationship Id="rId4" Type="http://schemas.openxmlformats.org/officeDocument/2006/relationships/hyperlink" Target="https://en.wikipedia.org/wiki/Quantum_state" TargetMode="External"/><Relationship Id="rId5" Type="http://schemas.openxmlformats.org/officeDocument/2006/relationships/image" Target="../media/image3.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www.youtube.com/watch?v=z1GCnycbMeA"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youtube.com/watch?v=EjdIMBOWCWo"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en.wikipedia.org/wiki/Shor%27s_algorithm" TargetMode="External"/><Relationship Id="rId4" Type="http://schemas.openxmlformats.org/officeDocument/2006/relationships/hyperlink" Target="https://en.wikipedia.org/wiki/Quantum_phase_estimation" TargetMode="External"/><Relationship Id="rId5" Type="http://schemas.openxmlformats.org/officeDocument/2006/relationships/hyperlink" Target="https://en.wikipedia.org/wiki/Quantum_counting_algorithm" TargetMode="External"/><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4925" name="Shape 4925"/>
        <p:cNvGrpSpPr/>
        <p:nvPr/>
      </p:nvGrpSpPr>
      <p:grpSpPr>
        <a:xfrm>
          <a:off x="0" y="0"/>
          <a:ext cx="0" cy="0"/>
          <a:chOff x="0" y="0"/>
          <a:chExt cx="0" cy="0"/>
        </a:xfrm>
      </p:grpSpPr>
      <p:pic>
        <p:nvPicPr>
          <p:cNvPr id="4926" name="Google Shape;4926;p71"/>
          <p:cNvPicPr preferRelativeResize="0"/>
          <p:nvPr/>
        </p:nvPicPr>
        <p:blipFill>
          <a:blip r:embed="rId3">
            <a:alphaModFix/>
          </a:blip>
          <a:stretch>
            <a:fillRect/>
          </a:stretch>
        </p:blipFill>
        <p:spPr>
          <a:xfrm>
            <a:off x="3051075" y="2086850"/>
            <a:ext cx="3041875" cy="2106775"/>
          </a:xfrm>
          <a:prstGeom prst="rect">
            <a:avLst/>
          </a:prstGeom>
          <a:noFill/>
          <a:ln>
            <a:noFill/>
          </a:ln>
        </p:spPr>
      </p:pic>
      <p:sp>
        <p:nvSpPr>
          <p:cNvPr id="4927" name="Google Shape;4927;p71"/>
          <p:cNvSpPr/>
          <p:nvPr/>
        </p:nvSpPr>
        <p:spPr>
          <a:xfrm>
            <a:off x="986575" y="1028220"/>
            <a:ext cx="7417895" cy="716151"/>
          </a:xfrm>
          <a:prstGeom prst="rect">
            <a:avLst/>
          </a:prstGeom>
        </p:spPr>
        <p:txBody>
          <a:bodyPr>
            <a:prstTxWarp prst="textPlain"/>
          </a:bodyPr>
          <a:lstStyle/>
          <a:p>
            <a:pPr lvl="0" algn="ctr"/>
            <a:r>
              <a:rPr b="0" i="0">
                <a:ln cap="flat" cmpd="sng" w="9525">
                  <a:solidFill>
                    <a:srgbClr val="351C75"/>
                  </a:solidFill>
                  <a:prstDash val="solid"/>
                  <a:round/>
                  <a:headEnd len="sm" w="sm" type="none"/>
                  <a:tailEnd len="sm" w="sm" type="none"/>
                </a:ln>
                <a:solidFill>
                  <a:schemeClr val="lt2"/>
                </a:solidFill>
                <a:latin typeface="Impact"/>
              </a:rPr>
              <a:t>Quantum Entanglement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1" name="Shape 4931"/>
        <p:cNvGrpSpPr/>
        <p:nvPr/>
      </p:nvGrpSpPr>
      <p:grpSpPr>
        <a:xfrm>
          <a:off x="0" y="0"/>
          <a:ext cx="0" cy="0"/>
          <a:chOff x="0" y="0"/>
          <a:chExt cx="0" cy="0"/>
        </a:xfrm>
      </p:grpSpPr>
      <p:sp>
        <p:nvSpPr>
          <p:cNvPr id="4932" name="Google Shape;4932;p72"/>
          <p:cNvSpPr txBox="1"/>
          <p:nvPr>
            <p:ph type="title"/>
          </p:nvPr>
        </p:nvSpPr>
        <p:spPr>
          <a:xfrm>
            <a:off x="87800" y="279725"/>
            <a:ext cx="6811500" cy="43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FFFFFF"/>
                </a:solidFill>
              </a:rPr>
              <a:t>What is Quantum Entanglement Exactly?</a:t>
            </a:r>
            <a:endParaRPr sz="2300">
              <a:solidFill>
                <a:srgbClr val="FFFFFF"/>
              </a:solidFill>
            </a:endParaRPr>
          </a:p>
        </p:txBody>
      </p:sp>
      <p:sp>
        <p:nvSpPr>
          <p:cNvPr id="4933" name="Google Shape;4933;p72"/>
          <p:cNvSpPr txBox="1"/>
          <p:nvPr/>
        </p:nvSpPr>
        <p:spPr>
          <a:xfrm>
            <a:off x="467700" y="751075"/>
            <a:ext cx="7074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omfortaa Regular"/>
              <a:buChar char="●"/>
            </a:pPr>
            <a:r>
              <a:rPr lang="en">
                <a:solidFill>
                  <a:srgbClr val="FFFFFF"/>
                </a:solidFill>
                <a:latin typeface="Comfortaa Regular"/>
                <a:ea typeface="Comfortaa Regular"/>
                <a:cs typeface="Comfortaa Regular"/>
                <a:sym typeface="Comfortaa Regular"/>
              </a:rPr>
              <a:t>Fancy Definition -  physical phenomenon that occurs when a pair or group of </a:t>
            </a:r>
            <a:r>
              <a:rPr lang="en">
                <a:solidFill>
                  <a:srgbClr val="FFFFFF"/>
                </a:solidFill>
                <a:uFill>
                  <a:noFill/>
                </a:uFill>
                <a:latin typeface="Comfortaa Regular"/>
                <a:ea typeface="Comfortaa Regular"/>
                <a:cs typeface="Comfortaa Regular"/>
                <a:sym typeface="Comfortaa Regular"/>
                <a:hlinkClick r:id="rId3">
                  <a:extLst>
                    <a:ext uri="{A12FA001-AC4F-418D-AE19-62706E023703}">
                      <ahyp:hlinkClr val="tx"/>
                    </a:ext>
                  </a:extLst>
                </a:hlinkClick>
              </a:rPr>
              <a:t>particles</a:t>
            </a:r>
            <a:r>
              <a:rPr lang="en">
                <a:solidFill>
                  <a:srgbClr val="FFFFFF"/>
                </a:solidFill>
                <a:latin typeface="Comfortaa Regular"/>
                <a:ea typeface="Comfortaa Regular"/>
                <a:cs typeface="Comfortaa Regular"/>
                <a:sym typeface="Comfortaa Regular"/>
              </a:rPr>
              <a:t> is generated, interact, or share spatial proximity in a way such that the </a:t>
            </a:r>
            <a:r>
              <a:rPr lang="en">
                <a:solidFill>
                  <a:srgbClr val="FFFFFF"/>
                </a:solidFill>
                <a:uFill>
                  <a:noFill/>
                </a:uFill>
                <a:latin typeface="Comfortaa Regular"/>
                <a:ea typeface="Comfortaa Regular"/>
                <a:cs typeface="Comfortaa Regular"/>
                <a:sym typeface="Comfortaa Regular"/>
                <a:hlinkClick r:id="rId4">
                  <a:extLst>
                    <a:ext uri="{A12FA001-AC4F-418D-AE19-62706E023703}">
                      <ahyp:hlinkClr val="tx"/>
                    </a:ext>
                  </a:extLst>
                </a:hlinkClick>
              </a:rPr>
              <a:t>quantum state</a:t>
            </a:r>
            <a:r>
              <a:rPr lang="en">
                <a:solidFill>
                  <a:srgbClr val="FFFFFF"/>
                </a:solidFill>
                <a:latin typeface="Comfortaa Regular"/>
                <a:ea typeface="Comfortaa Regular"/>
                <a:cs typeface="Comfortaa Regular"/>
                <a:sym typeface="Comfortaa Regular"/>
              </a:rPr>
              <a:t> of each particle of the pair or group cannot be described independently of the state of the others, including when the particles are separated by a large distance.</a:t>
            </a:r>
            <a:endParaRPr>
              <a:solidFill>
                <a:srgbClr val="FFFFFF"/>
              </a:solidFill>
              <a:latin typeface="Comfortaa Regular"/>
              <a:ea typeface="Comfortaa Regular"/>
              <a:cs typeface="Comfortaa Regular"/>
              <a:sym typeface="Comfortaa Regular"/>
            </a:endParaRPr>
          </a:p>
          <a:p>
            <a:pPr indent="-317500" lvl="0" marL="457200" rtl="0" algn="l">
              <a:spcBef>
                <a:spcPts val="0"/>
              </a:spcBef>
              <a:spcAft>
                <a:spcPts val="0"/>
              </a:spcAft>
              <a:buClr>
                <a:srgbClr val="FFFFFF"/>
              </a:buClr>
              <a:buSzPts val="1400"/>
              <a:buFont typeface="Comfortaa Regular"/>
              <a:buChar char="●"/>
            </a:pPr>
            <a:r>
              <a:rPr lang="en">
                <a:solidFill>
                  <a:srgbClr val="FFFFFF"/>
                </a:solidFill>
                <a:latin typeface="Comfortaa Regular"/>
                <a:ea typeface="Comfortaa Regular"/>
                <a:cs typeface="Comfortaa Regular"/>
                <a:sym typeface="Comfortaa Regular"/>
              </a:rPr>
              <a:t>Real Definition - Two particles can become connected, such that when you do something to one of the particles, the other particle does the opposite, no matter how far away they are.</a:t>
            </a:r>
            <a:endParaRPr>
              <a:solidFill>
                <a:srgbClr val="FFFFFF"/>
              </a:solidFill>
              <a:latin typeface="Comfortaa Regular"/>
              <a:ea typeface="Comfortaa Regular"/>
              <a:cs typeface="Comfortaa Regular"/>
              <a:sym typeface="Comfortaa Regular"/>
            </a:endParaRPr>
          </a:p>
        </p:txBody>
      </p:sp>
      <p:pic>
        <p:nvPicPr>
          <p:cNvPr id="4934" name="Google Shape;4934;p72"/>
          <p:cNvPicPr preferRelativeResize="0"/>
          <p:nvPr/>
        </p:nvPicPr>
        <p:blipFill rotWithShape="1">
          <a:blip r:embed="rId5">
            <a:alphaModFix/>
          </a:blip>
          <a:srcRect b="0" l="0" r="10554" t="0"/>
          <a:stretch/>
        </p:blipFill>
        <p:spPr>
          <a:xfrm>
            <a:off x="2480488" y="2970225"/>
            <a:ext cx="3048425" cy="1908600"/>
          </a:xfrm>
          <a:prstGeom prst="rect">
            <a:avLst/>
          </a:prstGeom>
          <a:noFill/>
          <a:ln>
            <a:noFill/>
          </a:ln>
        </p:spPr>
      </p:pic>
      <p:pic>
        <p:nvPicPr>
          <p:cNvPr id="4935" name="Google Shape;4935;p72"/>
          <p:cNvPicPr preferRelativeResize="0"/>
          <p:nvPr/>
        </p:nvPicPr>
        <p:blipFill>
          <a:blip r:embed="rId6">
            <a:alphaModFix/>
          </a:blip>
          <a:stretch>
            <a:fillRect/>
          </a:stretch>
        </p:blipFill>
        <p:spPr>
          <a:xfrm>
            <a:off x="5769877" y="2970225"/>
            <a:ext cx="3155445" cy="187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9" name="Shape 4939"/>
        <p:cNvGrpSpPr/>
        <p:nvPr/>
      </p:nvGrpSpPr>
      <p:grpSpPr>
        <a:xfrm>
          <a:off x="0" y="0"/>
          <a:ext cx="0" cy="0"/>
          <a:chOff x="0" y="0"/>
          <a:chExt cx="0" cy="0"/>
        </a:xfrm>
      </p:grpSpPr>
      <p:sp>
        <p:nvSpPr>
          <p:cNvPr id="4940" name="Google Shape;4940;p73"/>
          <p:cNvSpPr txBox="1"/>
          <p:nvPr>
            <p:ph type="title"/>
          </p:nvPr>
        </p:nvSpPr>
        <p:spPr>
          <a:xfrm>
            <a:off x="713225" y="539500"/>
            <a:ext cx="77175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YOUTUBE</a:t>
            </a:r>
            <a:endParaRPr>
              <a:latin typeface="Arial"/>
              <a:ea typeface="Arial"/>
              <a:cs typeface="Arial"/>
              <a:sym typeface="Arial"/>
            </a:endParaRPr>
          </a:p>
        </p:txBody>
      </p:sp>
      <p:pic>
        <p:nvPicPr>
          <p:cNvPr descr="View full lesson: http://ed.ted.com/lessons/what-can-schrodinger-s-cat-teach-us-about-quantum-mechanics-josh-samani&#10;&#10;The classical physics that we encounter in our everyday, macroscopic world is very different from the quantum physics that governs systems on a much smaller scale (like atoms). One great example of quantum physics’ weirdness can be shown in the Schrödinger's cat thought experiment. Josh Samani walks us through this experiment in quantum entanglement. &#10;&#10;Lesson by Josh Samani, animation by Dan Pinto." id="4941" name="Google Shape;4941;p73" title="What can Schrödinger's cat teach us about quantum mechanics? - Josh Samani">
            <a:hlinkClick r:id="rId3"/>
          </p:cNvPr>
          <p:cNvPicPr preferRelativeResize="0"/>
          <p:nvPr/>
        </p:nvPicPr>
        <p:blipFill>
          <a:blip r:embed="rId4">
            <a:alphaModFix/>
          </a:blip>
          <a:stretch>
            <a:fillRect/>
          </a:stretch>
        </p:blipFill>
        <p:spPr>
          <a:xfrm>
            <a:off x="2286000" y="10044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1"/>
                                        </p:tgtEl>
                                        <p:attrNameLst>
                                          <p:attrName>style.visibility</p:attrName>
                                        </p:attrNameLst>
                                      </p:cBhvr>
                                      <p:to>
                                        <p:strVal val="visible"/>
                                      </p:to>
                                    </p:set>
                                    <p:animEffect filter="fade" transition="in">
                                      <p:cBhvr>
                                        <p:cTn dur="1000"/>
                                        <p:tgtEl>
                                          <p:spTgt spid="4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5" name="Shape 4945"/>
        <p:cNvGrpSpPr/>
        <p:nvPr/>
      </p:nvGrpSpPr>
      <p:grpSpPr>
        <a:xfrm>
          <a:off x="0" y="0"/>
          <a:ext cx="0" cy="0"/>
          <a:chOff x="0" y="0"/>
          <a:chExt cx="0" cy="0"/>
        </a:xfrm>
      </p:grpSpPr>
      <p:sp>
        <p:nvSpPr>
          <p:cNvPr id="4946" name="Google Shape;4946;p74"/>
          <p:cNvSpPr txBox="1"/>
          <p:nvPr>
            <p:ph type="title"/>
          </p:nvPr>
        </p:nvSpPr>
        <p:spPr>
          <a:xfrm>
            <a:off x="713225" y="539500"/>
            <a:ext cx="7717500" cy="3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Quantum Entanglement Implications</a:t>
            </a:r>
            <a:endParaRPr/>
          </a:p>
        </p:txBody>
      </p:sp>
      <p:sp>
        <p:nvSpPr>
          <p:cNvPr id="4947" name="Google Shape;4947;p74"/>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400"/>
              <a:t>Entangled particles can communicate faster than the speed of light.</a:t>
            </a:r>
            <a:endParaRPr sz="1400"/>
          </a:p>
          <a:p>
            <a:pPr indent="-317500" lvl="0" marL="457200" rtl="0" algn="l">
              <a:lnSpc>
                <a:spcPct val="200000"/>
              </a:lnSpc>
              <a:spcBef>
                <a:spcPts val="0"/>
              </a:spcBef>
              <a:spcAft>
                <a:spcPts val="0"/>
              </a:spcAft>
              <a:buSzPts val="1400"/>
              <a:buChar char="●"/>
            </a:pPr>
            <a:r>
              <a:rPr lang="en" sz="1400"/>
              <a:t>When the state of one particle collapses, the other </a:t>
            </a:r>
            <a:r>
              <a:rPr lang="en" sz="1400"/>
              <a:t>collapses</a:t>
            </a:r>
            <a:r>
              <a:rPr lang="en" sz="1400"/>
              <a:t> as well.</a:t>
            </a:r>
            <a:endParaRPr sz="1400"/>
          </a:p>
          <a:p>
            <a:pPr indent="-317500" lvl="0" marL="457200" rtl="0" algn="l">
              <a:lnSpc>
                <a:spcPct val="200000"/>
              </a:lnSpc>
              <a:spcBef>
                <a:spcPts val="0"/>
              </a:spcBef>
              <a:spcAft>
                <a:spcPts val="0"/>
              </a:spcAft>
              <a:buSzPts val="1400"/>
              <a:buChar char="●"/>
            </a:pPr>
            <a:r>
              <a:rPr lang="en" sz="1400"/>
              <a:t>The particles like in a state of superposition before collapsing, and then when collapsed the particles are polar opposites of each other.</a:t>
            </a:r>
            <a:endParaRPr sz="1400"/>
          </a:p>
          <a:p>
            <a:pPr indent="-317500" lvl="0" marL="457200" rtl="0" algn="l">
              <a:lnSpc>
                <a:spcPct val="200000"/>
              </a:lnSpc>
              <a:spcBef>
                <a:spcPts val="0"/>
              </a:spcBef>
              <a:spcAft>
                <a:spcPts val="0"/>
              </a:spcAft>
              <a:buSzPts val="1400"/>
              <a:buChar char="●"/>
            </a:pPr>
            <a:r>
              <a:rPr lang="en" sz="1400"/>
              <a:t>Can be done with a pair or group of particles.</a:t>
            </a:r>
            <a:endParaRPr sz="1400"/>
          </a:p>
          <a:p>
            <a:pPr indent="-317500" lvl="0" marL="457200" rtl="0" algn="l">
              <a:lnSpc>
                <a:spcPct val="200000"/>
              </a:lnSpc>
              <a:spcBef>
                <a:spcPts val="0"/>
              </a:spcBef>
              <a:spcAft>
                <a:spcPts val="0"/>
              </a:spcAft>
              <a:buSzPts val="1400"/>
              <a:buChar char="●"/>
            </a:pPr>
            <a:r>
              <a:rPr lang="en" sz="1400"/>
              <a:t>How does this help us with computer and information science. </a:t>
            </a:r>
            <a:endParaRPr sz="1400"/>
          </a:p>
          <a:p>
            <a:pPr indent="0" lvl="0" marL="457200" rtl="0" algn="l">
              <a:lnSpc>
                <a:spcPct val="200000"/>
              </a:lnSpc>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1" name="Shape 4951"/>
        <p:cNvGrpSpPr/>
        <p:nvPr/>
      </p:nvGrpSpPr>
      <p:grpSpPr>
        <a:xfrm>
          <a:off x="0" y="0"/>
          <a:ext cx="0" cy="0"/>
          <a:chOff x="0" y="0"/>
          <a:chExt cx="0" cy="0"/>
        </a:xfrm>
      </p:grpSpPr>
      <p:sp>
        <p:nvSpPr>
          <p:cNvPr id="4952" name="Google Shape;4952;p75"/>
          <p:cNvSpPr txBox="1"/>
          <p:nvPr>
            <p:ph type="title"/>
          </p:nvPr>
        </p:nvSpPr>
        <p:spPr>
          <a:xfrm>
            <a:off x="713225" y="539500"/>
            <a:ext cx="7717500" cy="38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Quantum Computing with Entanglement</a:t>
            </a:r>
            <a:endParaRPr/>
          </a:p>
        </p:txBody>
      </p:sp>
      <p:sp>
        <p:nvSpPr>
          <p:cNvPr id="4953" name="Google Shape;4953;p75"/>
          <p:cNvSpPr txBox="1"/>
          <p:nvPr/>
        </p:nvSpPr>
        <p:spPr>
          <a:xfrm>
            <a:off x="2073625" y="1534925"/>
            <a:ext cx="3867000" cy="186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Regular"/>
              <a:ea typeface="Comfortaa Regular"/>
              <a:cs typeface="Comfortaa Regular"/>
              <a:sym typeface="Comfortaa Regular"/>
            </a:endParaRPr>
          </a:p>
        </p:txBody>
      </p:sp>
      <p:pic>
        <p:nvPicPr>
          <p:cNvPr descr="Please watch: &quot;UNSWTV: Entertaining your curiosity&quot; &#10;https://www.youtube.com/watch?v=bQ7UO8nxiL0&#10;-~-~~-~~~-~~-~-&#10;&#10;Among all the peculiar phenomena encountered in the quantum realm, entanglement is perhaps the most striking one, the most distant from our daily experience. At the same time, entanglement constitutes a precious resource for quantum information.&#10;&#10;In this episode of Quantum Computing Concepts, Professor Andrea Morello of UNSW Australia explains what quantum entanglement is, and shows how to create it using a pair of spins.&#10;&#10;SUBSCRIBE now to UNSWTV: http://www.youtube.com/user/unsw?sub_confirmation=1&#10;&#10;UNSWTV is the official channel of UNSW Australia, a university based in Sydney but with a global footprint. Short-form factual content exploring the way the world works. Feed your thirst for knowledge.&#10;&#10;For more information: www.unsw.edu.au&#10;https://www.facebook.com/unsw&#10;Twitter @unswtv" id="4954" name="Google Shape;4954;p75" title="Quantum Computing Concepts – Entanglement">
            <a:hlinkClick r:id="rId3"/>
          </p:cNvPr>
          <p:cNvPicPr preferRelativeResize="0"/>
          <p:nvPr/>
        </p:nvPicPr>
        <p:blipFill>
          <a:blip r:embed="rId4">
            <a:alphaModFix/>
          </a:blip>
          <a:stretch>
            <a:fillRect/>
          </a:stretch>
        </p:blipFill>
        <p:spPr>
          <a:xfrm>
            <a:off x="2073625" y="1043550"/>
            <a:ext cx="4683500" cy="351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4"/>
                                        </p:tgtEl>
                                        <p:attrNameLst>
                                          <p:attrName>style.visibility</p:attrName>
                                        </p:attrNameLst>
                                      </p:cBhvr>
                                      <p:to>
                                        <p:strVal val="visible"/>
                                      </p:to>
                                    </p:set>
                                    <p:animEffect filter="fade" transition="in">
                                      <p:cBhvr>
                                        <p:cTn dur="1000"/>
                                        <p:tgtEl>
                                          <p:spTgt spid="49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8" name="Shape 4958"/>
        <p:cNvGrpSpPr/>
        <p:nvPr/>
      </p:nvGrpSpPr>
      <p:grpSpPr>
        <a:xfrm>
          <a:off x="0" y="0"/>
          <a:ext cx="0" cy="0"/>
          <a:chOff x="0" y="0"/>
          <a:chExt cx="0" cy="0"/>
        </a:xfrm>
      </p:grpSpPr>
      <p:sp>
        <p:nvSpPr>
          <p:cNvPr id="4959" name="Google Shape;4959;p76"/>
          <p:cNvSpPr txBox="1"/>
          <p:nvPr>
            <p:ph type="title"/>
          </p:nvPr>
        </p:nvSpPr>
        <p:spPr>
          <a:xfrm>
            <a:off x="713225" y="539500"/>
            <a:ext cx="77175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Quantum Computer</a:t>
            </a:r>
            <a:endParaRPr/>
          </a:p>
        </p:txBody>
      </p:sp>
      <p:sp>
        <p:nvSpPr>
          <p:cNvPr id="4960" name="Google Shape;4960;p76"/>
          <p:cNvSpPr txBox="1"/>
          <p:nvPr>
            <p:ph idx="1" type="body"/>
          </p:nvPr>
        </p:nvSpPr>
        <p:spPr>
          <a:xfrm>
            <a:off x="713225" y="1076275"/>
            <a:ext cx="7717500" cy="352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Through entanglement, qubits can be intertwined so that with one measurement the entire state can be </a:t>
            </a:r>
            <a:r>
              <a:rPr lang="en"/>
              <a:t>collapsed</a:t>
            </a:r>
            <a:r>
              <a:rPr lang="en"/>
              <a:t>.</a:t>
            </a:r>
            <a:endParaRPr/>
          </a:p>
          <a:p>
            <a:pPr indent="-304800" lvl="0" marL="457200" rtl="0" algn="l">
              <a:spcBef>
                <a:spcPts val="0"/>
              </a:spcBef>
              <a:spcAft>
                <a:spcPts val="0"/>
              </a:spcAft>
              <a:buClr>
                <a:srgbClr val="FFFFFF"/>
              </a:buClr>
              <a:buSzPts val="1200"/>
              <a:buChar char="●"/>
            </a:pPr>
            <a:r>
              <a:rPr lang="en">
                <a:solidFill>
                  <a:srgbClr val="FFFFFF"/>
                </a:solidFill>
              </a:rPr>
              <a:t>This effect of value-sharing via entanglement is used in </a:t>
            </a:r>
            <a:r>
              <a:rPr lang="en">
                <a:solidFill>
                  <a:srgbClr val="FFFFFF"/>
                </a:solidFill>
                <a:uFill>
                  <a:noFill/>
                </a:uFill>
                <a:hlinkClick r:id="rId3">
                  <a:extLst>
                    <a:ext uri="{A12FA001-AC4F-418D-AE19-62706E023703}">
                      <ahyp:hlinkClr val="tx"/>
                    </a:ext>
                  </a:extLst>
                </a:hlinkClick>
              </a:rPr>
              <a:t>Shor's algorithm</a:t>
            </a:r>
            <a:r>
              <a:rPr lang="en">
                <a:solidFill>
                  <a:srgbClr val="FFFFFF"/>
                </a:solidFill>
              </a:rPr>
              <a:t>, </a:t>
            </a:r>
            <a:r>
              <a:rPr lang="en">
                <a:solidFill>
                  <a:srgbClr val="FFFFFF"/>
                </a:solidFill>
                <a:uFill>
                  <a:noFill/>
                </a:uFill>
                <a:hlinkClick r:id="rId4">
                  <a:extLst>
                    <a:ext uri="{A12FA001-AC4F-418D-AE19-62706E023703}">
                      <ahyp:hlinkClr val="tx"/>
                    </a:ext>
                  </a:extLst>
                </a:hlinkClick>
              </a:rPr>
              <a:t>phase estimation</a:t>
            </a:r>
            <a:r>
              <a:rPr lang="en">
                <a:solidFill>
                  <a:srgbClr val="FFFFFF"/>
                </a:solidFill>
              </a:rPr>
              <a:t> and in </a:t>
            </a:r>
            <a:r>
              <a:rPr lang="en">
                <a:solidFill>
                  <a:srgbClr val="FFFFFF"/>
                </a:solidFill>
                <a:uFill>
                  <a:noFill/>
                </a:uFill>
                <a:hlinkClick r:id="rId5">
                  <a:extLst>
                    <a:ext uri="{A12FA001-AC4F-418D-AE19-62706E023703}">
                      <ahyp:hlinkClr val="tx"/>
                    </a:ext>
                  </a:extLst>
                </a:hlinkClick>
              </a:rPr>
              <a:t>quantum counting</a:t>
            </a:r>
            <a:r>
              <a:rPr lang="en">
                <a:solidFill>
                  <a:srgbClr val="FFFFFF"/>
                </a:solidFill>
              </a:rPr>
              <a: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Super important to understanding quantum speed up.</a:t>
            </a:r>
            <a:endParaRPr>
              <a:solidFill>
                <a:srgbClr val="FFFFFF"/>
              </a:solidFill>
            </a:endParaRPr>
          </a:p>
        </p:txBody>
      </p:sp>
      <p:pic>
        <p:nvPicPr>
          <p:cNvPr id="4961" name="Google Shape;4961;p76"/>
          <p:cNvPicPr preferRelativeResize="0"/>
          <p:nvPr/>
        </p:nvPicPr>
        <p:blipFill rotWithShape="1">
          <a:blip r:embed="rId6">
            <a:alphaModFix/>
          </a:blip>
          <a:srcRect b="0" l="0" r="0" t="7680"/>
          <a:stretch/>
        </p:blipFill>
        <p:spPr>
          <a:xfrm>
            <a:off x="1743050" y="2251350"/>
            <a:ext cx="5657850" cy="255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uter Science College Major by Slidesgo">
  <a:themeElements>
    <a:clrScheme name="Simple Light">
      <a:dk1>
        <a:srgbClr val="1C1C4E"/>
      </a:dk1>
      <a:lt1>
        <a:srgbClr val="FFFFFF"/>
      </a:lt1>
      <a:dk2>
        <a:srgbClr val="5E5EB7"/>
      </a:dk2>
      <a:lt2>
        <a:srgbClr val="EEEEEE"/>
      </a:lt2>
      <a:accent1>
        <a:srgbClr val="5E5EB7"/>
      </a:accent1>
      <a:accent2>
        <a:srgbClr val="2FC3D3"/>
      </a:accent2>
      <a:accent3>
        <a:srgbClr val="B0B0FA"/>
      </a:accent3>
      <a:accent4>
        <a:srgbClr val="5E5EB7"/>
      </a:accent4>
      <a:accent5>
        <a:srgbClr val="2FC3D3"/>
      </a:accent5>
      <a:accent6>
        <a:srgbClr val="B0B0FA"/>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College Major by Slidesgo">
  <a:themeElements>
    <a:clrScheme name="Simple Light">
      <a:dk1>
        <a:srgbClr val="1C1C4E"/>
      </a:dk1>
      <a:lt1>
        <a:srgbClr val="FFFFFF"/>
      </a:lt1>
      <a:dk2>
        <a:srgbClr val="5E5EB7"/>
      </a:dk2>
      <a:lt2>
        <a:srgbClr val="EEEEEE"/>
      </a:lt2>
      <a:accent1>
        <a:srgbClr val="5E5EB7"/>
      </a:accent1>
      <a:accent2>
        <a:srgbClr val="2FC3D3"/>
      </a:accent2>
      <a:accent3>
        <a:srgbClr val="B0B0FA"/>
      </a:accent3>
      <a:accent4>
        <a:srgbClr val="5E5EB7"/>
      </a:accent4>
      <a:accent5>
        <a:srgbClr val="2FC3D3"/>
      </a:accent5>
      <a:accent6>
        <a:srgbClr val="B0B0FA"/>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