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ffc34b2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9ffc34b2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ffc34b2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9ffc34b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9ffc34b2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9ffc34b2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Conjugate Coding	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 Austin Quantum Computing Collective 6:00 CST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01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Sets stage for secure quantum information distribution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QKD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BB84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Birth of Quantum Information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180575" y="3511075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** (From my limited perspective)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	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Superposition (thank you @Will)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Polarization of 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Polarization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48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Oversimplified explanation: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Transverse waves (light) are polarized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Polarization means we have a wave perpendicular to the main </a:t>
            </a:r>
            <a:r>
              <a:rPr lang="en"/>
              <a:t>propagation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 What does this mean for superposition?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825" y="3102971"/>
            <a:ext cx="2461201" cy="5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500" y="410001"/>
            <a:ext cx="3499875" cy="26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Depolarization (Measurement)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Splitting up these two waves is akin to measurement!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only get to measure horizontal or vertical! ( or Up-diag, Down-diag)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cloning theorem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566" y="1017800"/>
            <a:ext cx="2577204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779" y="1017802"/>
            <a:ext cx="1360301" cy="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Stephen Wiesner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in the late 1960s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A means for transmitting two messages either but not both of which may be received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Rejected from publication (too ahead of its time?)</a:t>
            </a:r>
            <a:endParaRPr sz="16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200"/>
            <a:ext cx="4527600" cy="3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so how do we do it?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Grab a light polarizer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Convert messages to bitstreams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Find a medium for transporting message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Flip a coin, emit ith bit from message 1 or message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Polarize 45,-45 or 0,90 depending on ith bit of message chosen (set our theta) </a:t>
            </a:r>
            <a:endParaRPr sz="1800"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the Messages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200"/>
            <a:ext cx="4527601" cy="292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the Messages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 up a </a:t>
            </a:r>
            <a:r>
              <a:rPr lang="en"/>
              <a:t>birefringent</a:t>
            </a:r>
            <a:r>
              <a:rPr lang="en"/>
              <a:t> crystal or other depolarizing analyser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Depolarize to  45,-45 or 0,90 for full message of one but not both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linear polarization(0,90) of a photon is measured, all chance of measuring its circular polarization(45,-45) is lost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we set up some mix of the two, we will just be getting jibberish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Measurement == Destroying Quantum State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