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5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AD88-6BAA-C246-8AB8-DBFB7AA176D4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34EF-5CE7-AB41-8F4C-EDAF10EE4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1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レポート自動生成器の仕組み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 smtClean="0"/>
              <a:t>Camiapp</a:t>
            </a:r>
            <a:r>
              <a:rPr kumimoji="1" lang="ja-JP" altLang="en-US" dirty="0" smtClean="0"/>
              <a:t>で手書き表データを取り込み</a:t>
            </a:r>
            <a:endParaRPr kumimoji="1" lang="en-US" altLang="ja-JP" dirty="0" smtClean="0"/>
          </a:p>
          <a:p>
            <a:pPr marL="914400" lvl="1" indent="-514350"/>
            <a:r>
              <a:rPr lang="ja-JP" altLang="en-US" dirty="0" smtClean="0"/>
              <a:t>自作ノート使用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サーバへ</a:t>
            </a:r>
            <a:r>
              <a:rPr kumimoji="1" lang="en-US" altLang="ja-JP" dirty="0" smtClean="0">
                <a:solidFill>
                  <a:srgbClr val="000000"/>
                </a:solidFill>
              </a:rPr>
              <a:t>OCR</a:t>
            </a:r>
            <a:r>
              <a:rPr kumimoji="1" lang="ja-JP" altLang="en-US" dirty="0" smtClean="0"/>
              <a:t>データを送信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サーバーからデータをダウンロード</a:t>
            </a:r>
            <a:endParaRPr kumimoji="1" lang="en-US" altLang="ja-JP" dirty="0" smtClean="0"/>
          </a:p>
          <a:p>
            <a:pPr marL="914400" lvl="1" indent="-514350"/>
            <a:r>
              <a:rPr lang="en-US" altLang="ja-JP" dirty="0" err="1" smtClean="0"/>
              <a:t>Json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tsv</a:t>
            </a:r>
            <a:r>
              <a:rPr lang="ja-JP" altLang="en-US" dirty="0" smtClean="0"/>
              <a:t>への変換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これを</a:t>
            </a:r>
            <a:r>
              <a:rPr kumimoji="1" lang="en-US" altLang="ja-JP" dirty="0" smtClean="0">
                <a:solidFill>
                  <a:srgbClr val="000000"/>
                </a:solidFill>
              </a:rPr>
              <a:t>Processing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でグラフ化（</a:t>
            </a:r>
            <a:r>
              <a:rPr kumimoji="1" lang="en-US" altLang="ja-JP" dirty="0" smtClean="0">
                <a:solidFill>
                  <a:srgbClr val="000000"/>
                </a:solidFill>
              </a:rPr>
              <a:t>jpeg</a:t>
            </a:r>
            <a:r>
              <a:rPr kumimoji="1" lang="ja-JP" altLang="en-US" dirty="0" smtClean="0">
                <a:solidFill>
                  <a:srgbClr val="000000"/>
                </a:solidFill>
              </a:rPr>
              <a:t>出力）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000000"/>
                </a:solidFill>
              </a:rPr>
              <a:t>Tex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/>
              <a:t>レポート自動生成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以上を</a:t>
            </a:r>
            <a:r>
              <a:rPr kumimoji="1" lang="en-US" altLang="ja-JP" dirty="0" err="1" smtClean="0"/>
              <a:t>Applescript</a:t>
            </a:r>
            <a:r>
              <a:rPr kumimoji="1" lang="ja-JP" altLang="en-US" dirty="0" smtClean="0"/>
              <a:t>で制御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2333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 smtClean="0"/>
              <a:t>Camiapp</a:t>
            </a:r>
            <a:r>
              <a:rPr kumimoji="1" lang="ja-JP" altLang="en-US" dirty="0" smtClean="0"/>
              <a:t>で手書き表データを取り込み</a:t>
            </a:r>
            <a:endParaRPr kumimoji="1" lang="en-US" altLang="ja-JP" dirty="0" smtClean="0"/>
          </a:p>
          <a:p>
            <a:pPr marL="914400" lvl="1" indent="-514350"/>
            <a:r>
              <a:rPr lang="ja-JP" altLang="en-US" dirty="0" smtClean="0"/>
              <a:t>自作ノート使用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FF0000"/>
                </a:solidFill>
              </a:rPr>
              <a:t>サーバへ</a:t>
            </a:r>
            <a:r>
              <a:rPr kumimoji="1" lang="en-US" altLang="ja-JP" dirty="0" smtClean="0">
                <a:solidFill>
                  <a:srgbClr val="FF0000"/>
                </a:solidFill>
              </a:rPr>
              <a:t>OCR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データを送信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サーバーからデータをダウンロード</a:t>
            </a:r>
            <a:endParaRPr kumimoji="1" lang="en-US" altLang="ja-JP" dirty="0" smtClean="0"/>
          </a:p>
          <a:p>
            <a:pPr marL="914400" lvl="1" indent="-514350"/>
            <a:r>
              <a:rPr lang="en-US" altLang="ja-JP" dirty="0" err="1" smtClean="0"/>
              <a:t>Json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tsv</a:t>
            </a:r>
            <a:r>
              <a:rPr lang="ja-JP" altLang="en-US" dirty="0" smtClean="0"/>
              <a:t>への変換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これを</a:t>
            </a:r>
            <a:r>
              <a:rPr kumimoji="1" lang="en-US" altLang="ja-JP" dirty="0" smtClean="0">
                <a:solidFill>
                  <a:srgbClr val="000000"/>
                </a:solidFill>
              </a:rPr>
              <a:t>Processing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でグラフ化（</a:t>
            </a:r>
            <a:r>
              <a:rPr kumimoji="1" lang="en-US" altLang="ja-JP" dirty="0" smtClean="0">
                <a:solidFill>
                  <a:srgbClr val="000000"/>
                </a:solidFill>
              </a:rPr>
              <a:t>jpeg</a:t>
            </a:r>
            <a:r>
              <a:rPr kumimoji="1" lang="ja-JP" altLang="en-US" dirty="0" smtClean="0">
                <a:solidFill>
                  <a:srgbClr val="000000"/>
                </a:solidFill>
              </a:rPr>
              <a:t>出力）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000000"/>
                </a:solidFill>
              </a:rPr>
              <a:t>Tex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/>
              <a:t>レポート自動生成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以上を</a:t>
            </a:r>
            <a:r>
              <a:rPr kumimoji="1" lang="en-US" altLang="ja-JP" dirty="0" err="1" smtClean="0"/>
              <a:t>Applescript</a:t>
            </a:r>
            <a:r>
              <a:rPr kumimoji="1" lang="ja-JP" altLang="en-US" dirty="0" smtClean="0"/>
              <a:t>で制御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166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98</Words>
  <Application>Microsoft Macintosh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レポート自動生成器の仕組み</vt:lpstr>
      <vt:lpstr>処理の流れ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処理の流れ</dc:title>
  <dc:creator>xu liyuan</dc:creator>
  <cp:lastModifiedBy>xu liyuan</cp:lastModifiedBy>
  <cp:revision>3</cp:revision>
  <dcterms:created xsi:type="dcterms:W3CDTF">2015-03-08T03:32:18Z</dcterms:created>
  <dcterms:modified xsi:type="dcterms:W3CDTF">2015-03-08T04:56:09Z</dcterms:modified>
</cp:coreProperties>
</file>