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23"/>
  </p:notesMasterIdLst>
  <p:sldIdLst>
    <p:sldId id="256" r:id="rId2"/>
    <p:sldId id="276" r:id="rId3"/>
    <p:sldId id="277" r:id="rId4"/>
    <p:sldId id="278" r:id="rId5"/>
    <p:sldId id="285" r:id="rId6"/>
    <p:sldId id="279" r:id="rId7"/>
    <p:sldId id="289" r:id="rId8"/>
    <p:sldId id="293" r:id="rId9"/>
    <p:sldId id="280" r:id="rId10"/>
    <p:sldId id="286" r:id="rId11"/>
    <p:sldId id="281" r:id="rId12"/>
    <p:sldId id="294" r:id="rId13"/>
    <p:sldId id="295" r:id="rId14"/>
    <p:sldId id="287" r:id="rId15"/>
    <p:sldId id="282" r:id="rId16"/>
    <p:sldId id="290" r:id="rId17"/>
    <p:sldId id="291" r:id="rId18"/>
    <p:sldId id="292" r:id="rId19"/>
    <p:sldId id="283" r:id="rId20"/>
    <p:sldId id="284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FF0ABF-A36A-8647-99A2-B4440D7C6AD8}">
          <p14:sldIdLst>
            <p14:sldId id="256"/>
            <p14:sldId id="276"/>
            <p14:sldId id="277"/>
            <p14:sldId id="278"/>
            <p14:sldId id="285"/>
            <p14:sldId id="279"/>
            <p14:sldId id="289"/>
            <p14:sldId id="293"/>
            <p14:sldId id="280"/>
            <p14:sldId id="286"/>
            <p14:sldId id="281"/>
            <p14:sldId id="294"/>
            <p14:sldId id="295"/>
            <p14:sldId id="287"/>
            <p14:sldId id="282"/>
            <p14:sldId id="290"/>
            <p14:sldId id="291"/>
            <p14:sldId id="292"/>
            <p14:sldId id="283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3722"/>
  </p:normalViewPr>
  <p:slideViewPr>
    <p:cSldViewPr snapToGrid="0" snapToObjects="1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CF460-5E7F-46BB-93EF-D33EDD0B68B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12742F-8463-4ACB-A5DE-0C1852EEC35B}">
      <dgm:prSet/>
      <dgm:spPr/>
      <dgm:t>
        <a:bodyPr/>
        <a:lstStyle/>
        <a:p>
          <a:r>
            <a:rPr lang="en-US"/>
            <a:t>Word / token / Phrase</a:t>
          </a:r>
        </a:p>
      </dgm:t>
    </dgm:pt>
    <dgm:pt modelId="{DFBD2B3A-F02D-49B3-8860-D9A0DFD5E880}" type="parTrans" cxnId="{ECB2D649-83E9-462F-BFCE-32833B455292}">
      <dgm:prSet/>
      <dgm:spPr/>
      <dgm:t>
        <a:bodyPr/>
        <a:lstStyle/>
        <a:p>
          <a:endParaRPr lang="en-US"/>
        </a:p>
      </dgm:t>
    </dgm:pt>
    <dgm:pt modelId="{1F2D6308-0D4B-442E-BADC-42BC5B997C2E}" type="sibTrans" cxnId="{ECB2D649-83E9-462F-BFCE-32833B455292}">
      <dgm:prSet/>
      <dgm:spPr/>
      <dgm:t>
        <a:bodyPr/>
        <a:lstStyle/>
        <a:p>
          <a:endParaRPr lang="en-US"/>
        </a:p>
      </dgm:t>
    </dgm:pt>
    <dgm:pt modelId="{7812719E-6D72-491F-B629-88F493BCC21D}">
      <dgm:prSet/>
      <dgm:spPr/>
      <dgm:t>
        <a:bodyPr/>
        <a:lstStyle/>
        <a:p>
          <a:r>
            <a:rPr lang="en-US"/>
            <a:t>Entity</a:t>
          </a:r>
        </a:p>
      </dgm:t>
    </dgm:pt>
    <dgm:pt modelId="{6BFCE630-A024-409F-83B9-0B6DFEE3E04D}" type="parTrans" cxnId="{060C3701-E496-496D-8DFE-034BA96960DD}">
      <dgm:prSet/>
      <dgm:spPr/>
      <dgm:t>
        <a:bodyPr/>
        <a:lstStyle/>
        <a:p>
          <a:endParaRPr lang="en-US"/>
        </a:p>
      </dgm:t>
    </dgm:pt>
    <dgm:pt modelId="{A7BCAA7F-AE3F-49C3-AC4C-50CE91E1ADFB}" type="sibTrans" cxnId="{060C3701-E496-496D-8DFE-034BA96960DD}">
      <dgm:prSet/>
      <dgm:spPr/>
      <dgm:t>
        <a:bodyPr/>
        <a:lstStyle/>
        <a:p>
          <a:endParaRPr lang="en-US"/>
        </a:p>
      </dgm:t>
    </dgm:pt>
    <dgm:pt modelId="{4485BFA3-6629-40EC-856D-6790A95E7243}">
      <dgm:prSet/>
      <dgm:spPr/>
      <dgm:t>
        <a:bodyPr/>
        <a:lstStyle/>
        <a:p>
          <a:r>
            <a:rPr lang="en-US" dirty="0"/>
            <a:t>Entity-pair</a:t>
          </a:r>
        </a:p>
      </dgm:t>
    </dgm:pt>
    <dgm:pt modelId="{8B7D2891-E4C1-4864-B8D0-72E5E085CA07}" type="parTrans" cxnId="{66164820-A7CD-439B-980B-4984A7EE8793}">
      <dgm:prSet/>
      <dgm:spPr/>
      <dgm:t>
        <a:bodyPr/>
        <a:lstStyle/>
        <a:p>
          <a:endParaRPr lang="en-US"/>
        </a:p>
      </dgm:t>
    </dgm:pt>
    <dgm:pt modelId="{286FD830-2EDF-4F2F-8CCF-7770F7605D76}" type="sibTrans" cxnId="{66164820-A7CD-439B-980B-4984A7EE8793}">
      <dgm:prSet/>
      <dgm:spPr/>
      <dgm:t>
        <a:bodyPr/>
        <a:lstStyle/>
        <a:p>
          <a:endParaRPr lang="en-US"/>
        </a:p>
      </dgm:t>
    </dgm:pt>
    <dgm:pt modelId="{BE2C1DDE-4E57-4F89-A968-403F283260BF}">
      <dgm:prSet/>
      <dgm:spPr/>
      <dgm:t>
        <a:bodyPr/>
        <a:lstStyle/>
        <a:p>
          <a:r>
            <a:rPr lang="en-US"/>
            <a:t>Sentence</a:t>
          </a:r>
        </a:p>
      </dgm:t>
    </dgm:pt>
    <dgm:pt modelId="{D81E344F-70F4-492E-8D4B-CEE5DBD09604}" type="parTrans" cxnId="{248E5852-E266-47EA-AD55-ECF907956E02}">
      <dgm:prSet/>
      <dgm:spPr/>
      <dgm:t>
        <a:bodyPr/>
        <a:lstStyle/>
        <a:p>
          <a:endParaRPr lang="en-US"/>
        </a:p>
      </dgm:t>
    </dgm:pt>
    <dgm:pt modelId="{5892C69D-5947-4944-944E-964D472AD54D}" type="sibTrans" cxnId="{248E5852-E266-47EA-AD55-ECF907956E02}">
      <dgm:prSet/>
      <dgm:spPr/>
      <dgm:t>
        <a:bodyPr/>
        <a:lstStyle/>
        <a:p>
          <a:endParaRPr lang="en-US"/>
        </a:p>
      </dgm:t>
    </dgm:pt>
    <dgm:pt modelId="{BC913F79-18D0-466B-B7FE-9B12C571D085}">
      <dgm:prSet/>
      <dgm:spPr/>
      <dgm:t>
        <a:bodyPr/>
        <a:lstStyle/>
        <a:p>
          <a:r>
            <a:rPr lang="en-US"/>
            <a:t>Sentence pair</a:t>
          </a:r>
        </a:p>
      </dgm:t>
    </dgm:pt>
    <dgm:pt modelId="{E473A084-5BF8-499F-AD84-3EE9157963B2}" type="parTrans" cxnId="{72F05635-AA12-42D3-9216-48220A79C33A}">
      <dgm:prSet/>
      <dgm:spPr/>
      <dgm:t>
        <a:bodyPr/>
        <a:lstStyle/>
        <a:p>
          <a:endParaRPr lang="en-US"/>
        </a:p>
      </dgm:t>
    </dgm:pt>
    <dgm:pt modelId="{5AA2EBCD-E99E-41C0-91A6-6635CCF68953}" type="sibTrans" cxnId="{72F05635-AA12-42D3-9216-48220A79C33A}">
      <dgm:prSet/>
      <dgm:spPr/>
      <dgm:t>
        <a:bodyPr/>
        <a:lstStyle/>
        <a:p>
          <a:endParaRPr lang="en-US"/>
        </a:p>
      </dgm:t>
    </dgm:pt>
    <dgm:pt modelId="{BADCE3DF-7C8F-4214-B477-CCC65FA92635}">
      <dgm:prSet/>
      <dgm:spPr/>
      <dgm:t>
        <a:bodyPr/>
        <a:lstStyle/>
        <a:p>
          <a:r>
            <a:rPr lang="en-US"/>
            <a:t>Text</a:t>
          </a:r>
        </a:p>
      </dgm:t>
    </dgm:pt>
    <dgm:pt modelId="{40D225EB-94C7-4263-AFB3-CB6CB39D75DF}" type="parTrans" cxnId="{AFAB7BEE-513D-466D-A234-5F1DADA125A4}">
      <dgm:prSet/>
      <dgm:spPr/>
      <dgm:t>
        <a:bodyPr/>
        <a:lstStyle/>
        <a:p>
          <a:endParaRPr lang="en-US"/>
        </a:p>
      </dgm:t>
    </dgm:pt>
    <dgm:pt modelId="{6D948F03-969A-4FCA-9237-3A92B22530E5}" type="sibTrans" cxnId="{AFAB7BEE-513D-466D-A234-5F1DADA125A4}">
      <dgm:prSet/>
      <dgm:spPr/>
      <dgm:t>
        <a:bodyPr/>
        <a:lstStyle/>
        <a:p>
          <a:endParaRPr lang="en-US"/>
        </a:p>
      </dgm:t>
    </dgm:pt>
    <dgm:pt modelId="{75B44CF3-DF1C-435F-BEF4-D5EDACA51F82}">
      <dgm:prSet/>
      <dgm:spPr/>
      <dgm:t>
        <a:bodyPr/>
        <a:lstStyle/>
        <a:p>
          <a:r>
            <a:rPr lang="en-US"/>
            <a:t>Document</a:t>
          </a:r>
        </a:p>
      </dgm:t>
    </dgm:pt>
    <dgm:pt modelId="{EDF89A9B-1A1F-4974-8701-95E55C8BE6D2}" type="parTrans" cxnId="{70F70ED4-8FFB-498F-B935-695038B43C33}">
      <dgm:prSet/>
      <dgm:spPr/>
      <dgm:t>
        <a:bodyPr/>
        <a:lstStyle/>
        <a:p>
          <a:endParaRPr lang="en-US"/>
        </a:p>
      </dgm:t>
    </dgm:pt>
    <dgm:pt modelId="{CBB8D004-0DD0-4EB0-8E5A-D5DC7616B109}" type="sibTrans" cxnId="{70F70ED4-8FFB-498F-B935-695038B43C33}">
      <dgm:prSet/>
      <dgm:spPr/>
      <dgm:t>
        <a:bodyPr/>
        <a:lstStyle/>
        <a:p>
          <a:endParaRPr lang="en-US"/>
        </a:p>
      </dgm:t>
    </dgm:pt>
    <dgm:pt modelId="{A3697807-1767-48B8-9EDD-6D8C9E6DC583}">
      <dgm:prSet/>
      <dgm:spPr/>
      <dgm:t>
        <a:bodyPr/>
        <a:lstStyle/>
        <a:p>
          <a:r>
            <a:rPr lang="en-US"/>
            <a:t>User profiles</a:t>
          </a:r>
        </a:p>
      </dgm:t>
    </dgm:pt>
    <dgm:pt modelId="{770D2C84-3132-4AFC-9ACE-135F3C6A3F24}" type="parTrans" cxnId="{2016D16C-ACDE-4ACF-B4D3-E2A7AE68FD15}">
      <dgm:prSet/>
      <dgm:spPr/>
      <dgm:t>
        <a:bodyPr/>
        <a:lstStyle/>
        <a:p>
          <a:endParaRPr lang="en-US"/>
        </a:p>
      </dgm:t>
    </dgm:pt>
    <dgm:pt modelId="{0691F66D-D45D-4780-8692-F0BE0DF66CB8}" type="sibTrans" cxnId="{2016D16C-ACDE-4ACF-B4D3-E2A7AE68FD15}">
      <dgm:prSet/>
      <dgm:spPr/>
      <dgm:t>
        <a:bodyPr/>
        <a:lstStyle/>
        <a:p>
          <a:endParaRPr lang="en-US"/>
        </a:p>
      </dgm:t>
    </dgm:pt>
    <dgm:pt modelId="{42DA14FC-6211-404A-816E-13B80DE04B8C}" type="pres">
      <dgm:prSet presAssocID="{84ACF460-5E7F-46BB-93EF-D33EDD0B68BD}" presName="vert0" presStyleCnt="0">
        <dgm:presLayoutVars>
          <dgm:dir/>
          <dgm:animOne val="branch"/>
          <dgm:animLvl val="lvl"/>
        </dgm:presLayoutVars>
      </dgm:prSet>
      <dgm:spPr/>
    </dgm:pt>
    <dgm:pt modelId="{9C0254BC-53CF-FC4E-8CDC-187C074AC0E1}" type="pres">
      <dgm:prSet presAssocID="{5D12742F-8463-4ACB-A5DE-0C1852EEC35B}" presName="thickLine" presStyleLbl="alignNode1" presStyleIdx="0" presStyleCnt="8"/>
      <dgm:spPr/>
    </dgm:pt>
    <dgm:pt modelId="{65D326A3-F66F-D04C-BDE1-C32838AE4181}" type="pres">
      <dgm:prSet presAssocID="{5D12742F-8463-4ACB-A5DE-0C1852EEC35B}" presName="horz1" presStyleCnt="0"/>
      <dgm:spPr/>
    </dgm:pt>
    <dgm:pt modelId="{3AB2928F-38D6-0B43-A298-8C311F3DF8E9}" type="pres">
      <dgm:prSet presAssocID="{5D12742F-8463-4ACB-A5DE-0C1852EEC35B}" presName="tx1" presStyleLbl="revTx" presStyleIdx="0" presStyleCnt="8"/>
      <dgm:spPr/>
    </dgm:pt>
    <dgm:pt modelId="{FE9D00F0-988F-BC4D-8A34-F843A632405E}" type="pres">
      <dgm:prSet presAssocID="{5D12742F-8463-4ACB-A5DE-0C1852EEC35B}" presName="vert1" presStyleCnt="0"/>
      <dgm:spPr/>
    </dgm:pt>
    <dgm:pt modelId="{44A28F61-0858-6E43-A77E-D8133EAC3B3C}" type="pres">
      <dgm:prSet presAssocID="{7812719E-6D72-491F-B629-88F493BCC21D}" presName="thickLine" presStyleLbl="alignNode1" presStyleIdx="1" presStyleCnt="8"/>
      <dgm:spPr/>
    </dgm:pt>
    <dgm:pt modelId="{DE19CF0B-663C-E640-A22A-CEC131B39879}" type="pres">
      <dgm:prSet presAssocID="{7812719E-6D72-491F-B629-88F493BCC21D}" presName="horz1" presStyleCnt="0"/>
      <dgm:spPr/>
    </dgm:pt>
    <dgm:pt modelId="{73F9DD8A-5B6B-A84B-9B35-BFEDB254B300}" type="pres">
      <dgm:prSet presAssocID="{7812719E-6D72-491F-B629-88F493BCC21D}" presName="tx1" presStyleLbl="revTx" presStyleIdx="1" presStyleCnt="8"/>
      <dgm:spPr/>
    </dgm:pt>
    <dgm:pt modelId="{58115316-4256-0946-AD56-1E70C05CBAE7}" type="pres">
      <dgm:prSet presAssocID="{7812719E-6D72-491F-B629-88F493BCC21D}" presName="vert1" presStyleCnt="0"/>
      <dgm:spPr/>
    </dgm:pt>
    <dgm:pt modelId="{F07BE199-FCB5-CB41-A79A-5E4BCFC51DC2}" type="pres">
      <dgm:prSet presAssocID="{4485BFA3-6629-40EC-856D-6790A95E7243}" presName="thickLine" presStyleLbl="alignNode1" presStyleIdx="2" presStyleCnt="8"/>
      <dgm:spPr/>
    </dgm:pt>
    <dgm:pt modelId="{FD95E726-6A4E-8843-9F51-6EE22DD2768E}" type="pres">
      <dgm:prSet presAssocID="{4485BFA3-6629-40EC-856D-6790A95E7243}" presName="horz1" presStyleCnt="0"/>
      <dgm:spPr/>
    </dgm:pt>
    <dgm:pt modelId="{E780E18A-0890-7641-B145-2A7C0732246E}" type="pres">
      <dgm:prSet presAssocID="{4485BFA3-6629-40EC-856D-6790A95E7243}" presName="tx1" presStyleLbl="revTx" presStyleIdx="2" presStyleCnt="8"/>
      <dgm:spPr/>
    </dgm:pt>
    <dgm:pt modelId="{03B142D2-4D18-B34B-9C0C-B38FF382040C}" type="pres">
      <dgm:prSet presAssocID="{4485BFA3-6629-40EC-856D-6790A95E7243}" presName="vert1" presStyleCnt="0"/>
      <dgm:spPr/>
    </dgm:pt>
    <dgm:pt modelId="{07328FF8-450C-1D49-9C1E-624B4D9E8075}" type="pres">
      <dgm:prSet presAssocID="{BE2C1DDE-4E57-4F89-A968-403F283260BF}" presName="thickLine" presStyleLbl="alignNode1" presStyleIdx="3" presStyleCnt="8"/>
      <dgm:spPr/>
    </dgm:pt>
    <dgm:pt modelId="{B365D766-BFD2-D644-A6FB-3655D858A1CE}" type="pres">
      <dgm:prSet presAssocID="{BE2C1DDE-4E57-4F89-A968-403F283260BF}" presName="horz1" presStyleCnt="0"/>
      <dgm:spPr/>
    </dgm:pt>
    <dgm:pt modelId="{93BF295D-4B81-8349-A184-3CCFC7B3A119}" type="pres">
      <dgm:prSet presAssocID="{BE2C1DDE-4E57-4F89-A968-403F283260BF}" presName="tx1" presStyleLbl="revTx" presStyleIdx="3" presStyleCnt="8"/>
      <dgm:spPr/>
    </dgm:pt>
    <dgm:pt modelId="{18AE354A-4B89-E54D-8828-805DCF858EAE}" type="pres">
      <dgm:prSet presAssocID="{BE2C1DDE-4E57-4F89-A968-403F283260BF}" presName="vert1" presStyleCnt="0"/>
      <dgm:spPr/>
    </dgm:pt>
    <dgm:pt modelId="{1DC2515C-FF55-9A48-A698-D04080AD0860}" type="pres">
      <dgm:prSet presAssocID="{BC913F79-18D0-466B-B7FE-9B12C571D085}" presName="thickLine" presStyleLbl="alignNode1" presStyleIdx="4" presStyleCnt="8"/>
      <dgm:spPr/>
    </dgm:pt>
    <dgm:pt modelId="{F1B107E4-C260-B641-AC90-A691C7253240}" type="pres">
      <dgm:prSet presAssocID="{BC913F79-18D0-466B-B7FE-9B12C571D085}" presName="horz1" presStyleCnt="0"/>
      <dgm:spPr/>
    </dgm:pt>
    <dgm:pt modelId="{0954497E-C6A0-A843-BE4D-FF6B4EA457A4}" type="pres">
      <dgm:prSet presAssocID="{BC913F79-18D0-466B-B7FE-9B12C571D085}" presName="tx1" presStyleLbl="revTx" presStyleIdx="4" presStyleCnt="8"/>
      <dgm:spPr/>
    </dgm:pt>
    <dgm:pt modelId="{C53A42AC-A5D0-3248-86DA-FA97480BE382}" type="pres">
      <dgm:prSet presAssocID="{BC913F79-18D0-466B-B7FE-9B12C571D085}" presName="vert1" presStyleCnt="0"/>
      <dgm:spPr/>
    </dgm:pt>
    <dgm:pt modelId="{BBFDC232-8D4E-324A-9788-73CC804AB2EC}" type="pres">
      <dgm:prSet presAssocID="{BADCE3DF-7C8F-4214-B477-CCC65FA92635}" presName="thickLine" presStyleLbl="alignNode1" presStyleIdx="5" presStyleCnt="8"/>
      <dgm:spPr/>
    </dgm:pt>
    <dgm:pt modelId="{C4CB555B-AA85-2E4D-AD3E-07CFBCF97C52}" type="pres">
      <dgm:prSet presAssocID="{BADCE3DF-7C8F-4214-B477-CCC65FA92635}" presName="horz1" presStyleCnt="0"/>
      <dgm:spPr/>
    </dgm:pt>
    <dgm:pt modelId="{1AD1C18C-02CA-E14E-9414-F3D9422E83D1}" type="pres">
      <dgm:prSet presAssocID="{BADCE3DF-7C8F-4214-B477-CCC65FA92635}" presName="tx1" presStyleLbl="revTx" presStyleIdx="5" presStyleCnt="8"/>
      <dgm:spPr/>
    </dgm:pt>
    <dgm:pt modelId="{C566E483-B71E-7945-BB94-42835B80789C}" type="pres">
      <dgm:prSet presAssocID="{BADCE3DF-7C8F-4214-B477-CCC65FA92635}" presName="vert1" presStyleCnt="0"/>
      <dgm:spPr/>
    </dgm:pt>
    <dgm:pt modelId="{9924F018-E850-2642-9009-62C8CC330992}" type="pres">
      <dgm:prSet presAssocID="{75B44CF3-DF1C-435F-BEF4-D5EDACA51F82}" presName="thickLine" presStyleLbl="alignNode1" presStyleIdx="6" presStyleCnt="8"/>
      <dgm:spPr/>
    </dgm:pt>
    <dgm:pt modelId="{EE6D4D1E-F4B8-F44A-A3F2-C3904CA46625}" type="pres">
      <dgm:prSet presAssocID="{75B44CF3-DF1C-435F-BEF4-D5EDACA51F82}" presName="horz1" presStyleCnt="0"/>
      <dgm:spPr/>
    </dgm:pt>
    <dgm:pt modelId="{F0F34CAD-971A-6A4A-B05D-ED5BD9E5FD88}" type="pres">
      <dgm:prSet presAssocID="{75B44CF3-DF1C-435F-BEF4-D5EDACA51F82}" presName="tx1" presStyleLbl="revTx" presStyleIdx="6" presStyleCnt="8"/>
      <dgm:spPr/>
    </dgm:pt>
    <dgm:pt modelId="{49A181AC-B761-F849-BD96-ACDFED62DBA5}" type="pres">
      <dgm:prSet presAssocID="{75B44CF3-DF1C-435F-BEF4-D5EDACA51F82}" presName="vert1" presStyleCnt="0"/>
      <dgm:spPr/>
    </dgm:pt>
    <dgm:pt modelId="{ECB575A4-D3D9-B24B-A097-D62B712F0810}" type="pres">
      <dgm:prSet presAssocID="{A3697807-1767-48B8-9EDD-6D8C9E6DC583}" presName="thickLine" presStyleLbl="alignNode1" presStyleIdx="7" presStyleCnt="8"/>
      <dgm:spPr/>
    </dgm:pt>
    <dgm:pt modelId="{5432BCC2-F858-3D49-A185-2DB0084880F2}" type="pres">
      <dgm:prSet presAssocID="{A3697807-1767-48B8-9EDD-6D8C9E6DC583}" presName="horz1" presStyleCnt="0"/>
      <dgm:spPr/>
    </dgm:pt>
    <dgm:pt modelId="{2C23900F-D98C-0F4A-A4FD-5D4F1EF9D27B}" type="pres">
      <dgm:prSet presAssocID="{A3697807-1767-48B8-9EDD-6D8C9E6DC583}" presName="tx1" presStyleLbl="revTx" presStyleIdx="7" presStyleCnt="8"/>
      <dgm:spPr/>
    </dgm:pt>
    <dgm:pt modelId="{BF4BDD49-A21E-7C4A-8284-246FCA64A605}" type="pres">
      <dgm:prSet presAssocID="{A3697807-1767-48B8-9EDD-6D8C9E6DC583}" presName="vert1" presStyleCnt="0"/>
      <dgm:spPr/>
    </dgm:pt>
  </dgm:ptLst>
  <dgm:cxnLst>
    <dgm:cxn modelId="{060C3701-E496-496D-8DFE-034BA96960DD}" srcId="{84ACF460-5E7F-46BB-93EF-D33EDD0B68BD}" destId="{7812719E-6D72-491F-B629-88F493BCC21D}" srcOrd="1" destOrd="0" parTransId="{6BFCE630-A024-409F-83B9-0B6DFEE3E04D}" sibTransId="{A7BCAA7F-AE3F-49C3-AC4C-50CE91E1ADFB}"/>
    <dgm:cxn modelId="{8D320C12-F16E-4A46-A0E1-4816F3833B78}" type="presOf" srcId="{BE2C1DDE-4E57-4F89-A968-403F283260BF}" destId="{93BF295D-4B81-8349-A184-3CCFC7B3A119}" srcOrd="0" destOrd="0" presId="urn:microsoft.com/office/officeart/2008/layout/LinedList"/>
    <dgm:cxn modelId="{66164820-A7CD-439B-980B-4984A7EE8793}" srcId="{84ACF460-5E7F-46BB-93EF-D33EDD0B68BD}" destId="{4485BFA3-6629-40EC-856D-6790A95E7243}" srcOrd="2" destOrd="0" parTransId="{8B7D2891-E4C1-4864-B8D0-72E5E085CA07}" sibTransId="{286FD830-2EDF-4F2F-8CCF-7770F7605D76}"/>
    <dgm:cxn modelId="{D201AE28-DE0C-D14A-A959-F9F1E19E3B18}" type="presOf" srcId="{BADCE3DF-7C8F-4214-B477-CCC65FA92635}" destId="{1AD1C18C-02CA-E14E-9414-F3D9422E83D1}" srcOrd="0" destOrd="0" presId="urn:microsoft.com/office/officeart/2008/layout/LinedList"/>
    <dgm:cxn modelId="{72F05635-AA12-42D3-9216-48220A79C33A}" srcId="{84ACF460-5E7F-46BB-93EF-D33EDD0B68BD}" destId="{BC913F79-18D0-466B-B7FE-9B12C571D085}" srcOrd="4" destOrd="0" parTransId="{E473A084-5BF8-499F-AD84-3EE9157963B2}" sibTransId="{5AA2EBCD-E99E-41C0-91A6-6635CCF68953}"/>
    <dgm:cxn modelId="{ECB2D649-83E9-462F-BFCE-32833B455292}" srcId="{84ACF460-5E7F-46BB-93EF-D33EDD0B68BD}" destId="{5D12742F-8463-4ACB-A5DE-0C1852EEC35B}" srcOrd="0" destOrd="0" parTransId="{DFBD2B3A-F02D-49B3-8860-D9A0DFD5E880}" sibTransId="{1F2D6308-0D4B-442E-BADC-42BC5B997C2E}"/>
    <dgm:cxn modelId="{3D290A4C-DAD2-F14C-8544-915A1863070A}" type="presOf" srcId="{A3697807-1767-48B8-9EDD-6D8C9E6DC583}" destId="{2C23900F-D98C-0F4A-A4FD-5D4F1EF9D27B}" srcOrd="0" destOrd="0" presId="urn:microsoft.com/office/officeart/2008/layout/LinedList"/>
    <dgm:cxn modelId="{248E5852-E266-47EA-AD55-ECF907956E02}" srcId="{84ACF460-5E7F-46BB-93EF-D33EDD0B68BD}" destId="{BE2C1DDE-4E57-4F89-A968-403F283260BF}" srcOrd="3" destOrd="0" parTransId="{D81E344F-70F4-492E-8D4B-CEE5DBD09604}" sibTransId="{5892C69D-5947-4944-944E-964D472AD54D}"/>
    <dgm:cxn modelId="{2016D16C-ACDE-4ACF-B4D3-E2A7AE68FD15}" srcId="{84ACF460-5E7F-46BB-93EF-D33EDD0B68BD}" destId="{A3697807-1767-48B8-9EDD-6D8C9E6DC583}" srcOrd="7" destOrd="0" parTransId="{770D2C84-3132-4AFC-9ACE-135F3C6A3F24}" sibTransId="{0691F66D-D45D-4780-8692-F0BE0DF66CB8}"/>
    <dgm:cxn modelId="{9EC03D74-D3B8-D94D-AF25-46C71794BB3E}" type="presOf" srcId="{5D12742F-8463-4ACB-A5DE-0C1852EEC35B}" destId="{3AB2928F-38D6-0B43-A298-8C311F3DF8E9}" srcOrd="0" destOrd="0" presId="urn:microsoft.com/office/officeart/2008/layout/LinedList"/>
    <dgm:cxn modelId="{96E6917E-353C-6844-894F-09B9995A9B74}" type="presOf" srcId="{4485BFA3-6629-40EC-856D-6790A95E7243}" destId="{E780E18A-0890-7641-B145-2A7C0732246E}" srcOrd="0" destOrd="0" presId="urn:microsoft.com/office/officeart/2008/layout/LinedList"/>
    <dgm:cxn modelId="{3E6FA399-F30D-984D-B5B5-CA424B30EE52}" type="presOf" srcId="{7812719E-6D72-491F-B629-88F493BCC21D}" destId="{73F9DD8A-5B6B-A84B-9B35-BFEDB254B300}" srcOrd="0" destOrd="0" presId="urn:microsoft.com/office/officeart/2008/layout/LinedList"/>
    <dgm:cxn modelId="{59E956A7-B0C7-0848-A0A5-5D78967043DE}" type="presOf" srcId="{84ACF460-5E7F-46BB-93EF-D33EDD0B68BD}" destId="{42DA14FC-6211-404A-816E-13B80DE04B8C}" srcOrd="0" destOrd="0" presId="urn:microsoft.com/office/officeart/2008/layout/LinedList"/>
    <dgm:cxn modelId="{F57013B4-5F21-4546-91CB-D9658AA2D540}" type="presOf" srcId="{BC913F79-18D0-466B-B7FE-9B12C571D085}" destId="{0954497E-C6A0-A843-BE4D-FF6B4EA457A4}" srcOrd="0" destOrd="0" presId="urn:microsoft.com/office/officeart/2008/layout/LinedList"/>
    <dgm:cxn modelId="{3008F5C0-824B-C544-AFD8-A88A75829231}" type="presOf" srcId="{75B44CF3-DF1C-435F-BEF4-D5EDACA51F82}" destId="{F0F34CAD-971A-6A4A-B05D-ED5BD9E5FD88}" srcOrd="0" destOrd="0" presId="urn:microsoft.com/office/officeart/2008/layout/LinedList"/>
    <dgm:cxn modelId="{70F70ED4-8FFB-498F-B935-695038B43C33}" srcId="{84ACF460-5E7F-46BB-93EF-D33EDD0B68BD}" destId="{75B44CF3-DF1C-435F-BEF4-D5EDACA51F82}" srcOrd="6" destOrd="0" parTransId="{EDF89A9B-1A1F-4974-8701-95E55C8BE6D2}" sibTransId="{CBB8D004-0DD0-4EB0-8E5A-D5DC7616B109}"/>
    <dgm:cxn modelId="{AFAB7BEE-513D-466D-A234-5F1DADA125A4}" srcId="{84ACF460-5E7F-46BB-93EF-D33EDD0B68BD}" destId="{BADCE3DF-7C8F-4214-B477-CCC65FA92635}" srcOrd="5" destOrd="0" parTransId="{40D225EB-94C7-4263-AFB3-CB6CB39D75DF}" sibTransId="{6D948F03-969A-4FCA-9237-3A92B22530E5}"/>
    <dgm:cxn modelId="{1C51FF45-055E-4944-9D51-5A87B68EA886}" type="presParOf" srcId="{42DA14FC-6211-404A-816E-13B80DE04B8C}" destId="{9C0254BC-53CF-FC4E-8CDC-187C074AC0E1}" srcOrd="0" destOrd="0" presId="urn:microsoft.com/office/officeart/2008/layout/LinedList"/>
    <dgm:cxn modelId="{A10E7FDC-468D-1346-A123-0A6A2D92738D}" type="presParOf" srcId="{42DA14FC-6211-404A-816E-13B80DE04B8C}" destId="{65D326A3-F66F-D04C-BDE1-C32838AE4181}" srcOrd="1" destOrd="0" presId="urn:microsoft.com/office/officeart/2008/layout/LinedList"/>
    <dgm:cxn modelId="{80383987-4194-BE43-A506-376ADE512346}" type="presParOf" srcId="{65D326A3-F66F-D04C-BDE1-C32838AE4181}" destId="{3AB2928F-38D6-0B43-A298-8C311F3DF8E9}" srcOrd="0" destOrd="0" presId="urn:microsoft.com/office/officeart/2008/layout/LinedList"/>
    <dgm:cxn modelId="{8865FDCC-D22E-854A-830A-E0F2434C6951}" type="presParOf" srcId="{65D326A3-F66F-D04C-BDE1-C32838AE4181}" destId="{FE9D00F0-988F-BC4D-8A34-F843A632405E}" srcOrd="1" destOrd="0" presId="urn:microsoft.com/office/officeart/2008/layout/LinedList"/>
    <dgm:cxn modelId="{308C5A55-9E17-B64B-823E-B7F77B5BF49D}" type="presParOf" srcId="{42DA14FC-6211-404A-816E-13B80DE04B8C}" destId="{44A28F61-0858-6E43-A77E-D8133EAC3B3C}" srcOrd="2" destOrd="0" presId="urn:microsoft.com/office/officeart/2008/layout/LinedList"/>
    <dgm:cxn modelId="{1B47039A-718F-AE4B-A6A7-EB735AE354B7}" type="presParOf" srcId="{42DA14FC-6211-404A-816E-13B80DE04B8C}" destId="{DE19CF0B-663C-E640-A22A-CEC131B39879}" srcOrd="3" destOrd="0" presId="urn:microsoft.com/office/officeart/2008/layout/LinedList"/>
    <dgm:cxn modelId="{BAB15D90-85ED-F941-963B-F9D865095A4A}" type="presParOf" srcId="{DE19CF0B-663C-E640-A22A-CEC131B39879}" destId="{73F9DD8A-5B6B-A84B-9B35-BFEDB254B300}" srcOrd="0" destOrd="0" presId="urn:microsoft.com/office/officeart/2008/layout/LinedList"/>
    <dgm:cxn modelId="{18AD2A84-0D87-CD4A-8631-0016E21DEC47}" type="presParOf" srcId="{DE19CF0B-663C-E640-A22A-CEC131B39879}" destId="{58115316-4256-0946-AD56-1E70C05CBAE7}" srcOrd="1" destOrd="0" presId="urn:microsoft.com/office/officeart/2008/layout/LinedList"/>
    <dgm:cxn modelId="{4D6B61C8-1355-4146-9CBF-70473EDD811D}" type="presParOf" srcId="{42DA14FC-6211-404A-816E-13B80DE04B8C}" destId="{F07BE199-FCB5-CB41-A79A-5E4BCFC51DC2}" srcOrd="4" destOrd="0" presId="urn:microsoft.com/office/officeart/2008/layout/LinedList"/>
    <dgm:cxn modelId="{81DDCEC8-E195-C842-A73A-5B975CD39439}" type="presParOf" srcId="{42DA14FC-6211-404A-816E-13B80DE04B8C}" destId="{FD95E726-6A4E-8843-9F51-6EE22DD2768E}" srcOrd="5" destOrd="0" presId="urn:microsoft.com/office/officeart/2008/layout/LinedList"/>
    <dgm:cxn modelId="{7EA7F2BC-49DF-924F-A3A3-F7EB3C32FC25}" type="presParOf" srcId="{FD95E726-6A4E-8843-9F51-6EE22DD2768E}" destId="{E780E18A-0890-7641-B145-2A7C0732246E}" srcOrd="0" destOrd="0" presId="urn:microsoft.com/office/officeart/2008/layout/LinedList"/>
    <dgm:cxn modelId="{78F7E695-AE1A-414C-8429-274E2056CAE7}" type="presParOf" srcId="{FD95E726-6A4E-8843-9F51-6EE22DD2768E}" destId="{03B142D2-4D18-B34B-9C0C-B38FF382040C}" srcOrd="1" destOrd="0" presId="urn:microsoft.com/office/officeart/2008/layout/LinedList"/>
    <dgm:cxn modelId="{D2F863BF-B5E3-EF45-A2C7-858C433B6A93}" type="presParOf" srcId="{42DA14FC-6211-404A-816E-13B80DE04B8C}" destId="{07328FF8-450C-1D49-9C1E-624B4D9E8075}" srcOrd="6" destOrd="0" presId="urn:microsoft.com/office/officeart/2008/layout/LinedList"/>
    <dgm:cxn modelId="{0419BCE1-7235-144B-86A3-8DC9D939925E}" type="presParOf" srcId="{42DA14FC-6211-404A-816E-13B80DE04B8C}" destId="{B365D766-BFD2-D644-A6FB-3655D858A1CE}" srcOrd="7" destOrd="0" presId="urn:microsoft.com/office/officeart/2008/layout/LinedList"/>
    <dgm:cxn modelId="{827CC1DF-F7F6-8F4B-9F74-69221B47F76C}" type="presParOf" srcId="{B365D766-BFD2-D644-A6FB-3655D858A1CE}" destId="{93BF295D-4B81-8349-A184-3CCFC7B3A119}" srcOrd="0" destOrd="0" presId="urn:microsoft.com/office/officeart/2008/layout/LinedList"/>
    <dgm:cxn modelId="{0C7235A1-95CF-AD42-922E-6418FA702243}" type="presParOf" srcId="{B365D766-BFD2-D644-A6FB-3655D858A1CE}" destId="{18AE354A-4B89-E54D-8828-805DCF858EAE}" srcOrd="1" destOrd="0" presId="urn:microsoft.com/office/officeart/2008/layout/LinedList"/>
    <dgm:cxn modelId="{2945724F-5E94-4541-90AB-8E0C53AB5F08}" type="presParOf" srcId="{42DA14FC-6211-404A-816E-13B80DE04B8C}" destId="{1DC2515C-FF55-9A48-A698-D04080AD0860}" srcOrd="8" destOrd="0" presId="urn:microsoft.com/office/officeart/2008/layout/LinedList"/>
    <dgm:cxn modelId="{3C3FBE22-B986-FA49-A113-05566F24D80A}" type="presParOf" srcId="{42DA14FC-6211-404A-816E-13B80DE04B8C}" destId="{F1B107E4-C260-B641-AC90-A691C7253240}" srcOrd="9" destOrd="0" presId="urn:microsoft.com/office/officeart/2008/layout/LinedList"/>
    <dgm:cxn modelId="{E60856D0-FE34-6D41-959A-2C383590B147}" type="presParOf" srcId="{F1B107E4-C260-B641-AC90-A691C7253240}" destId="{0954497E-C6A0-A843-BE4D-FF6B4EA457A4}" srcOrd="0" destOrd="0" presId="urn:microsoft.com/office/officeart/2008/layout/LinedList"/>
    <dgm:cxn modelId="{F0228570-F838-BD4F-935D-177760DD323F}" type="presParOf" srcId="{F1B107E4-C260-B641-AC90-A691C7253240}" destId="{C53A42AC-A5D0-3248-86DA-FA97480BE382}" srcOrd="1" destOrd="0" presId="urn:microsoft.com/office/officeart/2008/layout/LinedList"/>
    <dgm:cxn modelId="{A55A253B-0BEC-FE4F-AFC4-A080DDA08DF2}" type="presParOf" srcId="{42DA14FC-6211-404A-816E-13B80DE04B8C}" destId="{BBFDC232-8D4E-324A-9788-73CC804AB2EC}" srcOrd="10" destOrd="0" presId="urn:microsoft.com/office/officeart/2008/layout/LinedList"/>
    <dgm:cxn modelId="{BBD4D6B9-4B9B-C142-91EF-F676386ADFE7}" type="presParOf" srcId="{42DA14FC-6211-404A-816E-13B80DE04B8C}" destId="{C4CB555B-AA85-2E4D-AD3E-07CFBCF97C52}" srcOrd="11" destOrd="0" presId="urn:microsoft.com/office/officeart/2008/layout/LinedList"/>
    <dgm:cxn modelId="{1921A2CB-99B9-F949-9092-55C1D2583F46}" type="presParOf" srcId="{C4CB555B-AA85-2E4D-AD3E-07CFBCF97C52}" destId="{1AD1C18C-02CA-E14E-9414-F3D9422E83D1}" srcOrd="0" destOrd="0" presId="urn:microsoft.com/office/officeart/2008/layout/LinedList"/>
    <dgm:cxn modelId="{437C31C3-5E43-9943-920B-38ADB18D7EE3}" type="presParOf" srcId="{C4CB555B-AA85-2E4D-AD3E-07CFBCF97C52}" destId="{C566E483-B71E-7945-BB94-42835B80789C}" srcOrd="1" destOrd="0" presId="urn:microsoft.com/office/officeart/2008/layout/LinedList"/>
    <dgm:cxn modelId="{4B50396D-EA0F-A94F-9D73-02D694B6DD4C}" type="presParOf" srcId="{42DA14FC-6211-404A-816E-13B80DE04B8C}" destId="{9924F018-E850-2642-9009-62C8CC330992}" srcOrd="12" destOrd="0" presId="urn:microsoft.com/office/officeart/2008/layout/LinedList"/>
    <dgm:cxn modelId="{CC579C00-C77D-9D4D-8DBC-17D8F217B3FE}" type="presParOf" srcId="{42DA14FC-6211-404A-816E-13B80DE04B8C}" destId="{EE6D4D1E-F4B8-F44A-A3F2-C3904CA46625}" srcOrd="13" destOrd="0" presId="urn:microsoft.com/office/officeart/2008/layout/LinedList"/>
    <dgm:cxn modelId="{A01E5328-E049-F949-82BB-82ACAC8AC72A}" type="presParOf" srcId="{EE6D4D1E-F4B8-F44A-A3F2-C3904CA46625}" destId="{F0F34CAD-971A-6A4A-B05D-ED5BD9E5FD88}" srcOrd="0" destOrd="0" presId="urn:microsoft.com/office/officeart/2008/layout/LinedList"/>
    <dgm:cxn modelId="{620CC521-335B-C146-8CF1-3867ACC39A57}" type="presParOf" srcId="{EE6D4D1E-F4B8-F44A-A3F2-C3904CA46625}" destId="{49A181AC-B761-F849-BD96-ACDFED62DBA5}" srcOrd="1" destOrd="0" presId="urn:microsoft.com/office/officeart/2008/layout/LinedList"/>
    <dgm:cxn modelId="{3038677A-E0D7-6642-84DA-06020BF4D59A}" type="presParOf" srcId="{42DA14FC-6211-404A-816E-13B80DE04B8C}" destId="{ECB575A4-D3D9-B24B-A097-D62B712F0810}" srcOrd="14" destOrd="0" presId="urn:microsoft.com/office/officeart/2008/layout/LinedList"/>
    <dgm:cxn modelId="{55B8F198-63B6-8E4E-AFA0-6705AD75E8AB}" type="presParOf" srcId="{42DA14FC-6211-404A-816E-13B80DE04B8C}" destId="{5432BCC2-F858-3D49-A185-2DB0084880F2}" srcOrd="15" destOrd="0" presId="urn:microsoft.com/office/officeart/2008/layout/LinedList"/>
    <dgm:cxn modelId="{A2143090-9E39-E147-9D96-DD34C0F59D1A}" type="presParOf" srcId="{5432BCC2-F858-3D49-A185-2DB0084880F2}" destId="{2C23900F-D98C-0F4A-A4FD-5D4F1EF9D27B}" srcOrd="0" destOrd="0" presId="urn:microsoft.com/office/officeart/2008/layout/LinedList"/>
    <dgm:cxn modelId="{5B2B0318-E422-D84C-9DC4-63DE01E09AB3}" type="presParOf" srcId="{5432BCC2-F858-3D49-A185-2DB0084880F2}" destId="{BF4BDD49-A21E-7C4A-8284-246FCA64A6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D17EA-27A8-0B47-93D6-7BDB5B5AE523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5C72E8F-7E5B-2D41-91B9-00771253B0CA}">
      <dgm:prSet/>
      <dgm:spPr/>
      <dgm:t>
        <a:bodyPr/>
        <a:lstStyle/>
        <a:p>
          <a:r>
            <a:rPr lang="en-US" dirty="0"/>
            <a:t>Out of context (global)</a:t>
          </a:r>
        </a:p>
      </dgm:t>
    </dgm:pt>
    <dgm:pt modelId="{60267F1A-6533-2A40-ABE5-2FC441ACF000}" type="parTrans" cxnId="{535DC0D9-C539-304F-80F3-25BAB61DA4B0}">
      <dgm:prSet/>
      <dgm:spPr/>
      <dgm:t>
        <a:bodyPr/>
        <a:lstStyle/>
        <a:p>
          <a:endParaRPr lang="en-US"/>
        </a:p>
      </dgm:t>
    </dgm:pt>
    <dgm:pt modelId="{F8117702-A9CE-6843-BCCA-8F1BB3695B42}" type="sibTrans" cxnId="{535DC0D9-C539-304F-80F3-25BAB61DA4B0}">
      <dgm:prSet/>
      <dgm:spPr/>
      <dgm:t>
        <a:bodyPr/>
        <a:lstStyle/>
        <a:p>
          <a:endParaRPr lang="en-US"/>
        </a:p>
      </dgm:t>
    </dgm:pt>
    <dgm:pt modelId="{88D7B17D-94EE-7644-BCED-130E51CD1091}">
      <dgm:prSet/>
      <dgm:spPr/>
      <dgm:t>
        <a:bodyPr/>
        <a:lstStyle/>
        <a:p>
          <a:r>
            <a:rPr lang="en-US"/>
            <a:t>Categorization of words into concepts like food</a:t>
          </a:r>
        </a:p>
      </dgm:t>
    </dgm:pt>
    <dgm:pt modelId="{1B1540C5-58A7-DD4E-8359-35BED8D15BD2}" type="parTrans" cxnId="{432097BF-3225-914F-90B8-F8FCFA9CDB89}">
      <dgm:prSet/>
      <dgm:spPr/>
      <dgm:t>
        <a:bodyPr/>
        <a:lstStyle/>
        <a:p>
          <a:endParaRPr lang="en-US"/>
        </a:p>
      </dgm:t>
    </dgm:pt>
    <dgm:pt modelId="{42A9988E-76CF-7A46-AC36-069F4D1EEF26}" type="sibTrans" cxnId="{432097BF-3225-914F-90B8-F8FCFA9CDB89}">
      <dgm:prSet/>
      <dgm:spPr/>
      <dgm:t>
        <a:bodyPr/>
        <a:lstStyle/>
        <a:p>
          <a:endParaRPr lang="en-US"/>
        </a:p>
      </dgm:t>
    </dgm:pt>
    <dgm:pt modelId="{BF1354D3-B2BA-3848-95F2-A7039526D689}">
      <dgm:prSet/>
      <dgm:spPr/>
      <dgm:t>
        <a:bodyPr/>
        <a:lstStyle/>
        <a:p>
          <a:r>
            <a:rPr lang="en-US" dirty="0"/>
            <a:t>Contextual</a:t>
          </a:r>
        </a:p>
      </dgm:t>
    </dgm:pt>
    <dgm:pt modelId="{04A7D7E6-D2ED-CC4D-B07D-37BA04715ECD}" type="parTrans" cxnId="{333705EA-E593-084F-B0A8-5C1A2C629C2C}">
      <dgm:prSet/>
      <dgm:spPr/>
      <dgm:t>
        <a:bodyPr/>
        <a:lstStyle/>
        <a:p>
          <a:endParaRPr lang="en-US"/>
        </a:p>
      </dgm:t>
    </dgm:pt>
    <dgm:pt modelId="{61E94790-55A2-DC40-8A7C-B1AFDB09CD3A}" type="sibTrans" cxnId="{333705EA-E593-084F-B0A8-5C1A2C629C2C}">
      <dgm:prSet/>
      <dgm:spPr/>
      <dgm:t>
        <a:bodyPr/>
        <a:lstStyle/>
        <a:p>
          <a:endParaRPr lang="en-US"/>
        </a:p>
      </dgm:t>
    </dgm:pt>
    <dgm:pt modelId="{C8338B07-CA1F-BE4A-BEC4-55D0A65BB8D4}">
      <dgm:prSet/>
      <dgm:spPr/>
      <dgm:t>
        <a:bodyPr/>
        <a:lstStyle/>
        <a:p>
          <a:r>
            <a:rPr lang="en-US"/>
            <a:t>word sense disambiguation</a:t>
          </a:r>
        </a:p>
      </dgm:t>
    </dgm:pt>
    <dgm:pt modelId="{50FBBACE-B358-6E48-B6A0-DEA03E6A2EE1}" type="parTrans" cxnId="{E121A330-C07B-2043-92D2-CDA88B60297A}">
      <dgm:prSet/>
      <dgm:spPr/>
      <dgm:t>
        <a:bodyPr/>
        <a:lstStyle/>
        <a:p>
          <a:endParaRPr lang="en-US"/>
        </a:p>
      </dgm:t>
    </dgm:pt>
    <dgm:pt modelId="{7227245C-5ACC-6542-8969-CF548D1D7299}" type="sibTrans" cxnId="{E121A330-C07B-2043-92D2-CDA88B60297A}">
      <dgm:prSet/>
      <dgm:spPr/>
      <dgm:t>
        <a:bodyPr/>
        <a:lstStyle/>
        <a:p>
          <a:endParaRPr lang="en-US"/>
        </a:p>
      </dgm:t>
    </dgm:pt>
    <dgm:pt modelId="{7493A758-2232-EC45-94D6-93C5A415FF22}">
      <dgm:prSet/>
      <dgm:spPr/>
      <dgm:t>
        <a:bodyPr/>
        <a:lstStyle/>
        <a:p>
          <a:r>
            <a:rPr lang="en-US"/>
            <a:t>part-of-speech tagging</a:t>
          </a:r>
        </a:p>
      </dgm:t>
    </dgm:pt>
    <dgm:pt modelId="{F89FF73C-8A19-3140-9D6D-F989D827CDCA}" type="parTrans" cxnId="{85462375-0797-8444-9529-105791A7F71D}">
      <dgm:prSet/>
      <dgm:spPr/>
      <dgm:t>
        <a:bodyPr/>
        <a:lstStyle/>
        <a:p>
          <a:endParaRPr lang="en-US"/>
        </a:p>
      </dgm:t>
    </dgm:pt>
    <dgm:pt modelId="{2E561377-1FA8-4646-AEA1-DCBE35234058}" type="sibTrans" cxnId="{85462375-0797-8444-9529-105791A7F71D}">
      <dgm:prSet/>
      <dgm:spPr/>
      <dgm:t>
        <a:bodyPr/>
        <a:lstStyle/>
        <a:p>
          <a:endParaRPr lang="en-US"/>
        </a:p>
      </dgm:t>
    </dgm:pt>
    <dgm:pt modelId="{7B0FD3F7-70EE-984D-A93C-3C5B6AD4C4C1}">
      <dgm:prSet/>
      <dgm:spPr/>
      <dgm:t>
        <a:bodyPr/>
        <a:lstStyle/>
        <a:p>
          <a:r>
            <a:rPr lang="en-US"/>
            <a:t>semantic tagging</a:t>
          </a:r>
        </a:p>
      </dgm:t>
    </dgm:pt>
    <dgm:pt modelId="{20024F06-0B39-574D-8AF7-0EE87815A23E}" type="parTrans" cxnId="{37F85A17-A48F-EB48-8968-9BC738EDBFBC}">
      <dgm:prSet/>
      <dgm:spPr/>
      <dgm:t>
        <a:bodyPr/>
        <a:lstStyle/>
        <a:p>
          <a:endParaRPr lang="en-US"/>
        </a:p>
      </dgm:t>
    </dgm:pt>
    <dgm:pt modelId="{658CAB18-353C-C148-8E50-5D226BCD55E7}" type="sibTrans" cxnId="{37F85A17-A48F-EB48-8968-9BC738EDBFBC}">
      <dgm:prSet/>
      <dgm:spPr/>
      <dgm:t>
        <a:bodyPr/>
        <a:lstStyle/>
        <a:p>
          <a:endParaRPr lang="en-US"/>
        </a:p>
      </dgm:t>
    </dgm:pt>
    <dgm:pt modelId="{C7A1A9C7-4F45-A74D-9E58-453A56AA322E}">
      <dgm:prSet/>
      <dgm:spPr/>
      <dgm:t>
        <a:bodyPr/>
        <a:lstStyle/>
        <a:p>
          <a:r>
            <a:rPr lang="en-US"/>
            <a:t>semantic role labeling</a:t>
          </a:r>
        </a:p>
      </dgm:t>
    </dgm:pt>
    <dgm:pt modelId="{16278219-262B-3141-8734-E7BEFF65B233}" type="parTrans" cxnId="{AC0C0A7F-4367-5A43-8ABD-63A354B0305B}">
      <dgm:prSet/>
      <dgm:spPr/>
      <dgm:t>
        <a:bodyPr/>
        <a:lstStyle/>
        <a:p>
          <a:endParaRPr lang="en-US"/>
        </a:p>
      </dgm:t>
    </dgm:pt>
    <dgm:pt modelId="{8010D4B3-37CA-104F-BF1D-DBD5DC2CB0FB}" type="sibTrans" cxnId="{AC0C0A7F-4367-5A43-8ABD-63A354B0305B}">
      <dgm:prSet/>
      <dgm:spPr/>
      <dgm:t>
        <a:bodyPr/>
        <a:lstStyle/>
        <a:p>
          <a:endParaRPr lang="en-US"/>
        </a:p>
      </dgm:t>
    </dgm:pt>
    <dgm:pt modelId="{2D5F9B36-0B5F-D14B-853A-8DF416E684DC}">
      <dgm:prSet/>
      <dgm:spPr/>
      <dgm:t>
        <a:bodyPr/>
        <a:lstStyle/>
        <a:p>
          <a:r>
            <a:rPr lang="en-US"/>
            <a:t>named entity recognition</a:t>
          </a:r>
        </a:p>
      </dgm:t>
    </dgm:pt>
    <dgm:pt modelId="{746DE0A0-3ACE-2C4D-846B-DD38EDCD10D8}" type="parTrans" cxnId="{940768F5-44FE-634F-83F3-3CDCA6508426}">
      <dgm:prSet/>
      <dgm:spPr/>
      <dgm:t>
        <a:bodyPr/>
        <a:lstStyle/>
        <a:p>
          <a:endParaRPr lang="en-US"/>
        </a:p>
      </dgm:t>
    </dgm:pt>
    <dgm:pt modelId="{591E5700-A850-4547-953D-77B5815C8161}" type="sibTrans" cxnId="{940768F5-44FE-634F-83F3-3CDCA6508426}">
      <dgm:prSet/>
      <dgm:spPr/>
      <dgm:t>
        <a:bodyPr/>
        <a:lstStyle/>
        <a:p>
          <a:endParaRPr lang="en-US"/>
        </a:p>
      </dgm:t>
    </dgm:pt>
    <dgm:pt modelId="{F09F4EA7-47F4-0348-8AA2-E29BD618FFEB}" type="pres">
      <dgm:prSet presAssocID="{CD5D17EA-27A8-0B47-93D6-7BDB5B5AE523}" presName="linear" presStyleCnt="0">
        <dgm:presLayoutVars>
          <dgm:animLvl val="lvl"/>
          <dgm:resizeHandles val="exact"/>
        </dgm:presLayoutVars>
      </dgm:prSet>
      <dgm:spPr/>
    </dgm:pt>
    <dgm:pt modelId="{F4515760-69BE-5049-AC99-ECA8AEFD975E}" type="pres">
      <dgm:prSet presAssocID="{D5C72E8F-7E5B-2D41-91B9-00771253B0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5DD2C-8B5A-3949-BA52-F299B85C314D}" type="pres">
      <dgm:prSet presAssocID="{D5C72E8F-7E5B-2D41-91B9-00771253B0CA}" presName="childText" presStyleLbl="revTx" presStyleIdx="0" presStyleCnt="2">
        <dgm:presLayoutVars>
          <dgm:bulletEnabled val="1"/>
        </dgm:presLayoutVars>
      </dgm:prSet>
      <dgm:spPr/>
    </dgm:pt>
    <dgm:pt modelId="{17614B5D-DCCA-A740-BDFD-6480A778D95F}" type="pres">
      <dgm:prSet presAssocID="{BF1354D3-B2BA-3848-95F2-A7039526D6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D2BEDA-D46D-0C47-9D11-9EBF75263D8E}" type="pres">
      <dgm:prSet presAssocID="{BF1354D3-B2BA-3848-95F2-A7039526D6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7761004-A762-4947-9E50-08E1374845EA}" type="presOf" srcId="{C8338B07-CA1F-BE4A-BEC4-55D0A65BB8D4}" destId="{40D2BEDA-D46D-0C47-9D11-9EBF75263D8E}" srcOrd="0" destOrd="0" presId="urn:microsoft.com/office/officeart/2005/8/layout/vList2"/>
    <dgm:cxn modelId="{37F85A17-A48F-EB48-8968-9BC738EDBFBC}" srcId="{BF1354D3-B2BA-3848-95F2-A7039526D689}" destId="{7B0FD3F7-70EE-984D-A93C-3C5B6AD4C4C1}" srcOrd="2" destOrd="0" parTransId="{20024F06-0B39-574D-8AF7-0EE87815A23E}" sibTransId="{658CAB18-353C-C148-8E50-5D226BCD55E7}"/>
    <dgm:cxn modelId="{7DCD3B23-F70F-5744-ACD0-5BCA5B3F3212}" type="presOf" srcId="{7B0FD3F7-70EE-984D-A93C-3C5B6AD4C4C1}" destId="{40D2BEDA-D46D-0C47-9D11-9EBF75263D8E}" srcOrd="0" destOrd="2" presId="urn:microsoft.com/office/officeart/2005/8/layout/vList2"/>
    <dgm:cxn modelId="{6C04F825-CF3C-4D4C-A301-E375C6E63C9E}" type="presOf" srcId="{C7A1A9C7-4F45-A74D-9E58-453A56AA322E}" destId="{40D2BEDA-D46D-0C47-9D11-9EBF75263D8E}" srcOrd="0" destOrd="3" presId="urn:microsoft.com/office/officeart/2005/8/layout/vList2"/>
    <dgm:cxn modelId="{E121A330-C07B-2043-92D2-CDA88B60297A}" srcId="{BF1354D3-B2BA-3848-95F2-A7039526D689}" destId="{C8338B07-CA1F-BE4A-BEC4-55D0A65BB8D4}" srcOrd="0" destOrd="0" parTransId="{50FBBACE-B358-6E48-B6A0-DEA03E6A2EE1}" sibTransId="{7227245C-5ACC-6542-8969-CF548D1D7299}"/>
    <dgm:cxn modelId="{64F56B31-A1E2-EE4A-BF03-C0C6B80EEF29}" type="presOf" srcId="{BF1354D3-B2BA-3848-95F2-A7039526D689}" destId="{17614B5D-DCCA-A740-BDFD-6480A778D95F}" srcOrd="0" destOrd="0" presId="urn:microsoft.com/office/officeart/2005/8/layout/vList2"/>
    <dgm:cxn modelId="{1993486D-95AD-E54B-A041-67E9DAFBF436}" type="presOf" srcId="{CD5D17EA-27A8-0B47-93D6-7BDB5B5AE523}" destId="{F09F4EA7-47F4-0348-8AA2-E29BD618FFEB}" srcOrd="0" destOrd="0" presId="urn:microsoft.com/office/officeart/2005/8/layout/vList2"/>
    <dgm:cxn modelId="{85462375-0797-8444-9529-105791A7F71D}" srcId="{BF1354D3-B2BA-3848-95F2-A7039526D689}" destId="{7493A758-2232-EC45-94D6-93C5A415FF22}" srcOrd="1" destOrd="0" parTransId="{F89FF73C-8A19-3140-9D6D-F989D827CDCA}" sibTransId="{2E561377-1FA8-4646-AEA1-DCBE35234058}"/>
    <dgm:cxn modelId="{AC0C0A7F-4367-5A43-8ABD-63A354B0305B}" srcId="{BF1354D3-B2BA-3848-95F2-A7039526D689}" destId="{C7A1A9C7-4F45-A74D-9E58-453A56AA322E}" srcOrd="3" destOrd="0" parTransId="{16278219-262B-3141-8734-E7BEFF65B233}" sibTransId="{8010D4B3-37CA-104F-BF1D-DBD5DC2CB0FB}"/>
    <dgm:cxn modelId="{7809FA8D-78EA-C744-92E5-C7549E5F1E2C}" type="presOf" srcId="{7493A758-2232-EC45-94D6-93C5A415FF22}" destId="{40D2BEDA-D46D-0C47-9D11-9EBF75263D8E}" srcOrd="0" destOrd="1" presId="urn:microsoft.com/office/officeart/2005/8/layout/vList2"/>
    <dgm:cxn modelId="{432097BF-3225-914F-90B8-F8FCFA9CDB89}" srcId="{D5C72E8F-7E5B-2D41-91B9-00771253B0CA}" destId="{88D7B17D-94EE-7644-BCED-130E51CD1091}" srcOrd="0" destOrd="0" parTransId="{1B1540C5-58A7-DD4E-8359-35BED8D15BD2}" sibTransId="{42A9988E-76CF-7A46-AC36-069F4D1EEF26}"/>
    <dgm:cxn modelId="{4C42EABF-A883-4147-B179-AE3EF9826B21}" type="presOf" srcId="{2D5F9B36-0B5F-D14B-853A-8DF416E684DC}" destId="{40D2BEDA-D46D-0C47-9D11-9EBF75263D8E}" srcOrd="0" destOrd="4" presId="urn:microsoft.com/office/officeart/2005/8/layout/vList2"/>
    <dgm:cxn modelId="{AE90F2D7-DE9E-FF4A-BDBE-83797868B779}" type="presOf" srcId="{D5C72E8F-7E5B-2D41-91B9-00771253B0CA}" destId="{F4515760-69BE-5049-AC99-ECA8AEFD975E}" srcOrd="0" destOrd="0" presId="urn:microsoft.com/office/officeart/2005/8/layout/vList2"/>
    <dgm:cxn modelId="{535DC0D9-C539-304F-80F3-25BAB61DA4B0}" srcId="{CD5D17EA-27A8-0B47-93D6-7BDB5B5AE523}" destId="{D5C72E8F-7E5B-2D41-91B9-00771253B0CA}" srcOrd="0" destOrd="0" parTransId="{60267F1A-6533-2A40-ABE5-2FC441ACF000}" sibTransId="{F8117702-A9CE-6843-BCCA-8F1BB3695B42}"/>
    <dgm:cxn modelId="{00CFC2E8-BF72-5546-BA33-93A79F2FFC0B}" type="presOf" srcId="{88D7B17D-94EE-7644-BCED-130E51CD1091}" destId="{BBA5DD2C-8B5A-3949-BA52-F299B85C314D}" srcOrd="0" destOrd="0" presId="urn:microsoft.com/office/officeart/2005/8/layout/vList2"/>
    <dgm:cxn modelId="{333705EA-E593-084F-B0A8-5C1A2C629C2C}" srcId="{CD5D17EA-27A8-0B47-93D6-7BDB5B5AE523}" destId="{BF1354D3-B2BA-3848-95F2-A7039526D689}" srcOrd="1" destOrd="0" parTransId="{04A7D7E6-D2ED-CC4D-B07D-37BA04715ECD}" sibTransId="{61E94790-55A2-DC40-8A7C-B1AFDB09CD3A}"/>
    <dgm:cxn modelId="{940768F5-44FE-634F-83F3-3CDCA6508426}" srcId="{BF1354D3-B2BA-3848-95F2-A7039526D689}" destId="{2D5F9B36-0B5F-D14B-853A-8DF416E684DC}" srcOrd="4" destOrd="0" parTransId="{746DE0A0-3ACE-2C4D-846B-DD38EDCD10D8}" sibTransId="{591E5700-A850-4547-953D-77B5815C8161}"/>
    <dgm:cxn modelId="{C96BE32F-9FA7-0944-AC84-40E9FA948D30}" type="presParOf" srcId="{F09F4EA7-47F4-0348-8AA2-E29BD618FFEB}" destId="{F4515760-69BE-5049-AC99-ECA8AEFD975E}" srcOrd="0" destOrd="0" presId="urn:microsoft.com/office/officeart/2005/8/layout/vList2"/>
    <dgm:cxn modelId="{EF7D5AE6-0FBE-A944-9B56-B1711F5B72F1}" type="presParOf" srcId="{F09F4EA7-47F4-0348-8AA2-E29BD618FFEB}" destId="{BBA5DD2C-8B5A-3949-BA52-F299B85C314D}" srcOrd="1" destOrd="0" presId="urn:microsoft.com/office/officeart/2005/8/layout/vList2"/>
    <dgm:cxn modelId="{6CF53A8B-D94A-DE48-AA44-9D7F1CB8DC73}" type="presParOf" srcId="{F09F4EA7-47F4-0348-8AA2-E29BD618FFEB}" destId="{17614B5D-DCCA-A740-BDFD-6480A778D95F}" srcOrd="2" destOrd="0" presId="urn:microsoft.com/office/officeart/2005/8/layout/vList2"/>
    <dgm:cxn modelId="{B4A3BD53-9D37-2A42-A64E-F10157E04F3F}" type="presParOf" srcId="{F09F4EA7-47F4-0348-8AA2-E29BD618FFEB}" destId="{40D2BEDA-D46D-0C47-9D11-9EBF75263D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B7B602-6E0F-3C49-96D5-267E8CD7B774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ABAB1C4-153C-BF4D-B264-47E1CFB3EFF4}">
      <dgm:prSet/>
      <dgm:spPr/>
      <dgm:t>
        <a:bodyPr/>
        <a:lstStyle/>
        <a:p>
          <a:r>
            <a:rPr lang="en-US"/>
            <a:t>Out of context (global)</a:t>
          </a:r>
        </a:p>
      </dgm:t>
    </dgm:pt>
    <dgm:pt modelId="{B10E15DC-9476-5540-9F86-63A0C60B2476}" type="parTrans" cxnId="{57571C85-E36F-FC47-BE29-CF16121362C1}">
      <dgm:prSet/>
      <dgm:spPr/>
      <dgm:t>
        <a:bodyPr/>
        <a:lstStyle/>
        <a:p>
          <a:endParaRPr lang="en-US"/>
        </a:p>
      </dgm:t>
    </dgm:pt>
    <dgm:pt modelId="{1D3FCAF8-B741-5347-9540-B9922E005E02}" type="sibTrans" cxnId="{57571C85-E36F-FC47-BE29-CF16121362C1}">
      <dgm:prSet/>
      <dgm:spPr/>
      <dgm:t>
        <a:bodyPr/>
        <a:lstStyle/>
        <a:p>
          <a:endParaRPr lang="en-US"/>
        </a:p>
      </dgm:t>
    </dgm:pt>
    <dgm:pt modelId="{AC99B68B-FBA3-2847-9DFE-EA9B6CC9C298}">
      <dgm:prSet/>
      <dgm:spPr/>
      <dgm:t>
        <a:bodyPr/>
        <a:lstStyle/>
        <a:p>
          <a:r>
            <a:rPr lang="en-US"/>
            <a:t>knowledge graph completion of entity types</a:t>
          </a:r>
        </a:p>
      </dgm:t>
    </dgm:pt>
    <dgm:pt modelId="{C449AE7D-5B8C-5A40-8AC6-A7674DC209A3}" type="parTrans" cxnId="{0AB4D7FC-7613-554C-9BD3-626C34488CBC}">
      <dgm:prSet/>
      <dgm:spPr/>
      <dgm:t>
        <a:bodyPr/>
        <a:lstStyle/>
        <a:p>
          <a:endParaRPr lang="en-US"/>
        </a:p>
      </dgm:t>
    </dgm:pt>
    <dgm:pt modelId="{F5FCF3E9-4AC4-0746-9536-B824BA283A7C}" type="sibTrans" cxnId="{0AB4D7FC-7613-554C-9BD3-626C34488CBC}">
      <dgm:prSet/>
      <dgm:spPr/>
      <dgm:t>
        <a:bodyPr/>
        <a:lstStyle/>
        <a:p>
          <a:endParaRPr lang="en-US"/>
        </a:p>
      </dgm:t>
    </dgm:pt>
    <dgm:pt modelId="{1A2704C3-9BD9-4344-BE59-08409BBF9258}">
      <dgm:prSet/>
      <dgm:spPr/>
      <dgm:t>
        <a:bodyPr/>
        <a:lstStyle/>
        <a:p>
          <a:r>
            <a:rPr lang="en-US"/>
            <a:t>Contextual</a:t>
          </a:r>
        </a:p>
      </dgm:t>
    </dgm:pt>
    <dgm:pt modelId="{91650348-2738-DE4E-BC8F-50224E4C0094}" type="parTrans" cxnId="{60AE60CD-E78C-F241-A152-D0F3500095C1}">
      <dgm:prSet/>
      <dgm:spPr/>
      <dgm:t>
        <a:bodyPr/>
        <a:lstStyle/>
        <a:p>
          <a:endParaRPr lang="en-US"/>
        </a:p>
      </dgm:t>
    </dgm:pt>
    <dgm:pt modelId="{ED060B5E-5871-FA4E-93E1-17E15C93A47C}" type="sibTrans" cxnId="{60AE60CD-E78C-F241-A152-D0F3500095C1}">
      <dgm:prSet/>
      <dgm:spPr/>
      <dgm:t>
        <a:bodyPr/>
        <a:lstStyle/>
        <a:p>
          <a:endParaRPr lang="en-US"/>
        </a:p>
      </dgm:t>
    </dgm:pt>
    <dgm:pt modelId="{C37FDB45-50B5-F04B-BE9D-8B0D0C0AF508}">
      <dgm:prSet/>
      <dgm:spPr/>
      <dgm:t>
        <a:bodyPr/>
        <a:lstStyle/>
        <a:p>
          <a:r>
            <a:rPr lang="en-US"/>
            <a:t>typing mentions of entities into </a:t>
          </a:r>
        </a:p>
      </dgm:t>
    </dgm:pt>
    <dgm:pt modelId="{0F80F7C2-B1B9-D24F-82F6-2822AAAF86D1}" type="parTrans" cxnId="{B4C2E6CC-985A-4443-8C37-205C154489D4}">
      <dgm:prSet/>
      <dgm:spPr/>
      <dgm:t>
        <a:bodyPr/>
        <a:lstStyle/>
        <a:p>
          <a:endParaRPr lang="en-US"/>
        </a:p>
      </dgm:t>
    </dgm:pt>
    <dgm:pt modelId="{A958446E-B52F-BA49-AE3A-000493C3DB62}" type="sibTrans" cxnId="{B4C2E6CC-985A-4443-8C37-205C154489D4}">
      <dgm:prSet/>
      <dgm:spPr/>
      <dgm:t>
        <a:bodyPr/>
        <a:lstStyle/>
        <a:p>
          <a:endParaRPr lang="en-US"/>
        </a:p>
      </dgm:t>
    </dgm:pt>
    <dgm:pt modelId="{2822D870-C1C4-0842-A50F-9CE241EE98FA}">
      <dgm:prSet/>
      <dgm:spPr/>
      <dgm:t>
        <a:bodyPr/>
        <a:lstStyle/>
        <a:p>
          <a:r>
            <a:rPr lang="en-US"/>
            <a:t>coarse-grained classes like Organization, Location, Person, Misc.</a:t>
          </a:r>
        </a:p>
      </dgm:t>
    </dgm:pt>
    <dgm:pt modelId="{DEE4A8B6-E309-E14A-9F8A-11F9FF406E5F}" type="parTrans" cxnId="{024050A7-D07E-2B49-B129-9C6AC6EDF02B}">
      <dgm:prSet/>
      <dgm:spPr/>
      <dgm:t>
        <a:bodyPr/>
        <a:lstStyle/>
        <a:p>
          <a:endParaRPr lang="en-US"/>
        </a:p>
      </dgm:t>
    </dgm:pt>
    <dgm:pt modelId="{1C69F7F3-92EE-DD44-B4FD-B0A13E74C298}" type="sibTrans" cxnId="{024050A7-D07E-2B49-B129-9C6AC6EDF02B}">
      <dgm:prSet/>
      <dgm:spPr/>
      <dgm:t>
        <a:bodyPr/>
        <a:lstStyle/>
        <a:p>
          <a:endParaRPr lang="en-US"/>
        </a:p>
      </dgm:t>
    </dgm:pt>
    <dgm:pt modelId="{1B02B026-D622-714A-8F0E-3F3CAB623FD1}">
      <dgm:prSet/>
      <dgm:spPr/>
      <dgm:t>
        <a:bodyPr/>
        <a:lstStyle/>
        <a:p>
          <a:r>
            <a:rPr lang="en-US"/>
            <a:t>fine-grained classes like Author, City, Athlete, Country, etc.</a:t>
          </a:r>
        </a:p>
      </dgm:t>
    </dgm:pt>
    <dgm:pt modelId="{07182950-690C-A446-9987-6EF1558C2000}" type="parTrans" cxnId="{CE3E5C83-695E-6B49-9017-9D458BD68426}">
      <dgm:prSet/>
      <dgm:spPr/>
      <dgm:t>
        <a:bodyPr/>
        <a:lstStyle/>
        <a:p>
          <a:endParaRPr lang="en-US"/>
        </a:p>
      </dgm:t>
    </dgm:pt>
    <dgm:pt modelId="{0FF104FF-E7ED-3548-9A45-657B5A2E61E6}" type="sibTrans" cxnId="{CE3E5C83-695E-6B49-9017-9D458BD68426}">
      <dgm:prSet/>
      <dgm:spPr/>
      <dgm:t>
        <a:bodyPr/>
        <a:lstStyle/>
        <a:p>
          <a:endParaRPr lang="en-US"/>
        </a:p>
      </dgm:t>
    </dgm:pt>
    <dgm:pt modelId="{94262F66-ED41-E74D-BE31-9D30079DE42E}" type="pres">
      <dgm:prSet presAssocID="{34B7B602-6E0F-3C49-96D5-267E8CD7B774}" presName="linear" presStyleCnt="0">
        <dgm:presLayoutVars>
          <dgm:animLvl val="lvl"/>
          <dgm:resizeHandles val="exact"/>
        </dgm:presLayoutVars>
      </dgm:prSet>
      <dgm:spPr/>
    </dgm:pt>
    <dgm:pt modelId="{1FFF3396-250B-6147-9AFA-E9CAD91BCFFD}" type="pres">
      <dgm:prSet presAssocID="{2ABAB1C4-153C-BF4D-B264-47E1CFB3EF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78EA28-FD9D-B740-AF2F-1E67D5A731E2}" type="pres">
      <dgm:prSet presAssocID="{2ABAB1C4-153C-BF4D-B264-47E1CFB3EFF4}" presName="childText" presStyleLbl="revTx" presStyleIdx="0" presStyleCnt="2">
        <dgm:presLayoutVars>
          <dgm:bulletEnabled val="1"/>
        </dgm:presLayoutVars>
      </dgm:prSet>
      <dgm:spPr/>
    </dgm:pt>
    <dgm:pt modelId="{7553C026-95B8-C54F-9CD1-6A9C6A0DCE53}" type="pres">
      <dgm:prSet presAssocID="{1A2704C3-9BD9-4344-BE59-08409BBF92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CFEF0F-A9BD-0D4C-AF13-C55055C16290}" type="pres">
      <dgm:prSet presAssocID="{1A2704C3-9BD9-4344-BE59-08409BBF925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DA7E1C-9CA1-A940-ADEF-5379CE98784F}" type="presOf" srcId="{1B02B026-D622-714A-8F0E-3F3CAB623FD1}" destId="{AFCFEF0F-A9BD-0D4C-AF13-C55055C16290}" srcOrd="0" destOrd="2" presId="urn:microsoft.com/office/officeart/2005/8/layout/vList2"/>
    <dgm:cxn modelId="{56961F46-6510-3A4E-97A9-EE8A84ACFC42}" type="presOf" srcId="{1A2704C3-9BD9-4344-BE59-08409BBF9258}" destId="{7553C026-95B8-C54F-9CD1-6A9C6A0DCE53}" srcOrd="0" destOrd="0" presId="urn:microsoft.com/office/officeart/2005/8/layout/vList2"/>
    <dgm:cxn modelId="{25FC5D56-2825-264E-9BB8-2E74D634A9B6}" type="presOf" srcId="{2ABAB1C4-153C-BF4D-B264-47E1CFB3EFF4}" destId="{1FFF3396-250B-6147-9AFA-E9CAD91BCFFD}" srcOrd="0" destOrd="0" presId="urn:microsoft.com/office/officeart/2005/8/layout/vList2"/>
    <dgm:cxn modelId="{CE3E5C83-695E-6B49-9017-9D458BD68426}" srcId="{C37FDB45-50B5-F04B-BE9D-8B0D0C0AF508}" destId="{1B02B026-D622-714A-8F0E-3F3CAB623FD1}" srcOrd="1" destOrd="0" parTransId="{07182950-690C-A446-9987-6EF1558C2000}" sibTransId="{0FF104FF-E7ED-3548-9A45-657B5A2E61E6}"/>
    <dgm:cxn modelId="{57571C85-E36F-FC47-BE29-CF16121362C1}" srcId="{34B7B602-6E0F-3C49-96D5-267E8CD7B774}" destId="{2ABAB1C4-153C-BF4D-B264-47E1CFB3EFF4}" srcOrd="0" destOrd="0" parTransId="{B10E15DC-9476-5540-9F86-63A0C60B2476}" sibTransId="{1D3FCAF8-B741-5347-9540-B9922E005E02}"/>
    <dgm:cxn modelId="{024050A7-D07E-2B49-B129-9C6AC6EDF02B}" srcId="{C37FDB45-50B5-F04B-BE9D-8B0D0C0AF508}" destId="{2822D870-C1C4-0842-A50F-9CE241EE98FA}" srcOrd="0" destOrd="0" parTransId="{DEE4A8B6-E309-E14A-9F8A-11F9FF406E5F}" sibTransId="{1C69F7F3-92EE-DD44-B4FD-B0A13E74C298}"/>
    <dgm:cxn modelId="{2B8393AE-4D2F-804D-853A-3A40E30CFBFA}" type="presOf" srcId="{2822D870-C1C4-0842-A50F-9CE241EE98FA}" destId="{AFCFEF0F-A9BD-0D4C-AF13-C55055C16290}" srcOrd="0" destOrd="1" presId="urn:microsoft.com/office/officeart/2005/8/layout/vList2"/>
    <dgm:cxn modelId="{FA8CD1C8-6392-784A-834C-A8D420E890F8}" type="presOf" srcId="{34B7B602-6E0F-3C49-96D5-267E8CD7B774}" destId="{94262F66-ED41-E74D-BE31-9D30079DE42E}" srcOrd="0" destOrd="0" presId="urn:microsoft.com/office/officeart/2005/8/layout/vList2"/>
    <dgm:cxn modelId="{B4C2E6CC-985A-4443-8C37-205C154489D4}" srcId="{1A2704C3-9BD9-4344-BE59-08409BBF9258}" destId="{C37FDB45-50B5-F04B-BE9D-8B0D0C0AF508}" srcOrd="0" destOrd="0" parTransId="{0F80F7C2-B1B9-D24F-82F6-2822AAAF86D1}" sibTransId="{A958446E-B52F-BA49-AE3A-000493C3DB62}"/>
    <dgm:cxn modelId="{60AE60CD-E78C-F241-A152-D0F3500095C1}" srcId="{34B7B602-6E0F-3C49-96D5-267E8CD7B774}" destId="{1A2704C3-9BD9-4344-BE59-08409BBF9258}" srcOrd="1" destOrd="0" parTransId="{91650348-2738-DE4E-BC8F-50224E4C0094}" sibTransId="{ED060B5E-5871-FA4E-93E1-17E15C93A47C}"/>
    <dgm:cxn modelId="{56EC79EF-CA0A-1347-9F9A-0206999880CA}" type="presOf" srcId="{C37FDB45-50B5-F04B-BE9D-8B0D0C0AF508}" destId="{AFCFEF0F-A9BD-0D4C-AF13-C55055C16290}" srcOrd="0" destOrd="0" presId="urn:microsoft.com/office/officeart/2005/8/layout/vList2"/>
    <dgm:cxn modelId="{C93C02FA-92DD-0C49-B8C7-27A44FC3FC99}" type="presOf" srcId="{AC99B68B-FBA3-2847-9DFE-EA9B6CC9C298}" destId="{0078EA28-FD9D-B740-AF2F-1E67D5A731E2}" srcOrd="0" destOrd="0" presId="urn:microsoft.com/office/officeart/2005/8/layout/vList2"/>
    <dgm:cxn modelId="{0AB4D7FC-7613-554C-9BD3-626C34488CBC}" srcId="{2ABAB1C4-153C-BF4D-B264-47E1CFB3EFF4}" destId="{AC99B68B-FBA3-2847-9DFE-EA9B6CC9C298}" srcOrd="0" destOrd="0" parTransId="{C449AE7D-5B8C-5A40-8AC6-A7674DC209A3}" sibTransId="{F5FCF3E9-4AC4-0746-9536-B824BA283A7C}"/>
    <dgm:cxn modelId="{92C65AA7-7E81-5141-B1F6-3BB70277ADA2}" type="presParOf" srcId="{94262F66-ED41-E74D-BE31-9D30079DE42E}" destId="{1FFF3396-250B-6147-9AFA-E9CAD91BCFFD}" srcOrd="0" destOrd="0" presId="urn:microsoft.com/office/officeart/2005/8/layout/vList2"/>
    <dgm:cxn modelId="{FC13C6AF-54AB-514C-97BE-2ADCA22E9F14}" type="presParOf" srcId="{94262F66-ED41-E74D-BE31-9D30079DE42E}" destId="{0078EA28-FD9D-B740-AF2F-1E67D5A731E2}" srcOrd="1" destOrd="0" presId="urn:microsoft.com/office/officeart/2005/8/layout/vList2"/>
    <dgm:cxn modelId="{145F63D2-8C31-5043-8E97-1DF184CE4EEA}" type="presParOf" srcId="{94262F66-ED41-E74D-BE31-9D30079DE42E}" destId="{7553C026-95B8-C54F-9CD1-6A9C6A0DCE53}" srcOrd="2" destOrd="0" presId="urn:microsoft.com/office/officeart/2005/8/layout/vList2"/>
    <dgm:cxn modelId="{B3FED754-1A2E-2D41-ACFD-BFB5A600B7A8}" type="presParOf" srcId="{94262F66-ED41-E74D-BE31-9D30079DE42E}" destId="{AFCFEF0F-A9BD-0D4C-AF13-C55055C1629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254BC-53CF-FC4E-8CDC-187C074AC0E1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2928F-38D6-0B43-A298-8C311F3DF8E9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Word / token / Phrase</a:t>
          </a:r>
        </a:p>
      </dsp:txBody>
      <dsp:txXfrm>
        <a:off x="0" y="0"/>
        <a:ext cx="6900512" cy="692017"/>
      </dsp:txXfrm>
    </dsp:sp>
    <dsp:sp modelId="{44A28F61-0858-6E43-A77E-D8133EAC3B3C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9DD8A-5B6B-A84B-9B35-BFEDB254B300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Entity</a:t>
          </a:r>
        </a:p>
      </dsp:txBody>
      <dsp:txXfrm>
        <a:off x="0" y="692017"/>
        <a:ext cx="6900512" cy="692017"/>
      </dsp:txXfrm>
    </dsp:sp>
    <dsp:sp modelId="{F07BE199-FCB5-CB41-A79A-5E4BCFC51DC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0E18A-0890-7641-B145-2A7C0732246E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Entity-pair</a:t>
          </a:r>
        </a:p>
      </dsp:txBody>
      <dsp:txXfrm>
        <a:off x="0" y="1384035"/>
        <a:ext cx="6900512" cy="692017"/>
      </dsp:txXfrm>
    </dsp:sp>
    <dsp:sp modelId="{07328FF8-450C-1D49-9C1E-624B4D9E8075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F295D-4B81-8349-A184-3CCFC7B3A119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Sentence</a:t>
          </a:r>
        </a:p>
      </dsp:txBody>
      <dsp:txXfrm>
        <a:off x="0" y="2076052"/>
        <a:ext cx="6900512" cy="692017"/>
      </dsp:txXfrm>
    </dsp:sp>
    <dsp:sp modelId="{1DC2515C-FF55-9A48-A698-D04080AD086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4497E-C6A0-A843-BE4D-FF6B4EA457A4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Sentence pair</a:t>
          </a:r>
        </a:p>
      </dsp:txBody>
      <dsp:txXfrm>
        <a:off x="0" y="2768070"/>
        <a:ext cx="6900512" cy="692017"/>
      </dsp:txXfrm>
    </dsp:sp>
    <dsp:sp modelId="{BBFDC232-8D4E-324A-9788-73CC804AB2EC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1C18C-02CA-E14E-9414-F3D9422E83D1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Text</a:t>
          </a:r>
        </a:p>
      </dsp:txBody>
      <dsp:txXfrm>
        <a:off x="0" y="3460088"/>
        <a:ext cx="6900512" cy="692017"/>
      </dsp:txXfrm>
    </dsp:sp>
    <dsp:sp modelId="{9924F018-E850-2642-9009-62C8CC33099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34CAD-971A-6A4A-B05D-ED5BD9E5FD88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Document</a:t>
          </a:r>
        </a:p>
      </dsp:txBody>
      <dsp:txXfrm>
        <a:off x="0" y="4152105"/>
        <a:ext cx="6900512" cy="692017"/>
      </dsp:txXfrm>
    </dsp:sp>
    <dsp:sp modelId="{ECB575A4-D3D9-B24B-A097-D62B712F0810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3900F-D98C-0F4A-A4FD-5D4F1EF9D27B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profiles</a:t>
          </a:r>
        </a:p>
      </dsp:txBody>
      <dsp:txXfrm>
        <a:off x="0" y="4844123"/>
        <a:ext cx="6900512" cy="692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5760-69BE-5049-AC99-ECA8AEFD975E}">
      <dsp:nvSpPr>
        <dsp:cNvPr id="0" name=""/>
        <dsp:cNvSpPr/>
      </dsp:nvSpPr>
      <dsp:spPr>
        <a:xfrm>
          <a:off x="0" y="36150"/>
          <a:ext cx="9601200" cy="6388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 of context (global)</a:t>
          </a:r>
        </a:p>
      </dsp:txBody>
      <dsp:txXfrm>
        <a:off x="31185" y="67335"/>
        <a:ext cx="9538830" cy="576449"/>
      </dsp:txXfrm>
    </dsp:sp>
    <dsp:sp modelId="{BBA5DD2C-8B5A-3949-BA52-F299B85C314D}">
      <dsp:nvSpPr>
        <dsp:cNvPr id="0" name=""/>
        <dsp:cNvSpPr/>
      </dsp:nvSpPr>
      <dsp:spPr>
        <a:xfrm>
          <a:off x="0" y="674970"/>
          <a:ext cx="96012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Categorization of words into concepts like food</a:t>
          </a:r>
        </a:p>
      </dsp:txBody>
      <dsp:txXfrm>
        <a:off x="0" y="674970"/>
        <a:ext cx="9601200" cy="463680"/>
      </dsp:txXfrm>
    </dsp:sp>
    <dsp:sp modelId="{17614B5D-DCCA-A740-BDFD-6480A778D95F}">
      <dsp:nvSpPr>
        <dsp:cNvPr id="0" name=""/>
        <dsp:cNvSpPr/>
      </dsp:nvSpPr>
      <dsp:spPr>
        <a:xfrm>
          <a:off x="0" y="1138650"/>
          <a:ext cx="9601200" cy="6388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Contextual</a:t>
          </a:r>
        </a:p>
      </dsp:txBody>
      <dsp:txXfrm>
        <a:off x="31185" y="1169835"/>
        <a:ext cx="9538830" cy="576449"/>
      </dsp:txXfrm>
    </dsp:sp>
    <dsp:sp modelId="{40D2BEDA-D46D-0C47-9D11-9EBF75263D8E}">
      <dsp:nvSpPr>
        <dsp:cNvPr id="0" name=""/>
        <dsp:cNvSpPr/>
      </dsp:nvSpPr>
      <dsp:spPr>
        <a:xfrm>
          <a:off x="0" y="1777470"/>
          <a:ext cx="9601200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word sense disambiguation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part-of-speech tagging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semantic tagging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semantic role labeling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named entity recognition</a:t>
          </a:r>
        </a:p>
      </dsp:txBody>
      <dsp:txXfrm>
        <a:off x="0" y="1777470"/>
        <a:ext cx="9601200" cy="176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F3396-250B-6147-9AFA-E9CAD91BCFFD}">
      <dsp:nvSpPr>
        <dsp:cNvPr id="0" name=""/>
        <dsp:cNvSpPr/>
      </dsp:nvSpPr>
      <dsp:spPr>
        <a:xfrm>
          <a:off x="0" y="33899"/>
          <a:ext cx="9601200" cy="7300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Out of context (global)</a:t>
          </a:r>
        </a:p>
      </dsp:txBody>
      <dsp:txXfrm>
        <a:off x="35640" y="69539"/>
        <a:ext cx="9529920" cy="658799"/>
      </dsp:txXfrm>
    </dsp:sp>
    <dsp:sp modelId="{0078EA28-FD9D-B740-AF2F-1E67D5A731E2}">
      <dsp:nvSpPr>
        <dsp:cNvPr id="0" name=""/>
        <dsp:cNvSpPr/>
      </dsp:nvSpPr>
      <dsp:spPr>
        <a:xfrm>
          <a:off x="0" y="763979"/>
          <a:ext cx="96012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knowledge graph completion of entity types</a:t>
          </a:r>
        </a:p>
      </dsp:txBody>
      <dsp:txXfrm>
        <a:off x="0" y="763979"/>
        <a:ext cx="9601200" cy="529920"/>
      </dsp:txXfrm>
    </dsp:sp>
    <dsp:sp modelId="{7553C026-95B8-C54F-9CD1-6A9C6A0DCE53}">
      <dsp:nvSpPr>
        <dsp:cNvPr id="0" name=""/>
        <dsp:cNvSpPr/>
      </dsp:nvSpPr>
      <dsp:spPr>
        <a:xfrm>
          <a:off x="0" y="1293899"/>
          <a:ext cx="9601200" cy="73007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Contextual</a:t>
          </a:r>
        </a:p>
      </dsp:txBody>
      <dsp:txXfrm>
        <a:off x="35640" y="1329539"/>
        <a:ext cx="9529920" cy="658799"/>
      </dsp:txXfrm>
    </dsp:sp>
    <dsp:sp modelId="{AFCFEF0F-A9BD-0D4C-AF13-C55055C16290}">
      <dsp:nvSpPr>
        <dsp:cNvPr id="0" name=""/>
        <dsp:cNvSpPr/>
      </dsp:nvSpPr>
      <dsp:spPr>
        <a:xfrm>
          <a:off x="0" y="2023980"/>
          <a:ext cx="9601200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typing mentions of entities into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coarse-grained classes like Organization, Location, Person, Misc.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fine-grained classes like Author, City, Athlete, Country, etc.</a:t>
          </a:r>
        </a:p>
      </dsp:txBody>
      <dsp:txXfrm>
        <a:off x="0" y="2023980"/>
        <a:ext cx="9601200" cy="152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3C84-9352-1D46-9888-D77479E5147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6892-C2EA-E745-957C-499D3FEB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3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540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8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85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AF9524-AEB3-B744-86E6-82500FE9A89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0EA7-231A-FE49-A358-71850DD32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Applications: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A33A7-0FE7-A94B-884E-F935F6B64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FMNLP,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Fall 1401</a:t>
            </a:r>
            <a:endParaRPr lang="fa-IR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Yadollah Yaghoobzadeh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University of Tehran</a:t>
            </a:r>
          </a:p>
        </p:txBody>
      </p:sp>
    </p:spTree>
    <p:extLst>
      <p:ext uri="{BB962C8B-B14F-4D97-AF65-F5344CB8AC3E}">
        <p14:creationId xmlns:p14="http://schemas.microsoft.com/office/powerpoint/2010/main" val="40460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3A4D54-0A4D-DD42-8003-D7E682E2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95" y="871331"/>
            <a:ext cx="9232187" cy="511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709BD6-24BF-D646-83C5-0E09B3D6DE6E}"/>
              </a:ext>
            </a:extLst>
          </p:cNvPr>
          <p:cNvSpPr txBox="1"/>
          <p:nvPr/>
        </p:nvSpPr>
        <p:spPr>
          <a:xfrm>
            <a:off x="3026330" y="6338986"/>
            <a:ext cx="643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https://d2l.ai/</a:t>
            </a:r>
            <a:r>
              <a:rPr lang="en-US" sz="1400" dirty="0" err="1"/>
              <a:t>chapter_natural</a:t>
            </a:r>
            <a:r>
              <a:rPr lang="en-US" sz="1400" dirty="0"/>
              <a:t>-language-processing-applications/finetuning-</a:t>
            </a:r>
            <a:r>
              <a:rPr lang="en-US" sz="1400" dirty="0" err="1"/>
              <a:t>bert.html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12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9EDE-A047-3740-AD66-2489A398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Sentence-pair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57CD-ACF1-6A43-BB0A-334037C3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Paraphrase identification (MRPC dataset)</a:t>
            </a:r>
          </a:p>
          <a:p>
            <a:r>
              <a:rPr lang="en-US" dirty="0"/>
              <a:t>Duplicate question detection (Quora, </a:t>
            </a:r>
            <a:r>
              <a:rPr lang="en-US" dirty="0" err="1"/>
              <a:t>Stackexchange</a:t>
            </a:r>
            <a:r>
              <a:rPr lang="en-US" dirty="0"/>
              <a:t> datasets)</a:t>
            </a:r>
          </a:p>
          <a:p>
            <a:r>
              <a:rPr lang="en-US" dirty="0"/>
              <a:t>Natural language inference or textual entailment (SNLI, MNLI, RTE datasets)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4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1B6A-622B-A945-9404-CEF48594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BA89-C168-0349-BE75-9E75D64D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جمله اول:‌ دیروز مسابقات جام جهانی کشتی به خوبی برگزار گردید.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dirty="0"/>
              <a:t>جمله دوم: دیروز ما جام جهانی کشتی با کیفیتی را داشتیم.</a:t>
            </a: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fa-IR" dirty="0"/>
          </a:p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He does not like going to school.</a:t>
            </a:r>
          </a:p>
          <a:p>
            <a:pPr marL="228600" indent="-2286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He is not happy with going to school.</a:t>
            </a:r>
            <a:endParaRPr lang="fa-IR" dirty="0"/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21CD-AC63-C540-A71E-F60A0A29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20DBF0-3441-8D41-B531-CAFA937D2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46939"/>
            <a:ext cx="9601200" cy="3059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EF2573-89DF-FC4F-B24C-E4CDF78207E1}"/>
              </a:ext>
            </a:extLst>
          </p:cNvPr>
          <p:cNvSpPr txBox="1"/>
          <p:nvPr/>
        </p:nvSpPr>
        <p:spPr>
          <a:xfrm>
            <a:off x="4639733" y="6197600"/>
            <a:ext cx="37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nlp.stanford.edu</a:t>
            </a:r>
            <a:r>
              <a:rPr lang="en-US" dirty="0"/>
              <a:t>/projects/</a:t>
            </a:r>
            <a:r>
              <a:rPr lang="en-US" dirty="0" err="1"/>
              <a:t>snli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6612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166470-5EE8-1448-8ECC-27A3CEE3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20" y="759023"/>
            <a:ext cx="8758696" cy="485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B8EC4-F49A-2742-887A-7606691718B4}"/>
              </a:ext>
            </a:extLst>
          </p:cNvPr>
          <p:cNvSpPr txBox="1"/>
          <p:nvPr/>
        </p:nvSpPr>
        <p:spPr>
          <a:xfrm>
            <a:off x="2717572" y="6185098"/>
            <a:ext cx="643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https://d2l.ai/</a:t>
            </a:r>
            <a:r>
              <a:rPr lang="en-US" sz="1400" dirty="0" err="1"/>
              <a:t>chapter_natural</a:t>
            </a:r>
            <a:r>
              <a:rPr lang="en-US" sz="1400" dirty="0"/>
              <a:t>-language-processing-applications/finetuning-</a:t>
            </a:r>
            <a:r>
              <a:rPr lang="en-US" sz="1400" dirty="0" err="1"/>
              <a:t>bert.html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11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293B-2E03-9041-AF9C-121D6A0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1963-2EA2-0E44-B8CD-B18A9BC0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58"/>
            <a:ext cx="10515600" cy="4351338"/>
          </a:xfrm>
        </p:spPr>
        <p:txBody>
          <a:bodyPr/>
          <a:lstStyle/>
          <a:p>
            <a:r>
              <a:rPr lang="en-US" dirty="0"/>
              <a:t>Sentiment and emotion</a:t>
            </a:r>
          </a:p>
          <a:p>
            <a:pPr lvl="1"/>
            <a:r>
              <a:rPr lang="en-US" dirty="0"/>
              <a:t>aspect-based or simple</a:t>
            </a:r>
          </a:p>
          <a:p>
            <a:pPr lvl="1"/>
            <a:r>
              <a:rPr lang="en-US" dirty="0"/>
              <a:t>binary or multiple labels</a:t>
            </a:r>
          </a:p>
          <a:p>
            <a:r>
              <a:rPr lang="en-US" dirty="0"/>
              <a:t>Intent classification</a:t>
            </a:r>
          </a:p>
          <a:p>
            <a:pPr lvl="1"/>
            <a:r>
              <a:rPr lang="en-US" dirty="0"/>
              <a:t>used in Chatbots, and other users’ interactions</a:t>
            </a:r>
          </a:p>
          <a:p>
            <a:r>
              <a:rPr lang="en-US" dirty="0"/>
              <a:t>Urgency detection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4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3A4D54-0A4D-DD42-8003-D7E682E2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5" y="938184"/>
            <a:ext cx="8990872" cy="4981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709BD6-24BF-D646-83C5-0E09B3D6DE6E}"/>
              </a:ext>
            </a:extLst>
          </p:cNvPr>
          <p:cNvSpPr txBox="1"/>
          <p:nvPr/>
        </p:nvSpPr>
        <p:spPr>
          <a:xfrm>
            <a:off x="3026330" y="6338986"/>
            <a:ext cx="6433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https://d2l.ai/</a:t>
            </a:r>
            <a:r>
              <a:rPr lang="en-US" sz="1400" dirty="0" err="1"/>
              <a:t>chapter_natural</a:t>
            </a:r>
            <a:r>
              <a:rPr lang="en-US" sz="1400" dirty="0"/>
              <a:t>-language-processing-applications/finetuning-</a:t>
            </a:r>
            <a:r>
              <a:rPr lang="en-US" sz="1400" dirty="0" err="1"/>
              <a:t>bert.html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24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26AA-30D2-7A44-AA89-5D28123F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Target aspect-based sentiment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A515EE-1A27-594E-A8DC-D2F50B723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17" y="2141537"/>
            <a:ext cx="547560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5231E1-1245-DA42-8FE1-211F737049A0}"/>
              </a:ext>
            </a:extLst>
          </p:cNvPr>
          <p:cNvSpPr txBox="1"/>
          <p:nvPr/>
        </p:nvSpPr>
        <p:spPr>
          <a:xfrm>
            <a:off x="4393871" y="6488668"/>
            <a:ext cx="368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/pdf/1903.09588.pdf</a:t>
            </a:r>
          </a:p>
        </p:txBody>
      </p:sp>
    </p:spTree>
    <p:extLst>
      <p:ext uri="{BB962C8B-B14F-4D97-AF65-F5344CB8AC3E}">
        <p14:creationId xmlns:p14="http://schemas.microsoft.com/office/powerpoint/2010/main" val="3089897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8A52-C870-3A4F-8386-917F724E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into sentence-pair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7455-B64B-ED41-9890-40B6A48E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Sentence1: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LOCATION2 is central London so extremely expensive, LOCATION1 is often considered the coolest area of London.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Sentence2: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location — 2 —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Label: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92961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0C50-53E3-E346-9D49-3EF694B5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7A02-85ED-3C48-875F-36099518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692"/>
            <a:ext cx="10515600" cy="4351338"/>
          </a:xfrm>
        </p:spPr>
        <p:txBody>
          <a:bodyPr/>
          <a:lstStyle/>
          <a:p>
            <a:r>
              <a:rPr lang="en-US" dirty="0"/>
              <a:t>News &amp; webpages categorization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Email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53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5A4C-2BAE-B441-ADAD-A1945D3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Pre-training &amp; Fine-tuning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83D93-752D-4C45-BBB0-18A7C0863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09" y="2286000"/>
            <a:ext cx="819158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5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1644-E6F9-E24F-BA61-C70F369F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3AD-9295-9C4D-B281-4884A708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 of Twitter/Facebook/Instagram accounts</a:t>
            </a:r>
          </a:p>
          <a:p>
            <a:pPr lvl="1"/>
            <a:r>
              <a:rPr lang="en-US" dirty="0"/>
              <a:t>Demographic features like Gender, Age, etc.</a:t>
            </a:r>
          </a:p>
          <a:p>
            <a:pPr lvl="1"/>
            <a:r>
              <a:rPr lang="en-US" dirty="0"/>
              <a:t>Psychological traits like openness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03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0E6-1B52-0D4C-9426-3FFEDCAA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F2E9-2E18-4642-AF14-D30C8242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change the architecture for simple classification applications like part-of-speech tagging, paraphrase identification, natural language inference, news categorization, sentiment analysis etc. </a:t>
            </a:r>
          </a:p>
          <a:p>
            <a:r>
              <a:rPr lang="en-US" dirty="0"/>
              <a:t>Usually better to fine-tune all parameters of FMs if training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99367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937D-199E-D443-9E83-7427CFE3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651992" cy="5583148"/>
          </a:xfrm>
        </p:spPr>
        <p:txBody>
          <a:bodyPr anchor="ctr">
            <a:normAutofit/>
          </a:bodyPr>
          <a:lstStyle/>
          <a:p>
            <a:r>
              <a:rPr lang="en-US" sz="4600" dirty="0"/>
              <a:t>Classification in NLP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66874-DC86-4556-8617-74B24860C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179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42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DB77-CD9E-7249-9C7E-C122F572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/ token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C1E12-D159-1C48-B1C0-781352480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46029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09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98D-E302-D942-BF6F-A853084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Contextual labeling of words: </a:t>
            </a:r>
            <a:br>
              <a:rPr lang="en-US" dirty="0"/>
            </a:br>
            <a:r>
              <a:rPr lang="en-US" dirty="0"/>
              <a:t>Tagging or sequence </a:t>
            </a:r>
            <a:r>
              <a:rPr lang="en-US" dirty="0" err="1"/>
              <a:t>lebeling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7338D-08E5-6B49-A344-0902D666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22" y="2263775"/>
            <a:ext cx="788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92A9-F472-5447-9E89-7BF5ADF1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3198D-E013-0D45-8842-8715F538F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69346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5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4696-0FEF-F947-B409-7CAA3D99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11" y="137110"/>
            <a:ext cx="10515600" cy="1325563"/>
          </a:xfrm>
        </p:spPr>
        <p:txBody>
          <a:bodyPr/>
          <a:lstStyle/>
          <a:p>
            <a:r>
              <a:rPr lang="en-US" dirty="0"/>
              <a:t>Entity classification - global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F02BE-E7A8-E84C-AE65-773618E0245A}"/>
              </a:ext>
            </a:extLst>
          </p:cNvPr>
          <p:cNvSpPr/>
          <p:nvPr/>
        </p:nvSpPr>
        <p:spPr>
          <a:xfrm>
            <a:off x="3610100" y="4082141"/>
            <a:ext cx="4429496" cy="97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6EAAF-CB24-CB47-805B-6EB42C49C8B2}"/>
              </a:ext>
            </a:extLst>
          </p:cNvPr>
          <p:cNvSpPr txBox="1"/>
          <p:nvPr/>
        </p:nvSpPr>
        <p:spPr>
          <a:xfrm>
            <a:off x="4854517" y="5973287"/>
            <a:ext cx="220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Mentions of an entity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69DEFCEA-1B6B-4B45-A2A0-9C6F74D5928A}"/>
              </a:ext>
            </a:extLst>
          </p:cNvPr>
          <p:cNvSpPr/>
          <p:nvPr/>
        </p:nvSpPr>
        <p:spPr>
          <a:xfrm>
            <a:off x="5823859" y="5312722"/>
            <a:ext cx="271152" cy="4037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15E19-4653-9646-AE6C-2A43171A6D82}"/>
              </a:ext>
            </a:extLst>
          </p:cNvPr>
          <p:cNvSpPr txBox="1"/>
          <p:nvPr/>
        </p:nvSpPr>
        <p:spPr>
          <a:xfrm>
            <a:off x="4739652" y="3266539"/>
            <a:ext cx="21684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Entity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B1713-5D96-D347-AF61-6F5384E2BAC3}"/>
              </a:ext>
            </a:extLst>
          </p:cNvPr>
          <p:cNvSpPr txBox="1"/>
          <p:nvPr/>
        </p:nvSpPr>
        <p:spPr>
          <a:xfrm>
            <a:off x="4131306" y="2584139"/>
            <a:ext cx="7232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food?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DC8DD-68CE-594A-B58C-D64189582516}"/>
              </a:ext>
            </a:extLst>
          </p:cNvPr>
          <p:cNvSpPr txBox="1"/>
          <p:nvPr/>
        </p:nvSpPr>
        <p:spPr>
          <a:xfrm>
            <a:off x="5281450" y="2584139"/>
            <a:ext cx="10446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location?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515FB-DBD0-2240-9872-5C66698D3777}"/>
              </a:ext>
            </a:extLst>
          </p:cNvPr>
          <p:cNvSpPr txBox="1"/>
          <p:nvPr/>
        </p:nvSpPr>
        <p:spPr>
          <a:xfrm>
            <a:off x="6753029" y="2584139"/>
            <a:ext cx="62388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city?</a:t>
            </a:r>
          </a:p>
        </p:txBody>
      </p:sp>
    </p:spTree>
    <p:extLst>
      <p:ext uri="{BB962C8B-B14F-4D97-AF65-F5344CB8AC3E}">
        <p14:creationId xmlns:p14="http://schemas.microsoft.com/office/powerpoint/2010/main" val="1731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2F7C-330C-3647-B383-1F475B4E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Entity-pair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5AFB-E234-8545-ADDE-B5C82EF2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19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A.k.a</a:t>
            </a:r>
            <a:r>
              <a:rPr lang="en-US" dirty="0"/>
              <a:t> relation classification or relation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586D0-6F03-6448-A5C8-6A8F18BAD96E}"/>
              </a:ext>
            </a:extLst>
          </p:cNvPr>
          <p:cNvSpPr txBox="1"/>
          <p:nvPr/>
        </p:nvSpPr>
        <p:spPr>
          <a:xfrm>
            <a:off x="1805050" y="3591090"/>
            <a:ext cx="788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Today, </a:t>
            </a:r>
            <a:r>
              <a:rPr lang="en-US" b="1" dirty="0"/>
              <a:t>Yazdani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won</a:t>
            </a:r>
            <a:r>
              <a:rPr lang="en-US" dirty="0"/>
              <a:t> the </a:t>
            </a:r>
            <a:r>
              <a:rPr lang="en-US" b="1" dirty="0"/>
              <a:t>2021 wrestling championship </a:t>
            </a:r>
            <a:r>
              <a:rPr lang="en-US" dirty="0"/>
              <a:t>defeating Taylor in the final.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63DFF-90F1-6142-BCC3-8AE0430F135F}"/>
              </a:ext>
            </a:extLst>
          </p:cNvPr>
          <p:cNvSpPr/>
          <p:nvPr/>
        </p:nvSpPr>
        <p:spPr>
          <a:xfrm>
            <a:off x="3354982" y="4569030"/>
            <a:ext cx="4429496" cy="97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87512-A148-D249-B38B-923D6BB0B99E}"/>
              </a:ext>
            </a:extLst>
          </p:cNvPr>
          <p:cNvSpPr txBox="1"/>
          <p:nvPr/>
        </p:nvSpPr>
        <p:spPr>
          <a:xfrm>
            <a:off x="4613575" y="6111664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</a:t>
            </a:r>
            <a:r>
              <a:rPr lang="en-US" dirty="0"/>
              <a:t> = winning(e1,e2)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E7485CCB-2A1B-704F-9953-220565E27F3E}"/>
              </a:ext>
            </a:extLst>
          </p:cNvPr>
          <p:cNvSpPr/>
          <p:nvPr/>
        </p:nvSpPr>
        <p:spPr>
          <a:xfrm>
            <a:off x="5403475" y="4078596"/>
            <a:ext cx="166255" cy="3325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9EBCFF54-E47F-A846-8DCB-D9527353F025}"/>
              </a:ext>
            </a:extLst>
          </p:cNvPr>
          <p:cNvSpPr/>
          <p:nvPr/>
        </p:nvSpPr>
        <p:spPr>
          <a:xfrm>
            <a:off x="5403474" y="5706092"/>
            <a:ext cx="166255" cy="33250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9C26-442C-2C4C-9411-4FDF4283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BCD2-37DC-6E47-82F1-2DDB55CB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Sentiment &amp; Emotion </a:t>
            </a:r>
            <a:r>
              <a:rPr lang="en-US" dirty="0"/>
              <a:t>(CR dataset for customer reviews)</a:t>
            </a:r>
          </a:p>
          <a:p>
            <a:r>
              <a:rPr lang="en-US" dirty="0">
                <a:solidFill>
                  <a:schemeClr val="accent1"/>
                </a:solidFill>
              </a:rPr>
              <a:t>Language identification</a:t>
            </a:r>
          </a:p>
          <a:p>
            <a:r>
              <a:rPr lang="en-US" dirty="0">
                <a:solidFill>
                  <a:schemeClr val="accent1"/>
                </a:solidFill>
              </a:rPr>
              <a:t>Subjective / objective </a:t>
            </a:r>
            <a:r>
              <a:rPr lang="en-US" dirty="0"/>
              <a:t>(SUBJ dataset)</a:t>
            </a:r>
          </a:p>
          <a:p>
            <a:r>
              <a:rPr lang="en-US" dirty="0">
                <a:solidFill>
                  <a:schemeClr val="accent1"/>
                </a:solidFill>
              </a:rPr>
              <a:t>Declarative / Question / Exclamative / Imperative</a:t>
            </a:r>
          </a:p>
          <a:p>
            <a:r>
              <a:rPr lang="en-US" dirty="0">
                <a:solidFill>
                  <a:schemeClr val="accent1"/>
                </a:solidFill>
              </a:rPr>
              <a:t>Linguistic acceptability </a:t>
            </a:r>
            <a:r>
              <a:rPr lang="en-US" dirty="0"/>
              <a:t>(</a:t>
            </a:r>
            <a:r>
              <a:rPr lang="en-US" dirty="0" err="1"/>
              <a:t>CoLA</a:t>
            </a:r>
            <a:r>
              <a:rPr lang="en-US" dirty="0"/>
              <a:t> dataset)</a:t>
            </a:r>
          </a:p>
          <a:p>
            <a:r>
              <a:rPr lang="en-US" dirty="0">
                <a:solidFill>
                  <a:schemeClr val="accent1"/>
                </a:solidFill>
              </a:rPr>
              <a:t>Question classification </a:t>
            </a:r>
            <a:r>
              <a:rPr lang="en-US" dirty="0"/>
              <a:t>(TREC dataset)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74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193DA2F-ABF1-EE46-B93A-8138CE30D4B0}" vid="{A9322BE1-0066-E641-8B2F-9B2BDE480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3248</TotalTime>
  <Words>492</Words>
  <Application>Microsoft Macintosh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Franklin Gothic Book</vt:lpstr>
      <vt:lpstr>Theme1</vt:lpstr>
      <vt:lpstr>Applications: Classification</vt:lpstr>
      <vt:lpstr>Background – Pre-training &amp; Fine-tuning</vt:lpstr>
      <vt:lpstr>Classification in NLP</vt:lpstr>
      <vt:lpstr>Word / token classification</vt:lpstr>
      <vt:lpstr>Contextual labeling of words:  Tagging or sequence lebeling</vt:lpstr>
      <vt:lpstr>Entity classification</vt:lpstr>
      <vt:lpstr>Entity classification - global</vt:lpstr>
      <vt:lpstr>Entity-pair classification</vt:lpstr>
      <vt:lpstr>Sentence classification</vt:lpstr>
      <vt:lpstr>PowerPoint Presentation</vt:lpstr>
      <vt:lpstr>Sentence-pair classification</vt:lpstr>
      <vt:lpstr>Paraphrase identification</vt:lpstr>
      <vt:lpstr>NLI</vt:lpstr>
      <vt:lpstr>PowerPoint Presentation</vt:lpstr>
      <vt:lpstr>Text classification</vt:lpstr>
      <vt:lpstr>PowerPoint Presentation</vt:lpstr>
      <vt:lpstr>Example:  Target aspect-based sentiment analysis</vt:lpstr>
      <vt:lpstr>Converting into sentence-pair classification</vt:lpstr>
      <vt:lpstr>Document classification</vt:lpstr>
      <vt:lpstr>User profiles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Applications: Classification</dc:title>
  <dc:creator>Yadollah Yaghoobzadeh</dc:creator>
  <cp:lastModifiedBy>Yadollah Yaghoobzadeh</cp:lastModifiedBy>
  <cp:revision>35</cp:revision>
  <dcterms:created xsi:type="dcterms:W3CDTF">2021-10-28T05:03:12Z</dcterms:created>
  <dcterms:modified xsi:type="dcterms:W3CDTF">2022-10-24T10:34:56Z</dcterms:modified>
</cp:coreProperties>
</file>