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DBDD-FFE3-FD4A-AC9D-336F40EF691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461AA-4902-E04C-A09A-D18B2FB5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30B52-23D6-F549-966C-133B2178B03D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D1F-A0C1-2044-8652-CDC3D00E020F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B5-5400-4140-9DBD-231457F7213E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E09D-148E-5141-AFE8-BE1BAC7D8545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33CC4-0A04-BC41-BB16-BD5611E69F6F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14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FC63-E450-A041-801E-424742925AB2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FADF-610F-744F-86BC-47BCD0892447}" type="datetime1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851-BF89-CD4F-BDA2-DB287C7AB4A6}" type="datetime1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A10E-531F-9149-B15B-9A51F9B3AAC2}" type="datetime1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E432F-C060-4E40-BF40-65410553AD77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E5934-3C2D-7E47-8916-FF3951162ECD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35A928-14D9-094E-BEE7-A7D3D9F549D4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2554-E0D9-B740-ACF1-6A4650F6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Interpretation methods </a:t>
            </a:r>
            <a:br>
              <a:rPr lang="en-US" sz="4400" dirty="0"/>
            </a:br>
            <a:r>
              <a:rPr lang="en-US" sz="4400" dirty="0"/>
              <a:t>in </a:t>
            </a:r>
            <a:r>
              <a:rPr lang="en-US" sz="4400" dirty="0" err="1"/>
              <a:t>nlp</a:t>
            </a:r>
            <a:endParaRPr 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0DF1DA4-B9E6-D54C-AAE8-7FD9CBA386B7}"/>
              </a:ext>
            </a:extLst>
          </p:cNvPr>
          <p:cNvSpPr txBox="1">
            <a:spLocks/>
          </p:cNvSpPr>
          <p:nvPr/>
        </p:nvSpPr>
        <p:spPr>
          <a:xfrm>
            <a:off x="2774909" y="4300664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FMNLP, Fall 1400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Yadollah Yaghoobzadeh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Tehran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F149-0793-4149-AB14-BEBF4C5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54B-5566-BC4F-AC15-5242C26E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B60A-AB34-094B-ADB8-59CB86B9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Probing / Diagnostic classifiers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Challenge sets</a:t>
            </a:r>
          </a:p>
          <a:p>
            <a:r>
              <a:rPr lang="en-US" dirty="0"/>
              <a:t>Adversarial examples</a:t>
            </a:r>
          </a:p>
          <a:p>
            <a:r>
              <a:rPr lang="en-US" dirty="0"/>
              <a:t>Explaining predictions</a:t>
            </a:r>
          </a:p>
          <a:p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7B5E-CE8D-0D49-982F-FC0846E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8477-AFE3-AA49-8777-444E937F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1656-597C-E240-9F2A-6C17F5DB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answer this question:</a:t>
            </a:r>
          </a:p>
          <a:p>
            <a:pPr lvl="1"/>
            <a:r>
              <a:rPr lang="en-US" dirty="0"/>
              <a:t>What linguistic information is captured in neural networks?</a:t>
            </a:r>
          </a:p>
          <a:p>
            <a:r>
              <a:rPr lang="en-US" dirty="0"/>
              <a:t>Typical process:</a:t>
            </a:r>
          </a:p>
          <a:p>
            <a:pPr lvl="1"/>
            <a:r>
              <a:rPr lang="en-US" dirty="0"/>
              <a:t>Train a neural network on some task, e.g., MT</a:t>
            </a:r>
          </a:p>
          <a:p>
            <a:pPr lvl="1"/>
            <a:r>
              <a:rPr lang="en-US" dirty="0"/>
              <a:t>Freeze the weights</a:t>
            </a:r>
          </a:p>
          <a:p>
            <a:pPr lvl="1"/>
            <a:r>
              <a:rPr lang="en-US" dirty="0"/>
              <a:t>Use the trained model to generate features / representations for a linguistically motivated task, e.g., POS tagging</a:t>
            </a:r>
          </a:p>
          <a:p>
            <a:pPr lvl="1"/>
            <a:r>
              <a:rPr lang="en-US" dirty="0"/>
              <a:t>Train a classifier to predict the property of interest, e.g., POS, given the features / representations </a:t>
            </a:r>
          </a:p>
          <a:p>
            <a:pPr lvl="1"/>
            <a:r>
              <a:rPr lang="en-US" dirty="0"/>
              <a:t>The performance of this classifier is a proxy for how well the model represents the property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090-86D1-7943-9B9E-0E312BE1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CACB-30E5-C741-A85E-FFA7E91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A5D2-A7A8-0644-8782-EBB1BF5B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37651-72A2-0842-BA90-4A9A9EF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049E5-D89E-3F4B-8F1A-C13BD8AB3528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0733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7377</TotalTime>
  <Words>124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Theme1</vt:lpstr>
      <vt:lpstr>Interpretation methods  in nlp</vt:lpstr>
      <vt:lpstr>Outline</vt:lpstr>
      <vt:lpstr>Probing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and memorization</dc:title>
  <dc:creator>Yadollah Yaghoobzadeh</dc:creator>
  <cp:lastModifiedBy>Yadollah Yaghoobzadeh</cp:lastModifiedBy>
  <cp:revision>41</cp:revision>
  <dcterms:created xsi:type="dcterms:W3CDTF">2021-11-07T12:34:33Z</dcterms:created>
  <dcterms:modified xsi:type="dcterms:W3CDTF">2021-12-13T07:00:55Z</dcterms:modified>
</cp:coreProperties>
</file>