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A43-6173-4CA0-8F7E-56793BB2F380}" type="datetimeFigureOut">
              <a:rPr lang="nl-NL" smtClean="0"/>
              <a:t>22-10-2015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1A3-796A-4A7A-A4C6-1E1ACF3AF9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35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A43-6173-4CA0-8F7E-56793BB2F380}" type="datetimeFigureOut">
              <a:rPr lang="nl-NL" smtClean="0"/>
              <a:t>22-10-2015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1A3-796A-4A7A-A4C6-1E1ACF3AF9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A43-6173-4CA0-8F7E-56793BB2F380}" type="datetimeFigureOut">
              <a:rPr lang="nl-NL" smtClean="0"/>
              <a:t>22-10-2015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1A3-796A-4A7A-A4C6-1E1ACF3AF9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062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A43-6173-4CA0-8F7E-56793BB2F380}" type="datetimeFigureOut">
              <a:rPr lang="nl-NL" smtClean="0"/>
              <a:t>22-10-2015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1A3-796A-4A7A-A4C6-1E1ACF3AF9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77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A43-6173-4CA0-8F7E-56793BB2F380}" type="datetimeFigureOut">
              <a:rPr lang="nl-NL" smtClean="0"/>
              <a:t>22-10-2015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1A3-796A-4A7A-A4C6-1E1ACF3AF9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33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A43-6173-4CA0-8F7E-56793BB2F380}" type="datetimeFigureOut">
              <a:rPr lang="nl-NL" smtClean="0"/>
              <a:t>22-10-2015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1A3-796A-4A7A-A4C6-1E1ACF3AF9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87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A43-6173-4CA0-8F7E-56793BB2F380}" type="datetimeFigureOut">
              <a:rPr lang="nl-NL" smtClean="0"/>
              <a:t>22-10-2015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1A3-796A-4A7A-A4C6-1E1ACF3AF9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1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A43-6173-4CA0-8F7E-56793BB2F380}" type="datetimeFigureOut">
              <a:rPr lang="nl-NL" smtClean="0"/>
              <a:t>22-10-2015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1A3-796A-4A7A-A4C6-1E1ACF3AF9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62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A43-6173-4CA0-8F7E-56793BB2F380}" type="datetimeFigureOut">
              <a:rPr lang="nl-NL" smtClean="0"/>
              <a:t>22-10-2015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1A3-796A-4A7A-A4C6-1E1ACF3AF9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30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A43-6173-4CA0-8F7E-56793BB2F380}" type="datetimeFigureOut">
              <a:rPr lang="nl-NL" smtClean="0"/>
              <a:t>22-10-2015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1A3-796A-4A7A-A4C6-1E1ACF3AF9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539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A43-6173-4CA0-8F7E-56793BB2F380}" type="datetimeFigureOut">
              <a:rPr lang="nl-NL" smtClean="0"/>
              <a:t>22-10-2015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1A3-796A-4A7A-A4C6-1E1ACF3AF9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351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97A43-6173-4CA0-8F7E-56793BB2F380}" type="datetimeFigureOut">
              <a:rPr lang="nl-NL" smtClean="0"/>
              <a:t>22-10-2015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711A3-796A-4A7A-A4C6-1E1ACF3AF9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9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171450" y="200026"/>
            <a:ext cx="11525249" cy="6457948"/>
            <a:chOff x="3876261" y="477079"/>
            <a:chExt cx="7077095" cy="6232745"/>
          </a:xfrm>
        </p:grpSpPr>
        <p:sp>
          <p:nvSpPr>
            <p:cNvPr id="5" name="Rectangle 4"/>
            <p:cNvSpPr/>
            <p:nvPr/>
          </p:nvSpPr>
          <p:spPr>
            <a:xfrm>
              <a:off x="7764097" y="477079"/>
              <a:ext cx="1501242" cy="594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Module.xml</a:t>
              </a:r>
            </a:p>
            <a:p>
              <a:pPr algn="ctr"/>
              <a:r>
                <a:rPr lang="nl-NL" dirty="0" smtClean="0"/>
                <a:t>files</a:t>
              </a:r>
              <a:endParaRPr lang="nl-NL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69765" y="6115464"/>
              <a:ext cx="1501242" cy="594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User</a:t>
              </a:r>
              <a:endParaRPr lang="nl-NL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52114" y="477079"/>
              <a:ext cx="1501242" cy="594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 smtClean="0"/>
                <a:t>Contributor</a:t>
              </a:r>
              <a:endParaRPr lang="nl-NL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59312" y="1272209"/>
              <a:ext cx="3257549" cy="1843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dirty="0" smtClean="0"/>
                <a:t>VIKI </a:t>
              </a:r>
              <a:r>
                <a:rPr lang="nl-NL" dirty="0" err="1" smtClean="0"/>
                <a:t>Core</a:t>
              </a:r>
              <a:endParaRPr lang="nl-NL" dirty="0" smtClean="0"/>
            </a:p>
            <a:p>
              <a:pPr algn="ctr"/>
              <a:r>
                <a:rPr lang="nl-NL" dirty="0" smtClean="0"/>
                <a:t>(Python)</a:t>
              </a:r>
              <a:endParaRPr lang="nl-NL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86442" y="1809752"/>
              <a:ext cx="1501242" cy="594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A list of modules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86442" y="4475921"/>
              <a:ext cx="1501242" cy="5943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A list of modules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76261" y="3349487"/>
              <a:ext cx="6912389" cy="9425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dirty="0" smtClean="0"/>
                <a:t>Python Webkit</a:t>
              </a:r>
              <a:endParaRPr lang="nl-NL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59312" y="4468052"/>
              <a:ext cx="3257549" cy="15335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dirty="0" smtClean="0"/>
                <a:t>VIKI GUI</a:t>
              </a:r>
            </a:p>
            <a:p>
              <a:pPr algn="ctr"/>
              <a:r>
                <a:rPr lang="nl-NL" dirty="0" smtClean="0"/>
                <a:t>(</a:t>
              </a:r>
              <a:r>
                <a:rPr lang="nl-NL" dirty="0" err="1" smtClean="0"/>
                <a:t>JavaScript</a:t>
              </a:r>
              <a:r>
                <a:rPr lang="nl-NL" dirty="0" smtClean="0"/>
                <a:t>)</a:t>
              </a:r>
              <a:endParaRPr lang="nl-NL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76261" y="4459356"/>
              <a:ext cx="1501242" cy="5943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A </a:t>
              </a:r>
              <a:r>
                <a:rPr lang="nl-NL" dirty="0" err="1" smtClean="0"/>
                <a:t>configuration</a:t>
              </a:r>
              <a:endParaRPr lang="nl-NL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76261" y="2534477"/>
              <a:ext cx="1501242" cy="594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A </a:t>
              </a:r>
              <a:r>
                <a:rPr lang="nl-NL" dirty="0" err="1" smtClean="0"/>
                <a:t>configuration</a:t>
              </a:r>
              <a:endParaRPr lang="nl-NL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0574" y="2305879"/>
              <a:ext cx="904478" cy="716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/>
                <a:t>Configuration.xml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23705" y="1384854"/>
              <a:ext cx="904478" cy="716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/>
                <a:t>launchfile</a:t>
              </a:r>
              <a:endParaRPr lang="nl-NL" sz="1400" dirty="0" smtClean="0"/>
            </a:p>
          </p:txBody>
        </p:sp>
        <p:cxnSp>
          <p:nvCxnSpPr>
            <p:cNvPr id="25" name="Curved Connector 24"/>
            <p:cNvCxnSpPr>
              <a:stCxn id="5" idx="2"/>
              <a:endCxn id="7" idx="1"/>
            </p:cNvCxnSpPr>
            <p:nvPr/>
          </p:nvCxnSpPr>
          <p:spPr>
            <a:xfrm rot="16200000" flipH="1">
              <a:off x="8382834" y="1203323"/>
              <a:ext cx="1035493" cy="771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12" idx="1"/>
              <a:endCxn id="5" idx="3"/>
            </p:cNvCxnSpPr>
            <p:nvPr/>
          </p:nvCxnSpPr>
          <p:spPr>
            <a:xfrm rot="10800000">
              <a:off x="9265340" y="774259"/>
              <a:ext cx="186775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7" idx="2"/>
              <a:endCxn id="8" idx="0"/>
            </p:cNvCxnSpPr>
            <p:nvPr/>
          </p:nvCxnSpPr>
          <p:spPr>
            <a:xfrm rot="5400000">
              <a:off x="9001159" y="3440016"/>
              <a:ext cx="2071809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8" idx="1"/>
              <a:endCxn id="14" idx="3"/>
            </p:cNvCxnSpPr>
            <p:nvPr/>
          </p:nvCxnSpPr>
          <p:spPr>
            <a:xfrm rot="10800000" flipV="1">
              <a:off x="9016862" y="4773101"/>
              <a:ext cx="269581" cy="46171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14" idx="3"/>
            </p:cNvCxnSpPr>
            <p:nvPr/>
          </p:nvCxnSpPr>
          <p:spPr>
            <a:xfrm flipH="1">
              <a:off x="7354957" y="5234815"/>
              <a:ext cx="1661904" cy="1016898"/>
            </a:xfrm>
            <a:prstGeom prst="curvedConnector3">
              <a:avLst>
                <a:gd name="adj1" fmla="val -1375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0800000">
              <a:off x="6096000" y="5208104"/>
              <a:ext cx="1219204" cy="103367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endCxn id="16" idx="3"/>
            </p:cNvCxnSpPr>
            <p:nvPr/>
          </p:nvCxnSpPr>
          <p:spPr>
            <a:xfrm rot="10800000">
              <a:off x="5377504" y="4756537"/>
              <a:ext cx="718497" cy="4714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16" idx="0"/>
              <a:endCxn id="17" idx="2"/>
            </p:cNvCxnSpPr>
            <p:nvPr/>
          </p:nvCxnSpPr>
          <p:spPr>
            <a:xfrm rot="5400000" flipH="1" flipV="1">
              <a:off x="3961623" y="3794097"/>
              <a:ext cx="1330519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17" idx="3"/>
              <a:endCxn id="19" idx="1"/>
            </p:cNvCxnSpPr>
            <p:nvPr/>
          </p:nvCxnSpPr>
          <p:spPr>
            <a:xfrm flipV="1">
              <a:off x="5377503" y="2663894"/>
              <a:ext cx="513071" cy="16776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19" idx="0"/>
              <a:endCxn id="20" idx="2"/>
            </p:cNvCxnSpPr>
            <p:nvPr/>
          </p:nvCxnSpPr>
          <p:spPr>
            <a:xfrm rot="5400000" flipH="1" flipV="1">
              <a:off x="6256881" y="2186817"/>
              <a:ext cx="204995" cy="331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>
              <a:stCxn id="20" idx="0"/>
              <a:endCxn id="71" idx="2"/>
            </p:cNvCxnSpPr>
            <p:nvPr/>
          </p:nvCxnSpPr>
          <p:spPr>
            <a:xfrm rot="16200000" flipV="1">
              <a:off x="5812566" y="821475"/>
              <a:ext cx="313415" cy="81334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3876261" y="477079"/>
              <a:ext cx="3372679" cy="5943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ROS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13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Kamphuis</dc:creator>
  <cp:lastModifiedBy>Alex Kamphuis</cp:lastModifiedBy>
  <cp:revision>4</cp:revision>
  <dcterms:created xsi:type="dcterms:W3CDTF">2015-10-22T19:01:52Z</dcterms:created>
  <dcterms:modified xsi:type="dcterms:W3CDTF">2015-10-22T19:25:11Z</dcterms:modified>
</cp:coreProperties>
</file>