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94"/>
  </p:normalViewPr>
  <p:slideViewPr>
    <p:cSldViewPr snapToGrid="0">
      <p:cViewPr>
        <p:scale>
          <a:sx n="105" d="100"/>
          <a:sy n="105" d="100"/>
        </p:scale>
        <p:origin x="1208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F1AFC-68E9-E64F-88B9-CB4CB656CAEF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C65C9-EBF8-554D-B88B-50B3F0115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31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CC65C9-EBF8-554D-B88B-50B3F0115D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09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DEBA5-E350-E749-0B58-01A594C2B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525B83-C92D-FEE5-FECB-80E9302819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233ED-A606-F053-8C5C-4430C5E70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A106F-BA1F-AA45-A988-68EA16401DC8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1A39B-FEBD-E88D-EA0F-EDA0AEE31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5822D-13D2-A3B9-3C95-1E91FD50B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4F04-8DA2-2B4A-B497-3DFEDB84A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562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7B4B0-7E5D-6FC6-9F39-942F9E548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981C15-1907-59E9-6296-DF07B584C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0EDB9-BBA3-8198-349D-F7AA305CC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A106F-BA1F-AA45-A988-68EA16401DC8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6E807-C980-0A79-7260-440EC3DE5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6FC4D-951E-6576-EE60-9E7D24652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4F04-8DA2-2B4A-B497-3DFEDB84A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27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AD5DE2-9750-5711-E23C-767450C2D4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F47FBB-C87E-42E5-E920-105ED3251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131B7-2DAA-1196-3792-0E27FF78C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A106F-BA1F-AA45-A988-68EA16401DC8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E0AD4-005C-EBEA-2705-0301593EE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02156-A589-E97F-A40D-939BD2EF7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4F04-8DA2-2B4A-B497-3DFEDB84A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12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DFE5A-F08C-D91A-C223-2D431313E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AC3E4-6E88-9D25-8049-9B9AB970C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7C67C-551A-5DC8-A8B3-82B6DF866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A106F-BA1F-AA45-A988-68EA16401DC8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853D4-6CA1-6433-0729-14D1AD6C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F933D-70D1-2BB0-991C-B88318689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4F04-8DA2-2B4A-B497-3DFEDB84A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52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C240B-53AF-2029-0C42-E18A6FC50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449EC-9B8B-6F40-5243-F2B60CB73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D92CD-15B4-834B-2C55-DB2669308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A106F-BA1F-AA45-A988-68EA16401DC8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DF8AC-25A2-35AC-C15F-CDEF3868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FC3CD-5503-09CD-8EE8-F260BD171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4F04-8DA2-2B4A-B497-3DFEDB84A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192D2-0B18-044C-AC11-B9EFCBD27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4BBA4-7077-AA5F-F3C6-BDC24E6C8D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21DBE8-192B-7FB6-DFD3-249AF2146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BF0F77-9155-2600-E5E2-B785DDA09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A106F-BA1F-AA45-A988-68EA16401DC8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5EDE3-BCCD-EBE1-B648-70E2C2F92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705E4-B11F-14E5-032E-0DA5A2699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4F04-8DA2-2B4A-B497-3DFEDB84A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21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4C33E-CAC7-BF22-E7E1-B214D5DCF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4345E-2CB6-19FB-0E4E-CF1E0C1DF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BA3407-8399-4D21-AB5B-E2169AA6A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170EBF-2BC7-E4CF-66B2-01940A4A0D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0204E-3D88-5474-0525-42F800215B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23ACE0-8043-C945-AE18-077AC77F6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A106F-BA1F-AA45-A988-68EA16401DC8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16A1E3-D23E-3F3E-47CE-3B840B30B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AB66A1-7D39-6508-5718-EFC772F56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4F04-8DA2-2B4A-B497-3DFEDB84A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10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7F481-CB50-6DAF-FF65-2758BC69A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6A6778-0FE6-D419-24CF-690F7581D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A106F-BA1F-AA45-A988-68EA16401DC8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D574CE-CCC4-9162-2E39-67427869A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633908-1EB7-6067-1B0D-C75AA4E8E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4F04-8DA2-2B4A-B497-3DFEDB84A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87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6E7C09-BCD5-BB04-5F7A-C82684EE8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A106F-BA1F-AA45-A988-68EA16401DC8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6F46E5-0497-90D8-C838-6E8BA2BF6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282B3-3148-5413-CA4F-72DB181DC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4F04-8DA2-2B4A-B497-3DFEDB84A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45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237C3-01B1-98EA-D68A-7E93E575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DE289-0DB4-6C6C-7C3B-F7E8A9138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46550D-71CB-F094-4B13-3EBA489B0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0B3FC-1930-18BA-C67A-37F216DCC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A106F-BA1F-AA45-A988-68EA16401DC8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81226-9806-4B7D-274C-9CC1E44BE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CF6EF3-5B80-893B-F377-F62C9BED5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4F04-8DA2-2B4A-B497-3DFEDB84A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82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ECC58-D816-707F-6D6B-EA24DEF94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F6BC8D-798C-4C27-6645-4DDB4E047D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29052-8927-C35B-2AE1-24E63B02F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2B4A9-CAE2-EB4A-3241-7F0B3265C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A106F-BA1F-AA45-A988-68EA16401DC8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08E2E-F243-2AA2-6A16-842227B67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0BD7B-4E26-304E-607E-6123C4A58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4F04-8DA2-2B4A-B497-3DFEDB84A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83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208B83-E813-1829-1516-578CCE2D6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A6B9B-EAE7-1D32-3745-1AF4CF9D4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5482A-98BE-05AE-DC77-10059990F0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A106F-BA1F-AA45-A988-68EA16401DC8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4C7B7-33AB-2836-24F0-FBA137D61D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56D33-0CC5-2CB3-303B-B7F003861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54F04-8DA2-2B4A-B497-3DFEDB84A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44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D5F2002-FFA7-F257-1576-48D0C964AF30}"/>
              </a:ext>
            </a:extLst>
          </p:cNvPr>
          <p:cNvSpPr/>
          <p:nvPr/>
        </p:nvSpPr>
        <p:spPr>
          <a:xfrm>
            <a:off x="7774314" y="1653487"/>
            <a:ext cx="2626182" cy="37330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two tubes&#10;&#10;Description automatically generated">
            <a:extLst>
              <a:ext uri="{FF2B5EF4-FFF2-40B4-BE49-F238E27FC236}">
                <a16:creationId xmlns:a16="http://schemas.microsoft.com/office/drawing/2014/main" id="{B80FFBB5-8550-2B52-0D9F-D9C6ADD8C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585" y="2002410"/>
            <a:ext cx="2638542" cy="38271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AD1A23-33CF-6338-3906-B1057D909F77}"/>
              </a:ext>
            </a:extLst>
          </p:cNvPr>
          <p:cNvSpPr txBox="1"/>
          <p:nvPr/>
        </p:nvSpPr>
        <p:spPr>
          <a:xfrm>
            <a:off x="8238850" y="1666526"/>
            <a:ext cx="833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No Hg</a:t>
            </a:r>
            <a:r>
              <a:rPr lang="en-US" sz="1600" baseline="30000" dirty="0">
                <a:solidFill>
                  <a:schemeClr val="bg1"/>
                </a:solidFill>
              </a:rPr>
              <a:t>2+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ABF236-B11D-8F54-6CCA-33A357DC481D}"/>
              </a:ext>
            </a:extLst>
          </p:cNvPr>
          <p:cNvSpPr txBox="1"/>
          <p:nvPr/>
        </p:nvSpPr>
        <p:spPr>
          <a:xfrm>
            <a:off x="9144887" y="1658992"/>
            <a:ext cx="997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With Hg</a:t>
            </a:r>
            <a:r>
              <a:rPr lang="en-US" sz="1600" baseline="30000" dirty="0">
                <a:solidFill>
                  <a:schemeClr val="bg1"/>
                </a:solidFill>
              </a:rPr>
              <a:t>2+</a:t>
            </a:r>
          </a:p>
        </p:txBody>
      </p:sp>
      <p:pic>
        <p:nvPicPr>
          <p:cNvPr id="12" name="Picture 11" descr="A graph of a graph of a gas reaction&#10;&#10;Description automatically generated with low confidence">
            <a:extLst>
              <a:ext uri="{FF2B5EF4-FFF2-40B4-BE49-F238E27FC236}">
                <a16:creationId xmlns:a16="http://schemas.microsoft.com/office/drawing/2014/main" id="{C1C4D657-7944-DA24-3412-CC4C699389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888" y="1472184"/>
            <a:ext cx="7319980" cy="485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986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</Words>
  <Application>Microsoft Macintosh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Jones, Benjamin</dc:creator>
  <cp:lastModifiedBy>Jones, Benjamin</cp:lastModifiedBy>
  <cp:revision>2</cp:revision>
  <dcterms:created xsi:type="dcterms:W3CDTF">2023-10-26T17:01:06Z</dcterms:created>
  <dcterms:modified xsi:type="dcterms:W3CDTF">2023-10-26T17:07:08Z</dcterms:modified>
</cp:coreProperties>
</file>