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69"/>
    <p:restoredTop sz="94694"/>
  </p:normalViewPr>
  <p:slideViewPr>
    <p:cSldViewPr snapToGrid="0" snapToObjects="1">
      <p:cViewPr varScale="1">
        <p:scale>
          <a:sx n="93" d="100"/>
          <a:sy n="93" d="100"/>
        </p:scale>
        <p:origin x="208" y="1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5011-8D11-2C4F-A6E2-C440CF5BA0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SuperChat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6EB95-D9F9-9840-BB78-31C0F889EE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Group 2</a:t>
            </a:r>
          </a:p>
        </p:txBody>
      </p:sp>
    </p:spTree>
    <p:extLst>
      <p:ext uri="{BB962C8B-B14F-4D97-AF65-F5344CB8AC3E}">
        <p14:creationId xmlns:p14="http://schemas.microsoft.com/office/powerpoint/2010/main" val="1639991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4444E-32AA-DF44-9B68-5723001C4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Gerardo’s take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B36A5-890A-0A49-A0A5-53A32A82B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22764"/>
            <a:ext cx="9905998" cy="4225635"/>
          </a:xfrm>
        </p:spPr>
        <p:txBody>
          <a:bodyPr>
            <a:normAutofit/>
          </a:bodyPr>
          <a:lstStyle/>
          <a:p>
            <a:r>
              <a:rPr lang="en-US" dirty="0"/>
              <a:t>Working with a nonstandard C++ library to make a product</a:t>
            </a:r>
          </a:p>
          <a:p>
            <a:r>
              <a:rPr lang="en-US" dirty="0"/>
              <a:t>Solving a problem I’ve solved before in a different domain (obfuscation)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Working with the Frameworks established in the software textbook</a:t>
            </a:r>
          </a:p>
          <a:p>
            <a:r>
              <a:rPr lang="en-US" dirty="0"/>
              <a:t>-----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User Stories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:</a:t>
            </a:r>
            <a:r>
              <a:rPr lang="en-US" dirty="0"/>
              <a:t> writing up scenarios before coding to establish runtime behavior</a:t>
            </a:r>
          </a:p>
          <a:p>
            <a:r>
              <a:rPr lang="en-US" dirty="0"/>
              <a:t>-----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configuration and integration: </a:t>
            </a:r>
            <a:r>
              <a:rPr lang="en-US" dirty="0">
                <a:solidFill>
                  <a:schemeClr val="tx1"/>
                </a:solidFill>
              </a:rPr>
              <a:t>looking at code on GH and SO</a:t>
            </a:r>
            <a:endParaRPr lang="en-US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dirty="0"/>
              <a:t>-----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Fat-client model: </a:t>
            </a:r>
            <a:r>
              <a:rPr lang="en-US" dirty="0">
                <a:solidFill>
                  <a:schemeClr val="tx1"/>
                </a:solidFill>
              </a:rPr>
              <a:t>Reducing processing on server to maintain fast response</a:t>
            </a:r>
          </a:p>
        </p:txBody>
      </p:sp>
    </p:spTree>
    <p:extLst>
      <p:ext uri="{BB962C8B-B14F-4D97-AF65-F5344CB8AC3E}">
        <p14:creationId xmlns:p14="http://schemas.microsoft.com/office/powerpoint/2010/main" val="1145125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9094D-2579-AF42-9DD1-F817BDAA4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Gerardo’s Take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F1A528-0177-6D4D-A9C7-4CC378E3946F}"/>
              </a:ext>
            </a:extLst>
          </p:cNvPr>
          <p:cNvSpPr txBox="1"/>
          <p:nvPr/>
        </p:nvSpPr>
        <p:spPr>
          <a:xfrm>
            <a:off x="997527" y="2327564"/>
            <a:ext cx="38654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Teamwork and Communication Failures</a:t>
            </a:r>
          </a:p>
          <a:p>
            <a:pPr algn="ctr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my part, sparse feedback on material that was wrong.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Messages would go </a:t>
            </a:r>
            <a:r>
              <a:rPr lang="en-US" dirty="0" err="1"/>
              <a:t>unreplied</a:t>
            </a:r>
            <a:r>
              <a:rPr lang="en-US" dirty="0"/>
              <a:t> for days.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clear distribution of tasks.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F4DD78-A3EB-7A4A-8E57-658204292ED4}"/>
              </a:ext>
            </a:extLst>
          </p:cNvPr>
          <p:cNvSpPr txBox="1"/>
          <p:nvPr/>
        </p:nvSpPr>
        <p:spPr>
          <a:xfrm>
            <a:off x="7325879" y="2327564"/>
            <a:ext cx="38654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Teamwork and Communication Successes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met up consistently after spring break.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Pair programming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Homogeneous vision of the 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269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8EE37-038E-3C42-9175-966AE7513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Requirements Volatility</a:t>
            </a:r>
          </a:p>
        </p:txBody>
      </p:sp>
    </p:spTree>
    <p:extLst>
      <p:ext uri="{BB962C8B-B14F-4D97-AF65-F5344CB8AC3E}">
        <p14:creationId xmlns:p14="http://schemas.microsoft.com/office/powerpoint/2010/main" val="2488380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7CA57-B03A-9145-B10F-AE1C1AC83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Code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CE6C4-A7C9-834A-AC75-3F20B7999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575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4444E-32AA-DF44-9B68-5723001C4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Gerardo’s take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B36A5-890A-0A49-A0A5-53A32A82B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22764"/>
            <a:ext cx="9905998" cy="4225635"/>
          </a:xfrm>
        </p:spPr>
        <p:txBody>
          <a:bodyPr>
            <a:normAutofit/>
          </a:bodyPr>
          <a:lstStyle/>
          <a:p>
            <a:r>
              <a:rPr lang="en-US" dirty="0"/>
              <a:t>Working with a nonstandard C++ library to make a product</a:t>
            </a:r>
          </a:p>
          <a:p>
            <a:r>
              <a:rPr lang="en-US" dirty="0"/>
              <a:t>Solving a problem I’ve solved before in a different domain (obfuscation)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Working with the Frameworks established in the software textbook</a:t>
            </a:r>
          </a:p>
          <a:p>
            <a:r>
              <a:rPr lang="en-US" dirty="0"/>
              <a:t>-----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User Stories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:</a:t>
            </a:r>
            <a:r>
              <a:rPr lang="en-US" dirty="0"/>
              <a:t> writing up scenarios before coding to establish runtime behavior</a:t>
            </a:r>
          </a:p>
          <a:p>
            <a:r>
              <a:rPr lang="en-US" dirty="0"/>
              <a:t>-----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configuration and integration: </a:t>
            </a:r>
            <a:r>
              <a:rPr lang="en-US" dirty="0">
                <a:solidFill>
                  <a:schemeClr val="tx1"/>
                </a:solidFill>
              </a:rPr>
              <a:t>looking at code on GH and SO</a:t>
            </a:r>
            <a:endParaRPr lang="en-US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dirty="0"/>
              <a:t>-----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Fat-client model: </a:t>
            </a:r>
            <a:r>
              <a:rPr lang="en-US" dirty="0">
                <a:solidFill>
                  <a:schemeClr val="tx1"/>
                </a:solidFill>
              </a:rPr>
              <a:t>Reducing processing on server to maintain fast response</a:t>
            </a:r>
          </a:p>
        </p:txBody>
      </p:sp>
    </p:spTree>
    <p:extLst>
      <p:ext uri="{BB962C8B-B14F-4D97-AF65-F5344CB8AC3E}">
        <p14:creationId xmlns:p14="http://schemas.microsoft.com/office/powerpoint/2010/main" val="2879930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9094D-2579-AF42-9DD1-F817BDAA4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Gerardo’s Take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F1A528-0177-6D4D-A9C7-4CC378E3946F}"/>
              </a:ext>
            </a:extLst>
          </p:cNvPr>
          <p:cNvSpPr txBox="1"/>
          <p:nvPr/>
        </p:nvSpPr>
        <p:spPr>
          <a:xfrm>
            <a:off x="997527" y="2327564"/>
            <a:ext cx="38654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Teamwork and Communication Failures</a:t>
            </a:r>
          </a:p>
          <a:p>
            <a:pPr algn="ctr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my part, sparse feedback on material that was wrong.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Messages would go </a:t>
            </a:r>
            <a:r>
              <a:rPr lang="en-US" dirty="0" err="1"/>
              <a:t>unreplied</a:t>
            </a:r>
            <a:r>
              <a:rPr lang="en-US" dirty="0"/>
              <a:t> for days.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clear distribution of tasks.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F4DD78-A3EB-7A4A-8E57-658204292ED4}"/>
              </a:ext>
            </a:extLst>
          </p:cNvPr>
          <p:cNvSpPr txBox="1"/>
          <p:nvPr/>
        </p:nvSpPr>
        <p:spPr>
          <a:xfrm>
            <a:off x="7325879" y="2327564"/>
            <a:ext cx="38654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Teamwork and Communication Successes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met up consistently after spring break.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Pair programming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Homogeneous vision of the 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528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7CA57-B03A-9145-B10F-AE1C1AC83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Code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CE6C4-A7C9-834A-AC75-3F20B7999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244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4444E-32AA-DF44-9B68-5723001C4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Gerardo’s take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B36A5-890A-0A49-A0A5-53A32A82B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22764"/>
            <a:ext cx="9905998" cy="4225635"/>
          </a:xfrm>
        </p:spPr>
        <p:txBody>
          <a:bodyPr>
            <a:normAutofit/>
          </a:bodyPr>
          <a:lstStyle/>
          <a:p>
            <a:r>
              <a:rPr lang="en-US" dirty="0"/>
              <a:t>Working with a nonstandard C++ library to make a product</a:t>
            </a:r>
          </a:p>
          <a:p>
            <a:r>
              <a:rPr lang="en-US" dirty="0"/>
              <a:t>Solving a problem I’ve solved before in a different domain (obfuscation)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Working with the Frameworks established in the software textbook</a:t>
            </a:r>
          </a:p>
          <a:p>
            <a:r>
              <a:rPr lang="en-US" dirty="0"/>
              <a:t>-----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User Stories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:</a:t>
            </a:r>
            <a:r>
              <a:rPr lang="en-US" dirty="0"/>
              <a:t> writing up scenarios before coding to establish runtime behavior</a:t>
            </a:r>
          </a:p>
          <a:p>
            <a:r>
              <a:rPr lang="en-US" dirty="0"/>
              <a:t>-----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configuration and integration: </a:t>
            </a:r>
            <a:r>
              <a:rPr lang="en-US" dirty="0">
                <a:solidFill>
                  <a:schemeClr val="tx1"/>
                </a:solidFill>
              </a:rPr>
              <a:t>looking at code on GH and SO</a:t>
            </a:r>
            <a:endParaRPr lang="en-US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dirty="0"/>
              <a:t>-----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Fat-client model: </a:t>
            </a:r>
            <a:r>
              <a:rPr lang="en-US" dirty="0">
                <a:solidFill>
                  <a:schemeClr val="tx1"/>
                </a:solidFill>
              </a:rPr>
              <a:t>Reducing processing on server to maintain fast response</a:t>
            </a:r>
          </a:p>
        </p:txBody>
      </p:sp>
    </p:spTree>
    <p:extLst>
      <p:ext uri="{BB962C8B-B14F-4D97-AF65-F5344CB8AC3E}">
        <p14:creationId xmlns:p14="http://schemas.microsoft.com/office/powerpoint/2010/main" val="687208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9094D-2579-AF42-9DD1-F817BDAA4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Gerardo’s Take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F1A528-0177-6D4D-A9C7-4CC378E3946F}"/>
              </a:ext>
            </a:extLst>
          </p:cNvPr>
          <p:cNvSpPr txBox="1"/>
          <p:nvPr/>
        </p:nvSpPr>
        <p:spPr>
          <a:xfrm>
            <a:off x="997527" y="2327564"/>
            <a:ext cx="38654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Teamwork and Communication Failures</a:t>
            </a:r>
          </a:p>
          <a:p>
            <a:pPr algn="ctr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my part, sparse feedback on material that was wrong.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Messages would go </a:t>
            </a:r>
            <a:r>
              <a:rPr lang="en-US" dirty="0" err="1"/>
              <a:t>unreplied</a:t>
            </a:r>
            <a:r>
              <a:rPr lang="en-US" dirty="0"/>
              <a:t> for days.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clear distribution of tasks.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F4DD78-A3EB-7A4A-8E57-658204292ED4}"/>
              </a:ext>
            </a:extLst>
          </p:cNvPr>
          <p:cNvSpPr txBox="1"/>
          <p:nvPr/>
        </p:nvSpPr>
        <p:spPr>
          <a:xfrm>
            <a:off x="7325879" y="2327564"/>
            <a:ext cx="38654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Teamwork and Communication Successes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met up consistently after spring break.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Pair programming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Homogeneous vision of the 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687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7CA57-B03A-9145-B10F-AE1C1AC83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Code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CE6C4-A7C9-834A-AC75-3F20B7999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356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33</TotalTime>
  <Words>379</Words>
  <Application>Microsoft Macintosh PowerPoint</Application>
  <PresentationFormat>Widescreen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Mesh</vt:lpstr>
      <vt:lpstr>SuperChat</vt:lpstr>
      <vt:lpstr>Requirements Volatility</vt:lpstr>
      <vt:lpstr>Code Changes</vt:lpstr>
      <vt:lpstr>Gerardo’s take</vt:lpstr>
      <vt:lpstr>Gerardo’s Take</vt:lpstr>
      <vt:lpstr>Code Changes</vt:lpstr>
      <vt:lpstr>Gerardo’s take</vt:lpstr>
      <vt:lpstr>Gerardo’s Take</vt:lpstr>
      <vt:lpstr>Code Changes</vt:lpstr>
      <vt:lpstr>Gerardo’s take</vt:lpstr>
      <vt:lpstr>Gerardo’s Take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SuperChat</dc:title>
  <dc:creator>Gerardo Rodriguez</dc:creator>
  <cp:lastModifiedBy>Gerardo Rodriguez</cp:lastModifiedBy>
  <cp:revision>4</cp:revision>
  <dcterms:created xsi:type="dcterms:W3CDTF">2019-04-30T20:58:19Z</dcterms:created>
  <dcterms:modified xsi:type="dcterms:W3CDTF">2019-04-30T21:31:24Z</dcterms:modified>
</cp:coreProperties>
</file>