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8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4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Requirements Volatility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strRef>
              <c:f>Sheet1!$A$1:$A$4</c:f>
              <c:strCache>
                <c:ptCount val="4"/>
                <c:pt idx="0">
                  <c:v>Requirements Volatility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xVal>
          <c:yVal>
            <c:numRef>
              <c:f>Sheet1!$B$1:$B$4</c:f>
              <c:numCache>
                <c:formatCode>General</c:formatCode>
                <c:ptCount val="4"/>
                <c:pt idx="1">
                  <c:v>37</c:v>
                </c:pt>
                <c:pt idx="2">
                  <c:v>55</c:v>
                </c:pt>
                <c:pt idx="3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F4-DE48-83D3-D65E6B7C9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162479"/>
        <c:axId val="1803841183"/>
      </c:scatterChart>
      <c:valAx>
        <c:axId val="1803162479"/>
        <c:scaling>
          <c:orientation val="minMax"/>
          <c:max val="4"/>
          <c:min val="2"/>
        </c:scaling>
        <c:delete val="1"/>
        <c:axPos val="b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1803841183"/>
        <c:crosses val="autoZero"/>
        <c:crossBetween val="midCat"/>
      </c:valAx>
      <c:valAx>
        <c:axId val="1803841183"/>
        <c:scaling>
          <c:orientation val="minMax"/>
        </c:scaling>
        <c:delete val="0"/>
        <c:axPos val="l"/>
        <c:majorGridlines>
          <c:spPr>
            <a:ln w="41275" cap="flat" cmpd="sng" algn="ctr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1624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5011-8D11-2C4F-A6E2-C440CF5B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SuperChat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6EB95-D9F9-9840-BB78-31C0F889E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Group 2</a:t>
            </a:r>
          </a:p>
        </p:txBody>
      </p:sp>
    </p:spTree>
    <p:extLst>
      <p:ext uri="{BB962C8B-B14F-4D97-AF65-F5344CB8AC3E}">
        <p14:creationId xmlns:p14="http://schemas.microsoft.com/office/powerpoint/2010/main" val="16399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E37-038E-3C42-9175-966AE751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Volatility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51FE0E-E469-4044-BED0-156CAD935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397677"/>
              </p:ext>
            </p:extLst>
          </p:nvPr>
        </p:nvGraphicFramePr>
        <p:xfrm>
          <a:off x="1468581" y="1953490"/>
          <a:ext cx="9337963" cy="4294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838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CA57-B03A-9145-B10F-AE1C1AC8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17F30-0BF1-9046-BBA4-EFE0672A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81" y="1994060"/>
            <a:ext cx="6321862" cy="46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444E-32AA-DF44-9B68-5723001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36A5-890A-0A49-A0A5-53A32A82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764"/>
            <a:ext cx="9905998" cy="4225635"/>
          </a:xfrm>
        </p:spPr>
        <p:txBody>
          <a:bodyPr>
            <a:normAutofit/>
          </a:bodyPr>
          <a:lstStyle/>
          <a:p>
            <a:r>
              <a:rPr lang="en-US" dirty="0"/>
              <a:t>Working with a nonstandard C++ library to make a product</a:t>
            </a:r>
          </a:p>
          <a:p>
            <a:r>
              <a:rPr lang="en-US" dirty="0"/>
              <a:t>Solving a problem I’ve solved before in a different domain (obfuscation)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with the Frameworks established in the software textbook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Stories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writing up scenarios before coding to establish runtime behavior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configuration and integration: </a:t>
            </a:r>
            <a:r>
              <a:rPr lang="en-US" dirty="0">
                <a:solidFill>
                  <a:schemeClr val="tx1"/>
                </a:solidFill>
              </a:rPr>
              <a:t>looking at code on GH and SO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Fat-client model: </a:t>
            </a:r>
            <a:r>
              <a:rPr lang="en-US" dirty="0">
                <a:solidFill>
                  <a:schemeClr val="tx1"/>
                </a:solidFill>
              </a:rPr>
              <a:t>Reducing processing on server to maintain fast response</a:t>
            </a:r>
          </a:p>
        </p:txBody>
      </p:sp>
    </p:spTree>
    <p:extLst>
      <p:ext uri="{BB962C8B-B14F-4D97-AF65-F5344CB8AC3E}">
        <p14:creationId xmlns:p14="http://schemas.microsoft.com/office/powerpoint/2010/main" val="28799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94D-2579-AF42-9DD1-F817BDAA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A528-0177-6D4D-A9C7-4CC378E3946F}"/>
              </a:ext>
            </a:extLst>
          </p:cNvPr>
          <p:cNvSpPr txBox="1"/>
          <p:nvPr/>
        </p:nvSpPr>
        <p:spPr>
          <a:xfrm>
            <a:off x="997527" y="2327564"/>
            <a:ext cx="3865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Failures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my part, sparse feedback on material that was wrong.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would go </a:t>
            </a:r>
            <a:r>
              <a:rPr lang="en-US" dirty="0" err="1"/>
              <a:t>unreplied</a:t>
            </a:r>
            <a:r>
              <a:rPr lang="en-US" dirty="0"/>
              <a:t> for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distribution of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4DD78-A3EB-7A4A-8E57-658204292ED4}"/>
              </a:ext>
            </a:extLst>
          </p:cNvPr>
          <p:cNvSpPr txBox="1"/>
          <p:nvPr/>
        </p:nvSpPr>
        <p:spPr>
          <a:xfrm>
            <a:off x="7325879" y="2327564"/>
            <a:ext cx="3865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met up consistently after spring break.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Homogeneous vision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444E-32AA-DF44-9B68-5723001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Luis’s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36A5-890A-0A49-A0A5-53A32A82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764"/>
            <a:ext cx="9905998" cy="4225635"/>
          </a:xfrm>
        </p:spPr>
        <p:txBody>
          <a:bodyPr>
            <a:normAutofit/>
          </a:bodyPr>
          <a:lstStyle/>
          <a:p>
            <a:r>
              <a:rPr lang="en-US" dirty="0"/>
              <a:t>Combining two different programing languages to form one piece of software</a:t>
            </a:r>
          </a:p>
          <a:p>
            <a:r>
              <a:rPr lang="en-US" dirty="0"/>
              <a:t>The way </a:t>
            </a:r>
            <a:r>
              <a:rPr lang="en-US" dirty="0" err="1"/>
              <a:t>ncurses</a:t>
            </a:r>
            <a:r>
              <a:rPr lang="en-US" dirty="0"/>
              <a:t> functioned along </a:t>
            </a:r>
            <a:r>
              <a:rPr lang="en-US" dirty="0" err="1"/>
              <a:t>asio</a:t>
            </a:r>
            <a:r>
              <a:rPr lang="en-US" dirty="0"/>
              <a:t> and how the project came together as a whole</a:t>
            </a:r>
          </a:p>
        </p:txBody>
      </p:sp>
    </p:spTree>
    <p:extLst>
      <p:ext uri="{BB962C8B-B14F-4D97-AF65-F5344CB8AC3E}">
        <p14:creationId xmlns:p14="http://schemas.microsoft.com/office/powerpoint/2010/main" val="114512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94D-2579-AF42-9DD1-F817BDAA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Luis’s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A528-0177-6D4D-A9C7-4CC378E3946F}"/>
              </a:ext>
            </a:extLst>
          </p:cNvPr>
          <p:cNvSpPr txBox="1"/>
          <p:nvPr/>
        </p:nvSpPr>
        <p:spPr>
          <a:xfrm>
            <a:off x="997527" y="2327564"/>
            <a:ext cx="386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Failures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being able to properly communicate with my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Backing out on set meeting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4DD78-A3EB-7A4A-8E57-658204292ED4}"/>
              </a:ext>
            </a:extLst>
          </p:cNvPr>
          <p:cNvSpPr txBox="1"/>
          <p:nvPr/>
        </p:nvSpPr>
        <p:spPr>
          <a:xfrm>
            <a:off x="7325879" y="2327564"/>
            <a:ext cx="3865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progress on the project when we met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to divide up the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made progress on their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236426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444E-32AA-DF44-9B68-5723001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Matthew’s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36A5-890A-0A49-A0A5-53A32A82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764"/>
            <a:ext cx="9905998" cy="4225635"/>
          </a:xfrm>
        </p:spPr>
        <p:txBody>
          <a:bodyPr>
            <a:normAutofit/>
          </a:bodyPr>
          <a:lstStyle/>
          <a:p>
            <a:r>
              <a:rPr lang="en-US" dirty="0" err="1"/>
              <a:t>Lamda</a:t>
            </a:r>
            <a:r>
              <a:rPr lang="en-US" dirty="0"/>
              <a:t> functions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94D-2579-AF42-9DD1-F817BDAA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Matthew’s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A528-0177-6D4D-A9C7-4CC378E3946F}"/>
              </a:ext>
            </a:extLst>
          </p:cNvPr>
          <p:cNvSpPr txBox="1"/>
          <p:nvPr/>
        </p:nvSpPr>
        <p:spPr>
          <a:xfrm>
            <a:off x="997527" y="2327564"/>
            <a:ext cx="386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Failures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Inability to meet up very often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4DD78-A3EB-7A4A-8E57-658204292ED4}"/>
              </a:ext>
            </a:extLst>
          </p:cNvPr>
          <p:cNvSpPr txBox="1"/>
          <p:nvPr/>
        </p:nvSpPr>
        <p:spPr>
          <a:xfrm>
            <a:off x="7325879" y="2327564"/>
            <a:ext cx="3865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our code done before Friday</a:t>
            </a:r>
          </a:p>
        </p:txBody>
      </p:sp>
    </p:spTree>
    <p:extLst>
      <p:ext uri="{BB962C8B-B14F-4D97-AF65-F5344CB8AC3E}">
        <p14:creationId xmlns:p14="http://schemas.microsoft.com/office/powerpoint/2010/main" val="326168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89</TotalTime>
  <Words>234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SuperChat</vt:lpstr>
      <vt:lpstr>Requirements Volatility</vt:lpstr>
      <vt:lpstr>Code Changes</vt:lpstr>
      <vt:lpstr>Gerardo’s take</vt:lpstr>
      <vt:lpstr>Gerardo’s Take</vt:lpstr>
      <vt:lpstr>Luis’s take</vt:lpstr>
      <vt:lpstr>Luis’s Take</vt:lpstr>
      <vt:lpstr>Matthew’s take</vt:lpstr>
      <vt:lpstr>Matthew’s 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SuperChat</dc:title>
  <dc:creator>Gerardo Rodriguez</dc:creator>
  <cp:lastModifiedBy>Gerardo Rodriguez</cp:lastModifiedBy>
  <cp:revision>8</cp:revision>
  <dcterms:created xsi:type="dcterms:W3CDTF">2019-04-30T20:58:19Z</dcterms:created>
  <dcterms:modified xsi:type="dcterms:W3CDTF">2019-05-01T23:20:39Z</dcterms:modified>
</cp:coreProperties>
</file>