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FAT KAT UI DESIN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Skyler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and claw your way to the top..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2140"/>
            <a:ext cx="5472023" cy="41137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9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Ever runner</a:t>
            </a:r>
            <a:endParaRPr lang="en-US" dirty="0" smtClean="0"/>
          </a:p>
          <a:p>
            <a:r>
              <a:rPr lang="en-US" dirty="0" smtClean="0"/>
              <a:t>6x9 screen size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24038"/>
            <a:ext cx="7381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Schoolbook</vt:lpstr>
      <vt:lpstr>CITY SKETCH 16X9</vt:lpstr>
      <vt:lpstr>FAT KAT UI DESIN</vt:lpstr>
      <vt:lpstr>Scratch and claw your way to the top..</vt:lpstr>
      <vt:lpstr>Title and Content Layout with List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2016-06-10T01:31:19Z</dcterms:created>
  <dcterms:modified xsi:type="dcterms:W3CDTF">2016-06-10T02:25:25Z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