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1" r:id="rId4"/>
  </p:sldMasterIdLst>
  <p:notesMasterIdLst>
    <p:notesMasterId r:id="rId13"/>
  </p:notesMasterIdLst>
  <p:sldIdLst>
    <p:sldId id="414" r:id="rId5"/>
    <p:sldId id="416" r:id="rId6"/>
    <p:sldId id="417" r:id="rId7"/>
    <p:sldId id="418" r:id="rId8"/>
    <p:sldId id="419" r:id="rId9"/>
    <p:sldId id="420" r:id="rId10"/>
    <p:sldId id="421" r:id="rId11"/>
    <p:sldId id="42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3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25" autoAdjust="0"/>
    <p:restoredTop sz="85216" autoAdjust="0"/>
  </p:normalViewPr>
  <p:slideViewPr>
    <p:cSldViewPr snapToGrid="0">
      <p:cViewPr varScale="1">
        <p:scale>
          <a:sx n="91" d="100"/>
          <a:sy n="91" d="100"/>
        </p:scale>
        <p:origin x="21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C41C0-C3EA-419E-974A-9BDC317260CE}" type="datetimeFigureOut">
              <a:rPr lang="en-AU" smtClean="0"/>
              <a:t>15/9/2025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BFC32-39AE-4C80-85C8-CBE195FD20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2477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912E78B-619A-4885-8E2B-91E624BD5A34}" type="slidenum">
              <a:rPr lang="en-AU" altLang="en-US" smtClean="0"/>
              <a:pPr>
                <a:spcBef>
                  <a:spcPct val="0"/>
                </a:spcBef>
              </a:pPr>
              <a:t>1</a:t>
            </a:fld>
            <a:endParaRPr lang="en-AU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Based upon original content by </a:t>
            </a:r>
            <a:r>
              <a:rPr lang="en-US" dirty="0">
                <a:solidFill>
                  <a:srgbClr val="FF0000"/>
                </a:solidFill>
              </a:rPr>
              <a:t>Ananda Maiti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BFC32-39AE-4C80-85C8-CBE195FD203A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8520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4E7825ED-8101-4A95-93E6-418B5903B5B5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12192000" cy="520064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chemeClr val="accent1"/>
          </a:solidFill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152835-BC94-43E0-94DB-774CE79A75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969" t="7395" b="21877"/>
          <a:stretch/>
        </p:blipFill>
        <p:spPr>
          <a:xfrm>
            <a:off x="-2" y="-1"/>
            <a:ext cx="12192001" cy="48980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9748934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9748934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15229" y="6492875"/>
            <a:ext cx="1343706" cy="365125"/>
          </a:xfrm>
        </p:spPr>
        <p:txBody>
          <a:bodyPr/>
          <a:lstStyle/>
          <a:p>
            <a:fld id="{6CA0E56A-6D5E-46C4-9A6A-00241D2698E8}" type="datetime1">
              <a:rPr lang="en-US" smtClean="0"/>
              <a:t>9/15/25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86443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9845" y="6492875"/>
            <a:ext cx="106215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D6791D-1079-4995-8B53-A60DB2CE6C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485" y="5261343"/>
            <a:ext cx="2884581" cy="60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Y NC SA Creative Commons Licence">
            <a:extLst>
              <a:ext uri="{FF2B5EF4-FFF2-40B4-BE49-F238E27FC236}">
                <a16:creationId xmlns:a16="http://schemas.microsoft.com/office/drawing/2014/main" id="{F2667BAB-193C-48A1-AF6C-E5572FE62E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8293" y="6031492"/>
            <a:ext cx="1207751" cy="41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47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15229" y="6492874"/>
            <a:ext cx="1343706" cy="365125"/>
          </a:xfrm>
        </p:spPr>
        <p:txBody>
          <a:bodyPr/>
          <a:lstStyle/>
          <a:p>
            <a:fld id="{C3D41FA4-EC07-4501-B67D-18D77D2DDC36}" type="datetime1">
              <a:rPr lang="en-US" smtClean="0"/>
              <a:t>9/15/25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86443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29845" y="6492875"/>
            <a:ext cx="106215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4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15229" y="6489036"/>
            <a:ext cx="1343706" cy="365125"/>
          </a:xfrm>
        </p:spPr>
        <p:txBody>
          <a:bodyPr/>
          <a:lstStyle/>
          <a:p>
            <a:fld id="{DC7240A6-E465-49F6-809B-B96C967F27D5}" type="datetime1">
              <a:rPr lang="en-US" smtClean="0"/>
              <a:t>9/15/25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89037"/>
            <a:ext cx="86443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9845" y="6489037"/>
            <a:ext cx="106215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331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215229" y="6489037"/>
            <a:ext cx="1343706" cy="365125"/>
          </a:xfrm>
        </p:spPr>
        <p:txBody>
          <a:bodyPr/>
          <a:lstStyle/>
          <a:p>
            <a:fld id="{1E43B2D2-873C-487B-AA82-D6739981B2D3}" type="datetime1">
              <a:rPr lang="en-US" smtClean="0"/>
              <a:t>9/15/25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86443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29845" y="6492875"/>
            <a:ext cx="1062155" cy="361287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01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14471" y="6492874"/>
            <a:ext cx="1343706" cy="365125"/>
          </a:xfrm>
        </p:spPr>
        <p:txBody>
          <a:bodyPr/>
          <a:lstStyle/>
          <a:p>
            <a:fld id="{FB1119DF-7970-4B1A-B90C-ADF88CBB6E81}" type="datetime1">
              <a:rPr lang="en-US" smtClean="0"/>
              <a:t>9/15/25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86443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8328" y="6492875"/>
            <a:ext cx="106215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131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58972" y="6489037"/>
            <a:ext cx="1343706" cy="365125"/>
          </a:xfrm>
        </p:spPr>
        <p:txBody>
          <a:bodyPr/>
          <a:lstStyle/>
          <a:p>
            <a:fld id="{CD439812-AA5C-414C-984B-4512316C1D2E}" type="datetime1">
              <a:rPr lang="en-US" smtClean="0"/>
              <a:t>9/15/25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86443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9845" y="6492875"/>
            <a:ext cx="106215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52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1664411"/>
            <a:ext cx="5185873" cy="46792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1664410"/>
            <a:ext cx="5194583" cy="46792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15229" y="6492875"/>
            <a:ext cx="1343706" cy="365125"/>
          </a:xfrm>
        </p:spPr>
        <p:txBody>
          <a:bodyPr/>
          <a:lstStyle/>
          <a:p>
            <a:fld id="{205D64A0-9C27-4D58-BEC7-DE7396198C29}" type="datetime1">
              <a:rPr lang="en-US" smtClean="0"/>
              <a:t>9/15/25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86443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29845" y="6492875"/>
            <a:ext cx="1062155" cy="36598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 6"/>
          <p:cNvSpPr/>
          <p:nvPr userDrawn="1"/>
        </p:nvSpPr>
        <p:spPr bwMode="auto">
          <a:xfrm>
            <a:off x="0" y="2"/>
            <a:ext cx="12192000" cy="1664409"/>
          </a:xfrm>
          <a:custGeom>
            <a:avLst/>
            <a:gdLst>
              <a:gd name="connsiteX0" fmla="*/ 10000 w 10000"/>
              <a:gd name="connsiteY0" fmla="*/ 0 h 10311"/>
              <a:gd name="connsiteX1" fmla="*/ 0 w 10000"/>
              <a:gd name="connsiteY1" fmla="*/ 0 h 10311"/>
              <a:gd name="connsiteX2" fmla="*/ 0 w 10000"/>
              <a:gd name="connsiteY2" fmla="*/ 8635 h 10311"/>
              <a:gd name="connsiteX3" fmla="*/ 1637 w 10000"/>
              <a:gd name="connsiteY3" fmla="*/ 8635 h 10311"/>
              <a:gd name="connsiteX4" fmla="*/ 1950 w 10000"/>
              <a:gd name="connsiteY4" fmla="*/ 9942 h 10311"/>
              <a:gd name="connsiteX5" fmla="*/ 1950 w 10000"/>
              <a:gd name="connsiteY5" fmla="*/ 9942 h 10311"/>
              <a:gd name="connsiteX6" fmla="*/ 1957 w 10000"/>
              <a:gd name="connsiteY6" fmla="*/ 9956 h 10311"/>
              <a:gd name="connsiteX7" fmla="*/ 1967 w 10000"/>
              <a:gd name="connsiteY7" fmla="*/ 9978 h 10311"/>
              <a:gd name="connsiteX8" fmla="*/ 1977 w 10000"/>
              <a:gd name="connsiteY8" fmla="*/ 10000 h 10311"/>
              <a:gd name="connsiteX9" fmla="*/ 1986 w 10000"/>
              <a:gd name="connsiteY9" fmla="*/ 10000 h 10311"/>
              <a:gd name="connsiteX10" fmla="*/ 1997 w 10000"/>
              <a:gd name="connsiteY10" fmla="*/ 10311 h 10311"/>
              <a:gd name="connsiteX11" fmla="*/ 2005 w 10000"/>
              <a:gd name="connsiteY11" fmla="*/ 9978 h 10311"/>
              <a:gd name="connsiteX12" fmla="*/ 2016 w 10000"/>
              <a:gd name="connsiteY12" fmla="*/ 9956 h 10311"/>
              <a:gd name="connsiteX13" fmla="*/ 2023 w 10000"/>
              <a:gd name="connsiteY13" fmla="*/ 9942 h 10311"/>
              <a:gd name="connsiteX14" fmla="*/ 2335 w 10000"/>
              <a:gd name="connsiteY14" fmla="*/ 8635 h 10311"/>
              <a:gd name="connsiteX15" fmla="*/ 10000 w 10000"/>
              <a:gd name="connsiteY15" fmla="*/ 8635 h 10311"/>
              <a:gd name="connsiteX16" fmla="*/ 10000 w 10000"/>
              <a:gd name="connsiteY16" fmla="*/ 0 h 10311"/>
              <a:gd name="connsiteX0" fmla="*/ 10000 w 10000"/>
              <a:gd name="connsiteY0" fmla="*/ 0 h 10329"/>
              <a:gd name="connsiteX1" fmla="*/ 0 w 10000"/>
              <a:gd name="connsiteY1" fmla="*/ 0 h 10329"/>
              <a:gd name="connsiteX2" fmla="*/ 0 w 10000"/>
              <a:gd name="connsiteY2" fmla="*/ 8635 h 10329"/>
              <a:gd name="connsiteX3" fmla="*/ 1637 w 10000"/>
              <a:gd name="connsiteY3" fmla="*/ 8635 h 10329"/>
              <a:gd name="connsiteX4" fmla="*/ 1950 w 10000"/>
              <a:gd name="connsiteY4" fmla="*/ 9942 h 10329"/>
              <a:gd name="connsiteX5" fmla="*/ 1950 w 10000"/>
              <a:gd name="connsiteY5" fmla="*/ 9942 h 10329"/>
              <a:gd name="connsiteX6" fmla="*/ 1955 w 10000"/>
              <a:gd name="connsiteY6" fmla="*/ 10329 h 10329"/>
              <a:gd name="connsiteX7" fmla="*/ 1967 w 10000"/>
              <a:gd name="connsiteY7" fmla="*/ 9978 h 10329"/>
              <a:gd name="connsiteX8" fmla="*/ 1977 w 10000"/>
              <a:gd name="connsiteY8" fmla="*/ 10000 h 10329"/>
              <a:gd name="connsiteX9" fmla="*/ 1986 w 10000"/>
              <a:gd name="connsiteY9" fmla="*/ 10000 h 10329"/>
              <a:gd name="connsiteX10" fmla="*/ 1997 w 10000"/>
              <a:gd name="connsiteY10" fmla="*/ 10311 h 10329"/>
              <a:gd name="connsiteX11" fmla="*/ 2005 w 10000"/>
              <a:gd name="connsiteY11" fmla="*/ 9978 h 10329"/>
              <a:gd name="connsiteX12" fmla="*/ 2016 w 10000"/>
              <a:gd name="connsiteY12" fmla="*/ 9956 h 10329"/>
              <a:gd name="connsiteX13" fmla="*/ 2023 w 10000"/>
              <a:gd name="connsiteY13" fmla="*/ 9942 h 10329"/>
              <a:gd name="connsiteX14" fmla="*/ 2335 w 10000"/>
              <a:gd name="connsiteY14" fmla="*/ 8635 h 10329"/>
              <a:gd name="connsiteX15" fmla="*/ 10000 w 10000"/>
              <a:gd name="connsiteY15" fmla="*/ 8635 h 10329"/>
              <a:gd name="connsiteX16" fmla="*/ 10000 w 10000"/>
              <a:gd name="connsiteY16" fmla="*/ 0 h 10329"/>
              <a:gd name="connsiteX0" fmla="*/ 10000 w 10000"/>
              <a:gd name="connsiteY0" fmla="*/ 0 h 10455"/>
              <a:gd name="connsiteX1" fmla="*/ 0 w 10000"/>
              <a:gd name="connsiteY1" fmla="*/ 0 h 10455"/>
              <a:gd name="connsiteX2" fmla="*/ 0 w 10000"/>
              <a:gd name="connsiteY2" fmla="*/ 8635 h 10455"/>
              <a:gd name="connsiteX3" fmla="*/ 1637 w 10000"/>
              <a:gd name="connsiteY3" fmla="*/ 8635 h 10455"/>
              <a:gd name="connsiteX4" fmla="*/ 1950 w 10000"/>
              <a:gd name="connsiteY4" fmla="*/ 9942 h 10455"/>
              <a:gd name="connsiteX5" fmla="*/ 1946 w 10000"/>
              <a:gd name="connsiteY5" fmla="*/ 10455 h 10455"/>
              <a:gd name="connsiteX6" fmla="*/ 1955 w 10000"/>
              <a:gd name="connsiteY6" fmla="*/ 10329 h 10455"/>
              <a:gd name="connsiteX7" fmla="*/ 1967 w 10000"/>
              <a:gd name="connsiteY7" fmla="*/ 9978 h 10455"/>
              <a:gd name="connsiteX8" fmla="*/ 1977 w 10000"/>
              <a:gd name="connsiteY8" fmla="*/ 10000 h 10455"/>
              <a:gd name="connsiteX9" fmla="*/ 1986 w 10000"/>
              <a:gd name="connsiteY9" fmla="*/ 10000 h 10455"/>
              <a:gd name="connsiteX10" fmla="*/ 1997 w 10000"/>
              <a:gd name="connsiteY10" fmla="*/ 10311 h 10455"/>
              <a:gd name="connsiteX11" fmla="*/ 2005 w 10000"/>
              <a:gd name="connsiteY11" fmla="*/ 9978 h 10455"/>
              <a:gd name="connsiteX12" fmla="*/ 2016 w 10000"/>
              <a:gd name="connsiteY12" fmla="*/ 9956 h 10455"/>
              <a:gd name="connsiteX13" fmla="*/ 2023 w 10000"/>
              <a:gd name="connsiteY13" fmla="*/ 9942 h 10455"/>
              <a:gd name="connsiteX14" fmla="*/ 2335 w 10000"/>
              <a:gd name="connsiteY14" fmla="*/ 8635 h 10455"/>
              <a:gd name="connsiteX15" fmla="*/ 10000 w 10000"/>
              <a:gd name="connsiteY15" fmla="*/ 8635 h 10455"/>
              <a:gd name="connsiteX16" fmla="*/ 10000 w 10000"/>
              <a:gd name="connsiteY16" fmla="*/ 0 h 10455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23 w 10000"/>
              <a:gd name="connsiteY13" fmla="*/ 9942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68 w 10000"/>
              <a:gd name="connsiteY13" fmla="*/ 10487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68 w 10000"/>
              <a:gd name="connsiteY13" fmla="*/ 10487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68 w 10000"/>
              <a:gd name="connsiteY13" fmla="*/ 10487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97 w 10000"/>
              <a:gd name="connsiteY9" fmla="*/ 10311 h 10491"/>
              <a:gd name="connsiteX10" fmla="*/ 2005 w 10000"/>
              <a:gd name="connsiteY10" fmla="*/ 9978 h 10491"/>
              <a:gd name="connsiteX11" fmla="*/ 2016 w 10000"/>
              <a:gd name="connsiteY11" fmla="*/ 9956 h 10491"/>
              <a:gd name="connsiteX12" fmla="*/ 2068 w 10000"/>
              <a:gd name="connsiteY12" fmla="*/ 10487 h 10491"/>
              <a:gd name="connsiteX13" fmla="*/ 2335 w 10000"/>
              <a:gd name="connsiteY13" fmla="*/ 8635 h 10491"/>
              <a:gd name="connsiteX14" fmla="*/ 10000 w 10000"/>
              <a:gd name="connsiteY14" fmla="*/ 8635 h 10491"/>
              <a:gd name="connsiteX15" fmla="*/ 10000 w 10000"/>
              <a:gd name="connsiteY15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97 w 10000"/>
              <a:gd name="connsiteY8" fmla="*/ 10311 h 10491"/>
              <a:gd name="connsiteX9" fmla="*/ 2005 w 10000"/>
              <a:gd name="connsiteY9" fmla="*/ 9978 h 10491"/>
              <a:gd name="connsiteX10" fmla="*/ 2016 w 10000"/>
              <a:gd name="connsiteY10" fmla="*/ 9956 h 10491"/>
              <a:gd name="connsiteX11" fmla="*/ 2068 w 10000"/>
              <a:gd name="connsiteY11" fmla="*/ 10487 h 10491"/>
              <a:gd name="connsiteX12" fmla="*/ 2335 w 10000"/>
              <a:gd name="connsiteY12" fmla="*/ 8635 h 10491"/>
              <a:gd name="connsiteX13" fmla="*/ 10000 w 10000"/>
              <a:gd name="connsiteY13" fmla="*/ 8635 h 10491"/>
              <a:gd name="connsiteX14" fmla="*/ 10000 w 10000"/>
              <a:gd name="connsiteY14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97 w 10000"/>
              <a:gd name="connsiteY7" fmla="*/ 10311 h 10491"/>
              <a:gd name="connsiteX8" fmla="*/ 2005 w 10000"/>
              <a:gd name="connsiteY8" fmla="*/ 9978 h 10491"/>
              <a:gd name="connsiteX9" fmla="*/ 2016 w 10000"/>
              <a:gd name="connsiteY9" fmla="*/ 9956 h 10491"/>
              <a:gd name="connsiteX10" fmla="*/ 2068 w 10000"/>
              <a:gd name="connsiteY10" fmla="*/ 10487 h 10491"/>
              <a:gd name="connsiteX11" fmla="*/ 2335 w 10000"/>
              <a:gd name="connsiteY11" fmla="*/ 8635 h 10491"/>
              <a:gd name="connsiteX12" fmla="*/ 10000 w 10000"/>
              <a:gd name="connsiteY12" fmla="*/ 8635 h 10491"/>
              <a:gd name="connsiteX13" fmla="*/ 10000 w 10000"/>
              <a:gd name="connsiteY13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97 w 10000"/>
              <a:gd name="connsiteY6" fmla="*/ 10311 h 10491"/>
              <a:gd name="connsiteX7" fmla="*/ 2005 w 10000"/>
              <a:gd name="connsiteY7" fmla="*/ 9978 h 10491"/>
              <a:gd name="connsiteX8" fmla="*/ 2016 w 10000"/>
              <a:gd name="connsiteY8" fmla="*/ 9956 h 10491"/>
              <a:gd name="connsiteX9" fmla="*/ 2068 w 10000"/>
              <a:gd name="connsiteY9" fmla="*/ 10487 h 10491"/>
              <a:gd name="connsiteX10" fmla="*/ 2335 w 10000"/>
              <a:gd name="connsiteY10" fmla="*/ 8635 h 10491"/>
              <a:gd name="connsiteX11" fmla="*/ 10000 w 10000"/>
              <a:gd name="connsiteY11" fmla="*/ 8635 h 10491"/>
              <a:gd name="connsiteX12" fmla="*/ 10000 w 10000"/>
              <a:gd name="connsiteY12" fmla="*/ 0 h 10491"/>
              <a:gd name="connsiteX0" fmla="*/ 10000 w 10000"/>
              <a:gd name="connsiteY0" fmla="*/ 0 h 10549"/>
              <a:gd name="connsiteX1" fmla="*/ 0 w 10000"/>
              <a:gd name="connsiteY1" fmla="*/ 0 h 10549"/>
              <a:gd name="connsiteX2" fmla="*/ 0 w 10000"/>
              <a:gd name="connsiteY2" fmla="*/ 8635 h 10549"/>
              <a:gd name="connsiteX3" fmla="*/ 1637 w 10000"/>
              <a:gd name="connsiteY3" fmla="*/ 8635 h 10549"/>
              <a:gd name="connsiteX4" fmla="*/ 1925 w 10000"/>
              <a:gd name="connsiteY4" fmla="*/ 10440 h 10549"/>
              <a:gd name="connsiteX5" fmla="*/ 1997 w 10000"/>
              <a:gd name="connsiteY5" fmla="*/ 10311 h 10549"/>
              <a:gd name="connsiteX6" fmla="*/ 2005 w 10000"/>
              <a:gd name="connsiteY6" fmla="*/ 9978 h 10549"/>
              <a:gd name="connsiteX7" fmla="*/ 2016 w 10000"/>
              <a:gd name="connsiteY7" fmla="*/ 9956 h 10549"/>
              <a:gd name="connsiteX8" fmla="*/ 2068 w 10000"/>
              <a:gd name="connsiteY8" fmla="*/ 10487 h 10549"/>
              <a:gd name="connsiteX9" fmla="*/ 2335 w 10000"/>
              <a:gd name="connsiteY9" fmla="*/ 8635 h 10549"/>
              <a:gd name="connsiteX10" fmla="*/ 10000 w 10000"/>
              <a:gd name="connsiteY10" fmla="*/ 8635 h 10549"/>
              <a:gd name="connsiteX11" fmla="*/ 10000 w 10000"/>
              <a:gd name="connsiteY11" fmla="*/ 0 h 10549"/>
              <a:gd name="connsiteX0" fmla="*/ 10000 w 10000"/>
              <a:gd name="connsiteY0" fmla="*/ 0 h 10549"/>
              <a:gd name="connsiteX1" fmla="*/ 0 w 10000"/>
              <a:gd name="connsiteY1" fmla="*/ 0 h 10549"/>
              <a:gd name="connsiteX2" fmla="*/ 0 w 10000"/>
              <a:gd name="connsiteY2" fmla="*/ 8635 h 10549"/>
              <a:gd name="connsiteX3" fmla="*/ 1637 w 10000"/>
              <a:gd name="connsiteY3" fmla="*/ 8635 h 10549"/>
              <a:gd name="connsiteX4" fmla="*/ 1925 w 10000"/>
              <a:gd name="connsiteY4" fmla="*/ 10440 h 10549"/>
              <a:gd name="connsiteX5" fmla="*/ 1997 w 10000"/>
              <a:gd name="connsiteY5" fmla="*/ 10311 h 10549"/>
              <a:gd name="connsiteX6" fmla="*/ 2005 w 10000"/>
              <a:gd name="connsiteY6" fmla="*/ 9978 h 10549"/>
              <a:gd name="connsiteX7" fmla="*/ 2068 w 10000"/>
              <a:gd name="connsiteY7" fmla="*/ 10487 h 10549"/>
              <a:gd name="connsiteX8" fmla="*/ 2335 w 10000"/>
              <a:gd name="connsiteY8" fmla="*/ 8635 h 10549"/>
              <a:gd name="connsiteX9" fmla="*/ 10000 w 10000"/>
              <a:gd name="connsiteY9" fmla="*/ 8635 h 10549"/>
              <a:gd name="connsiteX10" fmla="*/ 10000 w 10000"/>
              <a:gd name="connsiteY10" fmla="*/ 0 h 10549"/>
              <a:gd name="connsiteX0" fmla="*/ 10000 w 10000"/>
              <a:gd name="connsiteY0" fmla="*/ 0 h 10578"/>
              <a:gd name="connsiteX1" fmla="*/ 0 w 10000"/>
              <a:gd name="connsiteY1" fmla="*/ 0 h 10578"/>
              <a:gd name="connsiteX2" fmla="*/ 0 w 10000"/>
              <a:gd name="connsiteY2" fmla="*/ 8635 h 10578"/>
              <a:gd name="connsiteX3" fmla="*/ 1637 w 10000"/>
              <a:gd name="connsiteY3" fmla="*/ 8635 h 10578"/>
              <a:gd name="connsiteX4" fmla="*/ 1925 w 10000"/>
              <a:gd name="connsiteY4" fmla="*/ 10440 h 10578"/>
              <a:gd name="connsiteX5" fmla="*/ 1997 w 10000"/>
              <a:gd name="connsiteY5" fmla="*/ 10311 h 10578"/>
              <a:gd name="connsiteX6" fmla="*/ 2068 w 10000"/>
              <a:gd name="connsiteY6" fmla="*/ 10487 h 10578"/>
              <a:gd name="connsiteX7" fmla="*/ 2335 w 10000"/>
              <a:gd name="connsiteY7" fmla="*/ 8635 h 10578"/>
              <a:gd name="connsiteX8" fmla="*/ 10000 w 10000"/>
              <a:gd name="connsiteY8" fmla="*/ 8635 h 10578"/>
              <a:gd name="connsiteX9" fmla="*/ 10000 w 10000"/>
              <a:gd name="connsiteY9" fmla="*/ 0 h 10578"/>
              <a:gd name="connsiteX0" fmla="*/ 10000 w 10000"/>
              <a:gd name="connsiteY0" fmla="*/ 0 h 10693"/>
              <a:gd name="connsiteX1" fmla="*/ 0 w 10000"/>
              <a:gd name="connsiteY1" fmla="*/ 0 h 10693"/>
              <a:gd name="connsiteX2" fmla="*/ 0 w 10000"/>
              <a:gd name="connsiteY2" fmla="*/ 8635 h 10693"/>
              <a:gd name="connsiteX3" fmla="*/ 1637 w 10000"/>
              <a:gd name="connsiteY3" fmla="*/ 8635 h 10693"/>
              <a:gd name="connsiteX4" fmla="*/ 1925 w 10000"/>
              <a:gd name="connsiteY4" fmla="*/ 10440 h 10693"/>
              <a:gd name="connsiteX5" fmla="*/ 2068 w 10000"/>
              <a:gd name="connsiteY5" fmla="*/ 10487 h 10693"/>
              <a:gd name="connsiteX6" fmla="*/ 2335 w 10000"/>
              <a:gd name="connsiteY6" fmla="*/ 8635 h 10693"/>
              <a:gd name="connsiteX7" fmla="*/ 10000 w 10000"/>
              <a:gd name="connsiteY7" fmla="*/ 8635 h 10693"/>
              <a:gd name="connsiteX8" fmla="*/ 10000 w 10000"/>
              <a:gd name="connsiteY8" fmla="*/ 0 h 10693"/>
              <a:gd name="connsiteX0" fmla="*/ 10000 w 10000"/>
              <a:gd name="connsiteY0" fmla="*/ 0 h 10440"/>
              <a:gd name="connsiteX1" fmla="*/ 0 w 10000"/>
              <a:gd name="connsiteY1" fmla="*/ 0 h 10440"/>
              <a:gd name="connsiteX2" fmla="*/ 0 w 10000"/>
              <a:gd name="connsiteY2" fmla="*/ 8635 h 10440"/>
              <a:gd name="connsiteX3" fmla="*/ 1637 w 10000"/>
              <a:gd name="connsiteY3" fmla="*/ 8635 h 10440"/>
              <a:gd name="connsiteX4" fmla="*/ 1925 w 10000"/>
              <a:gd name="connsiteY4" fmla="*/ 10440 h 10440"/>
              <a:gd name="connsiteX5" fmla="*/ 2335 w 10000"/>
              <a:gd name="connsiteY5" fmla="*/ 8635 h 10440"/>
              <a:gd name="connsiteX6" fmla="*/ 10000 w 10000"/>
              <a:gd name="connsiteY6" fmla="*/ 8635 h 10440"/>
              <a:gd name="connsiteX7" fmla="*/ 10000 w 10000"/>
              <a:gd name="connsiteY7" fmla="*/ 0 h 10440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11"/>
              <a:gd name="connsiteX1" fmla="*/ 0 w 10000"/>
              <a:gd name="connsiteY1" fmla="*/ 0 h 10911"/>
              <a:gd name="connsiteX2" fmla="*/ 0 w 10000"/>
              <a:gd name="connsiteY2" fmla="*/ 8635 h 10911"/>
              <a:gd name="connsiteX3" fmla="*/ 1637 w 10000"/>
              <a:gd name="connsiteY3" fmla="*/ 8635 h 10911"/>
              <a:gd name="connsiteX4" fmla="*/ 1917 w 10000"/>
              <a:gd name="connsiteY4" fmla="*/ 10907 h 10911"/>
              <a:gd name="connsiteX5" fmla="*/ 2335 w 10000"/>
              <a:gd name="connsiteY5" fmla="*/ 8635 h 10911"/>
              <a:gd name="connsiteX6" fmla="*/ 10000 w 10000"/>
              <a:gd name="connsiteY6" fmla="*/ 8635 h 10911"/>
              <a:gd name="connsiteX7" fmla="*/ 10000 w 10000"/>
              <a:gd name="connsiteY7" fmla="*/ 0 h 10911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926"/>
              <a:gd name="connsiteX1" fmla="*/ 0 w 10000"/>
              <a:gd name="connsiteY1" fmla="*/ 0 h 10926"/>
              <a:gd name="connsiteX2" fmla="*/ 0 w 10000"/>
              <a:gd name="connsiteY2" fmla="*/ 8635 h 10926"/>
              <a:gd name="connsiteX3" fmla="*/ 1637 w 10000"/>
              <a:gd name="connsiteY3" fmla="*/ 8635 h 10926"/>
              <a:gd name="connsiteX4" fmla="*/ 1985 w 10000"/>
              <a:gd name="connsiteY4" fmla="*/ 10923 h 10926"/>
              <a:gd name="connsiteX5" fmla="*/ 2335 w 10000"/>
              <a:gd name="connsiteY5" fmla="*/ 8635 h 10926"/>
              <a:gd name="connsiteX6" fmla="*/ 10000 w 10000"/>
              <a:gd name="connsiteY6" fmla="*/ 8635 h 10926"/>
              <a:gd name="connsiteX7" fmla="*/ 10000 w 10000"/>
              <a:gd name="connsiteY7" fmla="*/ 0 h 10926"/>
              <a:gd name="connsiteX0" fmla="*/ 10000 w 10000"/>
              <a:gd name="connsiteY0" fmla="*/ 0 h 10926"/>
              <a:gd name="connsiteX1" fmla="*/ 0 w 10000"/>
              <a:gd name="connsiteY1" fmla="*/ 0 h 10926"/>
              <a:gd name="connsiteX2" fmla="*/ 0 w 10000"/>
              <a:gd name="connsiteY2" fmla="*/ 8635 h 10926"/>
              <a:gd name="connsiteX3" fmla="*/ 1637 w 10000"/>
              <a:gd name="connsiteY3" fmla="*/ 8635 h 10926"/>
              <a:gd name="connsiteX4" fmla="*/ 1985 w 10000"/>
              <a:gd name="connsiteY4" fmla="*/ 10923 h 10926"/>
              <a:gd name="connsiteX5" fmla="*/ 2335 w 10000"/>
              <a:gd name="connsiteY5" fmla="*/ 8635 h 10926"/>
              <a:gd name="connsiteX6" fmla="*/ 10000 w 10000"/>
              <a:gd name="connsiteY6" fmla="*/ 8635 h 10926"/>
              <a:gd name="connsiteX7" fmla="*/ 10000 w 10000"/>
              <a:gd name="connsiteY7" fmla="*/ 0 h 10926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655"/>
              <a:gd name="connsiteX1" fmla="*/ 0 w 10000"/>
              <a:gd name="connsiteY1" fmla="*/ 0 h 10655"/>
              <a:gd name="connsiteX2" fmla="*/ 0 w 10000"/>
              <a:gd name="connsiteY2" fmla="*/ 8635 h 10655"/>
              <a:gd name="connsiteX3" fmla="*/ 1637 w 10000"/>
              <a:gd name="connsiteY3" fmla="*/ 8635 h 10655"/>
              <a:gd name="connsiteX4" fmla="*/ 1997 w 10000"/>
              <a:gd name="connsiteY4" fmla="*/ 10643 h 10655"/>
              <a:gd name="connsiteX5" fmla="*/ 2335 w 10000"/>
              <a:gd name="connsiteY5" fmla="*/ 8635 h 10655"/>
              <a:gd name="connsiteX6" fmla="*/ 10000 w 10000"/>
              <a:gd name="connsiteY6" fmla="*/ 8635 h 10655"/>
              <a:gd name="connsiteX7" fmla="*/ 10000 w 10000"/>
              <a:gd name="connsiteY7" fmla="*/ 0 h 10655"/>
              <a:gd name="connsiteX0" fmla="*/ 10000 w 10000"/>
              <a:gd name="connsiteY0" fmla="*/ 0 h 10892"/>
              <a:gd name="connsiteX1" fmla="*/ 0 w 10000"/>
              <a:gd name="connsiteY1" fmla="*/ 0 h 10892"/>
              <a:gd name="connsiteX2" fmla="*/ 0 w 10000"/>
              <a:gd name="connsiteY2" fmla="*/ 8635 h 10892"/>
              <a:gd name="connsiteX3" fmla="*/ 1637 w 10000"/>
              <a:gd name="connsiteY3" fmla="*/ 8635 h 10892"/>
              <a:gd name="connsiteX4" fmla="*/ 1991 w 10000"/>
              <a:gd name="connsiteY4" fmla="*/ 10892 h 10892"/>
              <a:gd name="connsiteX5" fmla="*/ 2335 w 10000"/>
              <a:gd name="connsiteY5" fmla="*/ 8635 h 10892"/>
              <a:gd name="connsiteX6" fmla="*/ 10000 w 10000"/>
              <a:gd name="connsiteY6" fmla="*/ 8635 h 10892"/>
              <a:gd name="connsiteX7" fmla="*/ 10000 w 10000"/>
              <a:gd name="connsiteY7" fmla="*/ 0 h 10892"/>
              <a:gd name="connsiteX0" fmla="*/ 10000 w 10000"/>
              <a:gd name="connsiteY0" fmla="*/ 0 h 10892"/>
              <a:gd name="connsiteX1" fmla="*/ 0 w 10000"/>
              <a:gd name="connsiteY1" fmla="*/ 0 h 10892"/>
              <a:gd name="connsiteX2" fmla="*/ 0 w 10000"/>
              <a:gd name="connsiteY2" fmla="*/ 8635 h 10892"/>
              <a:gd name="connsiteX3" fmla="*/ 1637 w 10000"/>
              <a:gd name="connsiteY3" fmla="*/ 8635 h 10892"/>
              <a:gd name="connsiteX4" fmla="*/ 1991 w 10000"/>
              <a:gd name="connsiteY4" fmla="*/ 10892 h 10892"/>
              <a:gd name="connsiteX5" fmla="*/ 2335 w 10000"/>
              <a:gd name="connsiteY5" fmla="*/ 8635 h 10892"/>
              <a:gd name="connsiteX6" fmla="*/ 10000 w 10000"/>
              <a:gd name="connsiteY6" fmla="*/ 8635 h 10892"/>
              <a:gd name="connsiteX7" fmla="*/ 10000 w 10000"/>
              <a:gd name="connsiteY7" fmla="*/ 0 h 10892"/>
              <a:gd name="connsiteX0" fmla="*/ 10000 w 10000"/>
              <a:gd name="connsiteY0" fmla="*/ 0 h 10892"/>
              <a:gd name="connsiteX1" fmla="*/ 0 w 10000"/>
              <a:gd name="connsiteY1" fmla="*/ 0 h 10892"/>
              <a:gd name="connsiteX2" fmla="*/ 0 w 10000"/>
              <a:gd name="connsiteY2" fmla="*/ 8635 h 10892"/>
              <a:gd name="connsiteX3" fmla="*/ 1637 w 10000"/>
              <a:gd name="connsiteY3" fmla="*/ 8635 h 10892"/>
              <a:gd name="connsiteX4" fmla="*/ 1991 w 10000"/>
              <a:gd name="connsiteY4" fmla="*/ 10892 h 10892"/>
              <a:gd name="connsiteX5" fmla="*/ 2335 w 10000"/>
              <a:gd name="connsiteY5" fmla="*/ 8635 h 10892"/>
              <a:gd name="connsiteX6" fmla="*/ 10000 w 10000"/>
              <a:gd name="connsiteY6" fmla="*/ 8635 h 10892"/>
              <a:gd name="connsiteX7" fmla="*/ 10000 w 10000"/>
              <a:gd name="connsiteY7" fmla="*/ 0 h 10892"/>
              <a:gd name="connsiteX0" fmla="*/ 10000 w 10000"/>
              <a:gd name="connsiteY0" fmla="*/ 0 h 11281"/>
              <a:gd name="connsiteX1" fmla="*/ 0 w 10000"/>
              <a:gd name="connsiteY1" fmla="*/ 0 h 11281"/>
              <a:gd name="connsiteX2" fmla="*/ 0 w 10000"/>
              <a:gd name="connsiteY2" fmla="*/ 8635 h 11281"/>
              <a:gd name="connsiteX3" fmla="*/ 1637 w 10000"/>
              <a:gd name="connsiteY3" fmla="*/ 8635 h 11281"/>
              <a:gd name="connsiteX4" fmla="*/ 1991 w 10000"/>
              <a:gd name="connsiteY4" fmla="*/ 11281 h 11281"/>
              <a:gd name="connsiteX5" fmla="*/ 2335 w 10000"/>
              <a:gd name="connsiteY5" fmla="*/ 8635 h 11281"/>
              <a:gd name="connsiteX6" fmla="*/ 10000 w 10000"/>
              <a:gd name="connsiteY6" fmla="*/ 8635 h 11281"/>
              <a:gd name="connsiteX7" fmla="*/ 10000 w 10000"/>
              <a:gd name="connsiteY7" fmla="*/ 0 h 11281"/>
              <a:gd name="connsiteX0" fmla="*/ 10000 w 10000"/>
              <a:gd name="connsiteY0" fmla="*/ 0 h 11281"/>
              <a:gd name="connsiteX1" fmla="*/ 0 w 10000"/>
              <a:gd name="connsiteY1" fmla="*/ 0 h 11281"/>
              <a:gd name="connsiteX2" fmla="*/ 0 w 10000"/>
              <a:gd name="connsiteY2" fmla="*/ 8635 h 11281"/>
              <a:gd name="connsiteX3" fmla="*/ 1637 w 10000"/>
              <a:gd name="connsiteY3" fmla="*/ 8635 h 11281"/>
              <a:gd name="connsiteX4" fmla="*/ 1991 w 10000"/>
              <a:gd name="connsiteY4" fmla="*/ 11281 h 11281"/>
              <a:gd name="connsiteX5" fmla="*/ 2335 w 10000"/>
              <a:gd name="connsiteY5" fmla="*/ 8635 h 11281"/>
              <a:gd name="connsiteX6" fmla="*/ 10000 w 10000"/>
              <a:gd name="connsiteY6" fmla="*/ 8635 h 11281"/>
              <a:gd name="connsiteX7" fmla="*/ 10000 w 10000"/>
              <a:gd name="connsiteY7" fmla="*/ 0 h 11281"/>
              <a:gd name="connsiteX0" fmla="*/ 10000 w 10000"/>
              <a:gd name="connsiteY0" fmla="*/ 0 h 10783"/>
              <a:gd name="connsiteX1" fmla="*/ 0 w 10000"/>
              <a:gd name="connsiteY1" fmla="*/ 0 h 10783"/>
              <a:gd name="connsiteX2" fmla="*/ 0 w 10000"/>
              <a:gd name="connsiteY2" fmla="*/ 8635 h 10783"/>
              <a:gd name="connsiteX3" fmla="*/ 1637 w 10000"/>
              <a:gd name="connsiteY3" fmla="*/ 8635 h 10783"/>
              <a:gd name="connsiteX4" fmla="*/ 1997 w 10000"/>
              <a:gd name="connsiteY4" fmla="*/ 10783 h 10783"/>
              <a:gd name="connsiteX5" fmla="*/ 2335 w 10000"/>
              <a:gd name="connsiteY5" fmla="*/ 8635 h 10783"/>
              <a:gd name="connsiteX6" fmla="*/ 10000 w 10000"/>
              <a:gd name="connsiteY6" fmla="*/ 8635 h 10783"/>
              <a:gd name="connsiteX7" fmla="*/ 10000 w 10000"/>
              <a:gd name="connsiteY7" fmla="*/ 0 h 10783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95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9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91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876">
                <a:moveTo>
                  <a:pt x="10000" y="0"/>
                </a:moveTo>
                <a:lnTo>
                  <a:pt x="0" y="0"/>
                </a:lnTo>
                <a:lnTo>
                  <a:pt x="0" y="8635"/>
                </a:lnTo>
                <a:lnTo>
                  <a:pt x="1637" y="8635"/>
                </a:lnTo>
                <a:cubicBezTo>
                  <a:pt x="1783" y="9647"/>
                  <a:pt x="1956" y="10883"/>
                  <a:pt x="1989" y="10876"/>
                </a:cubicBezTo>
                <a:cubicBezTo>
                  <a:pt x="2022" y="10869"/>
                  <a:pt x="2175" y="9759"/>
                  <a:pt x="2335" y="8635"/>
                </a:cubicBezTo>
                <a:lnTo>
                  <a:pt x="10000" y="8635"/>
                </a:lnTo>
                <a:lnTo>
                  <a:pt x="10000" y="0"/>
                </a:lnTo>
                <a:close/>
              </a:path>
            </a:pathLst>
          </a:custGeom>
          <a:solidFill>
            <a:schemeClr val="accent1"/>
          </a:solid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26675A7-8EE7-44F9-8EE9-2D43982AB670}"/>
              </a:ext>
            </a:extLst>
          </p:cNvPr>
          <p:cNvGrpSpPr/>
          <p:nvPr userDrawn="1"/>
        </p:nvGrpSpPr>
        <p:grpSpPr>
          <a:xfrm>
            <a:off x="-1046626" y="-1"/>
            <a:ext cx="12657338" cy="1314451"/>
            <a:chOff x="-1046626" y="-1"/>
            <a:chExt cx="12657338" cy="13144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74FF604-8D29-46E1-AAE1-3ED3638B175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prstClr val="black"/>
                <a:schemeClr val="accent1">
                  <a:lumMod val="50000"/>
                  <a:tint val="45000"/>
                  <a:satMod val="400000"/>
                </a:schemeClr>
              </a:duotone>
              <a:alphaModFix amt="17000"/>
            </a:blip>
            <a:srcRect t="22211" b="26124"/>
            <a:stretch/>
          </p:blipFill>
          <p:spPr>
            <a:xfrm>
              <a:off x="-1046626" y="-1"/>
              <a:ext cx="7640115" cy="1314451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24C69A8-5C2F-4682-AC82-7F371D9D57A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prstClr val="black"/>
                <a:schemeClr val="accent1">
                  <a:lumMod val="50000"/>
                  <a:tint val="45000"/>
                  <a:satMod val="400000"/>
                </a:schemeClr>
              </a:duotone>
              <a:alphaModFix amt="17000"/>
            </a:blip>
            <a:srcRect t="22212" r="25741" b="26123"/>
            <a:stretch/>
          </p:blipFill>
          <p:spPr>
            <a:xfrm flipH="1">
              <a:off x="5937247" y="0"/>
              <a:ext cx="5673465" cy="1314450"/>
            </a:xfrm>
            <a:prstGeom prst="rect">
              <a:avLst/>
            </a:prstGeom>
          </p:spPr>
        </p:pic>
      </p:grp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10000" y="170963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0611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1664411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001" y="2240674"/>
            <a:ext cx="5189856" cy="411250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2687" y="1664411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687" y="2240674"/>
            <a:ext cx="5194583" cy="411250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215229" y="6492875"/>
            <a:ext cx="1343706" cy="365125"/>
          </a:xfrm>
        </p:spPr>
        <p:txBody>
          <a:bodyPr/>
          <a:lstStyle/>
          <a:p>
            <a:fld id="{3291D0AC-6A58-4203-8C94-9DF79203B02A}" type="datetime1">
              <a:rPr lang="en-US" smtClean="0"/>
              <a:t>9/15/25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86443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29845" y="6492875"/>
            <a:ext cx="106215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/>
          <p:cNvSpPr/>
          <p:nvPr userDrawn="1"/>
        </p:nvSpPr>
        <p:spPr bwMode="auto">
          <a:xfrm>
            <a:off x="0" y="2"/>
            <a:ext cx="12192000" cy="1664409"/>
          </a:xfrm>
          <a:custGeom>
            <a:avLst/>
            <a:gdLst>
              <a:gd name="connsiteX0" fmla="*/ 10000 w 10000"/>
              <a:gd name="connsiteY0" fmla="*/ 0 h 10311"/>
              <a:gd name="connsiteX1" fmla="*/ 0 w 10000"/>
              <a:gd name="connsiteY1" fmla="*/ 0 h 10311"/>
              <a:gd name="connsiteX2" fmla="*/ 0 w 10000"/>
              <a:gd name="connsiteY2" fmla="*/ 8635 h 10311"/>
              <a:gd name="connsiteX3" fmla="*/ 1637 w 10000"/>
              <a:gd name="connsiteY3" fmla="*/ 8635 h 10311"/>
              <a:gd name="connsiteX4" fmla="*/ 1950 w 10000"/>
              <a:gd name="connsiteY4" fmla="*/ 9942 h 10311"/>
              <a:gd name="connsiteX5" fmla="*/ 1950 w 10000"/>
              <a:gd name="connsiteY5" fmla="*/ 9942 h 10311"/>
              <a:gd name="connsiteX6" fmla="*/ 1957 w 10000"/>
              <a:gd name="connsiteY6" fmla="*/ 9956 h 10311"/>
              <a:gd name="connsiteX7" fmla="*/ 1967 w 10000"/>
              <a:gd name="connsiteY7" fmla="*/ 9978 h 10311"/>
              <a:gd name="connsiteX8" fmla="*/ 1977 w 10000"/>
              <a:gd name="connsiteY8" fmla="*/ 10000 h 10311"/>
              <a:gd name="connsiteX9" fmla="*/ 1986 w 10000"/>
              <a:gd name="connsiteY9" fmla="*/ 10000 h 10311"/>
              <a:gd name="connsiteX10" fmla="*/ 1997 w 10000"/>
              <a:gd name="connsiteY10" fmla="*/ 10311 h 10311"/>
              <a:gd name="connsiteX11" fmla="*/ 2005 w 10000"/>
              <a:gd name="connsiteY11" fmla="*/ 9978 h 10311"/>
              <a:gd name="connsiteX12" fmla="*/ 2016 w 10000"/>
              <a:gd name="connsiteY12" fmla="*/ 9956 h 10311"/>
              <a:gd name="connsiteX13" fmla="*/ 2023 w 10000"/>
              <a:gd name="connsiteY13" fmla="*/ 9942 h 10311"/>
              <a:gd name="connsiteX14" fmla="*/ 2335 w 10000"/>
              <a:gd name="connsiteY14" fmla="*/ 8635 h 10311"/>
              <a:gd name="connsiteX15" fmla="*/ 10000 w 10000"/>
              <a:gd name="connsiteY15" fmla="*/ 8635 h 10311"/>
              <a:gd name="connsiteX16" fmla="*/ 10000 w 10000"/>
              <a:gd name="connsiteY16" fmla="*/ 0 h 10311"/>
              <a:gd name="connsiteX0" fmla="*/ 10000 w 10000"/>
              <a:gd name="connsiteY0" fmla="*/ 0 h 10329"/>
              <a:gd name="connsiteX1" fmla="*/ 0 w 10000"/>
              <a:gd name="connsiteY1" fmla="*/ 0 h 10329"/>
              <a:gd name="connsiteX2" fmla="*/ 0 w 10000"/>
              <a:gd name="connsiteY2" fmla="*/ 8635 h 10329"/>
              <a:gd name="connsiteX3" fmla="*/ 1637 w 10000"/>
              <a:gd name="connsiteY3" fmla="*/ 8635 h 10329"/>
              <a:gd name="connsiteX4" fmla="*/ 1950 w 10000"/>
              <a:gd name="connsiteY4" fmla="*/ 9942 h 10329"/>
              <a:gd name="connsiteX5" fmla="*/ 1950 w 10000"/>
              <a:gd name="connsiteY5" fmla="*/ 9942 h 10329"/>
              <a:gd name="connsiteX6" fmla="*/ 1955 w 10000"/>
              <a:gd name="connsiteY6" fmla="*/ 10329 h 10329"/>
              <a:gd name="connsiteX7" fmla="*/ 1967 w 10000"/>
              <a:gd name="connsiteY7" fmla="*/ 9978 h 10329"/>
              <a:gd name="connsiteX8" fmla="*/ 1977 w 10000"/>
              <a:gd name="connsiteY8" fmla="*/ 10000 h 10329"/>
              <a:gd name="connsiteX9" fmla="*/ 1986 w 10000"/>
              <a:gd name="connsiteY9" fmla="*/ 10000 h 10329"/>
              <a:gd name="connsiteX10" fmla="*/ 1997 w 10000"/>
              <a:gd name="connsiteY10" fmla="*/ 10311 h 10329"/>
              <a:gd name="connsiteX11" fmla="*/ 2005 w 10000"/>
              <a:gd name="connsiteY11" fmla="*/ 9978 h 10329"/>
              <a:gd name="connsiteX12" fmla="*/ 2016 w 10000"/>
              <a:gd name="connsiteY12" fmla="*/ 9956 h 10329"/>
              <a:gd name="connsiteX13" fmla="*/ 2023 w 10000"/>
              <a:gd name="connsiteY13" fmla="*/ 9942 h 10329"/>
              <a:gd name="connsiteX14" fmla="*/ 2335 w 10000"/>
              <a:gd name="connsiteY14" fmla="*/ 8635 h 10329"/>
              <a:gd name="connsiteX15" fmla="*/ 10000 w 10000"/>
              <a:gd name="connsiteY15" fmla="*/ 8635 h 10329"/>
              <a:gd name="connsiteX16" fmla="*/ 10000 w 10000"/>
              <a:gd name="connsiteY16" fmla="*/ 0 h 10329"/>
              <a:gd name="connsiteX0" fmla="*/ 10000 w 10000"/>
              <a:gd name="connsiteY0" fmla="*/ 0 h 10455"/>
              <a:gd name="connsiteX1" fmla="*/ 0 w 10000"/>
              <a:gd name="connsiteY1" fmla="*/ 0 h 10455"/>
              <a:gd name="connsiteX2" fmla="*/ 0 w 10000"/>
              <a:gd name="connsiteY2" fmla="*/ 8635 h 10455"/>
              <a:gd name="connsiteX3" fmla="*/ 1637 w 10000"/>
              <a:gd name="connsiteY3" fmla="*/ 8635 h 10455"/>
              <a:gd name="connsiteX4" fmla="*/ 1950 w 10000"/>
              <a:gd name="connsiteY4" fmla="*/ 9942 h 10455"/>
              <a:gd name="connsiteX5" fmla="*/ 1946 w 10000"/>
              <a:gd name="connsiteY5" fmla="*/ 10455 h 10455"/>
              <a:gd name="connsiteX6" fmla="*/ 1955 w 10000"/>
              <a:gd name="connsiteY6" fmla="*/ 10329 h 10455"/>
              <a:gd name="connsiteX7" fmla="*/ 1967 w 10000"/>
              <a:gd name="connsiteY7" fmla="*/ 9978 h 10455"/>
              <a:gd name="connsiteX8" fmla="*/ 1977 w 10000"/>
              <a:gd name="connsiteY8" fmla="*/ 10000 h 10455"/>
              <a:gd name="connsiteX9" fmla="*/ 1986 w 10000"/>
              <a:gd name="connsiteY9" fmla="*/ 10000 h 10455"/>
              <a:gd name="connsiteX10" fmla="*/ 1997 w 10000"/>
              <a:gd name="connsiteY10" fmla="*/ 10311 h 10455"/>
              <a:gd name="connsiteX11" fmla="*/ 2005 w 10000"/>
              <a:gd name="connsiteY11" fmla="*/ 9978 h 10455"/>
              <a:gd name="connsiteX12" fmla="*/ 2016 w 10000"/>
              <a:gd name="connsiteY12" fmla="*/ 9956 h 10455"/>
              <a:gd name="connsiteX13" fmla="*/ 2023 w 10000"/>
              <a:gd name="connsiteY13" fmla="*/ 9942 h 10455"/>
              <a:gd name="connsiteX14" fmla="*/ 2335 w 10000"/>
              <a:gd name="connsiteY14" fmla="*/ 8635 h 10455"/>
              <a:gd name="connsiteX15" fmla="*/ 10000 w 10000"/>
              <a:gd name="connsiteY15" fmla="*/ 8635 h 10455"/>
              <a:gd name="connsiteX16" fmla="*/ 10000 w 10000"/>
              <a:gd name="connsiteY16" fmla="*/ 0 h 10455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23 w 10000"/>
              <a:gd name="connsiteY13" fmla="*/ 9942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68 w 10000"/>
              <a:gd name="connsiteY13" fmla="*/ 10487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68 w 10000"/>
              <a:gd name="connsiteY13" fmla="*/ 10487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68 w 10000"/>
              <a:gd name="connsiteY13" fmla="*/ 10487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97 w 10000"/>
              <a:gd name="connsiteY9" fmla="*/ 10311 h 10491"/>
              <a:gd name="connsiteX10" fmla="*/ 2005 w 10000"/>
              <a:gd name="connsiteY10" fmla="*/ 9978 h 10491"/>
              <a:gd name="connsiteX11" fmla="*/ 2016 w 10000"/>
              <a:gd name="connsiteY11" fmla="*/ 9956 h 10491"/>
              <a:gd name="connsiteX12" fmla="*/ 2068 w 10000"/>
              <a:gd name="connsiteY12" fmla="*/ 10487 h 10491"/>
              <a:gd name="connsiteX13" fmla="*/ 2335 w 10000"/>
              <a:gd name="connsiteY13" fmla="*/ 8635 h 10491"/>
              <a:gd name="connsiteX14" fmla="*/ 10000 w 10000"/>
              <a:gd name="connsiteY14" fmla="*/ 8635 h 10491"/>
              <a:gd name="connsiteX15" fmla="*/ 10000 w 10000"/>
              <a:gd name="connsiteY15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97 w 10000"/>
              <a:gd name="connsiteY8" fmla="*/ 10311 h 10491"/>
              <a:gd name="connsiteX9" fmla="*/ 2005 w 10000"/>
              <a:gd name="connsiteY9" fmla="*/ 9978 h 10491"/>
              <a:gd name="connsiteX10" fmla="*/ 2016 w 10000"/>
              <a:gd name="connsiteY10" fmla="*/ 9956 h 10491"/>
              <a:gd name="connsiteX11" fmla="*/ 2068 w 10000"/>
              <a:gd name="connsiteY11" fmla="*/ 10487 h 10491"/>
              <a:gd name="connsiteX12" fmla="*/ 2335 w 10000"/>
              <a:gd name="connsiteY12" fmla="*/ 8635 h 10491"/>
              <a:gd name="connsiteX13" fmla="*/ 10000 w 10000"/>
              <a:gd name="connsiteY13" fmla="*/ 8635 h 10491"/>
              <a:gd name="connsiteX14" fmla="*/ 10000 w 10000"/>
              <a:gd name="connsiteY14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97 w 10000"/>
              <a:gd name="connsiteY7" fmla="*/ 10311 h 10491"/>
              <a:gd name="connsiteX8" fmla="*/ 2005 w 10000"/>
              <a:gd name="connsiteY8" fmla="*/ 9978 h 10491"/>
              <a:gd name="connsiteX9" fmla="*/ 2016 w 10000"/>
              <a:gd name="connsiteY9" fmla="*/ 9956 h 10491"/>
              <a:gd name="connsiteX10" fmla="*/ 2068 w 10000"/>
              <a:gd name="connsiteY10" fmla="*/ 10487 h 10491"/>
              <a:gd name="connsiteX11" fmla="*/ 2335 w 10000"/>
              <a:gd name="connsiteY11" fmla="*/ 8635 h 10491"/>
              <a:gd name="connsiteX12" fmla="*/ 10000 w 10000"/>
              <a:gd name="connsiteY12" fmla="*/ 8635 h 10491"/>
              <a:gd name="connsiteX13" fmla="*/ 10000 w 10000"/>
              <a:gd name="connsiteY13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97 w 10000"/>
              <a:gd name="connsiteY6" fmla="*/ 10311 h 10491"/>
              <a:gd name="connsiteX7" fmla="*/ 2005 w 10000"/>
              <a:gd name="connsiteY7" fmla="*/ 9978 h 10491"/>
              <a:gd name="connsiteX8" fmla="*/ 2016 w 10000"/>
              <a:gd name="connsiteY8" fmla="*/ 9956 h 10491"/>
              <a:gd name="connsiteX9" fmla="*/ 2068 w 10000"/>
              <a:gd name="connsiteY9" fmla="*/ 10487 h 10491"/>
              <a:gd name="connsiteX10" fmla="*/ 2335 w 10000"/>
              <a:gd name="connsiteY10" fmla="*/ 8635 h 10491"/>
              <a:gd name="connsiteX11" fmla="*/ 10000 w 10000"/>
              <a:gd name="connsiteY11" fmla="*/ 8635 h 10491"/>
              <a:gd name="connsiteX12" fmla="*/ 10000 w 10000"/>
              <a:gd name="connsiteY12" fmla="*/ 0 h 10491"/>
              <a:gd name="connsiteX0" fmla="*/ 10000 w 10000"/>
              <a:gd name="connsiteY0" fmla="*/ 0 h 10549"/>
              <a:gd name="connsiteX1" fmla="*/ 0 w 10000"/>
              <a:gd name="connsiteY1" fmla="*/ 0 h 10549"/>
              <a:gd name="connsiteX2" fmla="*/ 0 w 10000"/>
              <a:gd name="connsiteY2" fmla="*/ 8635 h 10549"/>
              <a:gd name="connsiteX3" fmla="*/ 1637 w 10000"/>
              <a:gd name="connsiteY3" fmla="*/ 8635 h 10549"/>
              <a:gd name="connsiteX4" fmla="*/ 1925 w 10000"/>
              <a:gd name="connsiteY4" fmla="*/ 10440 h 10549"/>
              <a:gd name="connsiteX5" fmla="*/ 1997 w 10000"/>
              <a:gd name="connsiteY5" fmla="*/ 10311 h 10549"/>
              <a:gd name="connsiteX6" fmla="*/ 2005 w 10000"/>
              <a:gd name="connsiteY6" fmla="*/ 9978 h 10549"/>
              <a:gd name="connsiteX7" fmla="*/ 2016 w 10000"/>
              <a:gd name="connsiteY7" fmla="*/ 9956 h 10549"/>
              <a:gd name="connsiteX8" fmla="*/ 2068 w 10000"/>
              <a:gd name="connsiteY8" fmla="*/ 10487 h 10549"/>
              <a:gd name="connsiteX9" fmla="*/ 2335 w 10000"/>
              <a:gd name="connsiteY9" fmla="*/ 8635 h 10549"/>
              <a:gd name="connsiteX10" fmla="*/ 10000 w 10000"/>
              <a:gd name="connsiteY10" fmla="*/ 8635 h 10549"/>
              <a:gd name="connsiteX11" fmla="*/ 10000 w 10000"/>
              <a:gd name="connsiteY11" fmla="*/ 0 h 10549"/>
              <a:gd name="connsiteX0" fmla="*/ 10000 w 10000"/>
              <a:gd name="connsiteY0" fmla="*/ 0 h 10549"/>
              <a:gd name="connsiteX1" fmla="*/ 0 w 10000"/>
              <a:gd name="connsiteY1" fmla="*/ 0 h 10549"/>
              <a:gd name="connsiteX2" fmla="*/ 0 w 10000"/>
              <a:gd name="connsiteY2" fmla="*/ 8635 h 10549"/>
              <a:gd name="connsiteX3" fmla="*/ 1637 w 10000"/>
              <a:gd name="connsiteY3" fmla="*/ 8635 h 10549"/>
              <a:gd name="connsiteX4" fmla="*/ 1925 w 10000"/>
              <a:gd name="connsiteY4" fmla="*/ 10440 h 10549"/>
              <a:gd name="connsiteX5" fmla="*/ 1997 w 10000"/>
              <a:gd name="connsiteY5" fmla="*/ 10311 h 10549"/>
              <a:gd name="connsiteX6" fmla="*/ 2005 w 10000"/>
              <a:gd name="connsiteY6" fmla="*/ 9978 h 10549"/>
              <a:gd name="connsiteX7" fmla="*/ 2068 w 10000"/>
              <a:gd name="connsiteY7" fmla="*/ 10487 h 10549"/>
              <a:gd name="connsiteX8" fmla="*/ 2335 w 10000"/>
              <a:gd name="connsiteY8" fmla="*/ 8635 h 10549"/>
              <a:gd name="connsiteX9" fmla="*/ 10000 w 10000"/>
              <a:gd name="connsiteY9" fmla="*/ 8635 h 10549"/>
              <a:gd name="connsiteX10" fmla="*/ 10000 w 10000"/>
              <a:gd name="connsiteY10" fmla="*/ 0 h 10549"/>
              <a:gd name="connsiteX0" fmla="*/ 10000 w 10000"/>
              <a:gd name="connsiteY0" fmla="*/ 0 h 10578"/>
              <a:gd name="connsiteX1" fmla="*/ 0 w 10000"/>
              <a:gd name="connsiteY1" fmla="*/ 0 h 10578"/>
              <a:gd name="connsiteX2" fmla="*/ 0 w 10000"/>
              <a:gd name="connsiteY2" fmla="*/ 8635 h 10578"/>
              <a:gd name="connsiteX3" fmla="*/ 1637 w 10000"/>
              <a:gd name="connsiteY3" fmla="*/ 8635 h 10578"/>
              <a:gd name="connsiteX4" fmla="*/ 1925 w 10000"/>
              <a:gd name="connsiteY4" fmla="*/ 10440 h 10578"/>
              <a:gd name="connsiteX5" fmla="*/ 1997 w 10000"/>
              <a:gd name="connsiteY5" fmla="*/ 10311 h 10578"/>
              <a:gd name="connsiteX6" fmla="*/ 2068 w 10000"/>
              <a:gd name="connsiteY6" fmla="*/ 10487 h 10578"/>
              <a:gd name="connsiteX7" fmla="*/ 2335 w 10000"/>
              <a:gd name="connsiteY7" fmla="*/ 8635 h 10578"/>
              <a:gd name="connsiteX8" fmla="*/ 10000 w 10000"/>
              <a:gd name="connsiteY8" fmla="*/ 8635 h 10578"/>
              <a:gd name="connsiteX9" fmla="*/ 10000 w 10000"/>
              <a:gd name="connsiteY9" fmla="*/ 0 h 10578"/>
              <a:gd name="connsiteX0" fmla="*/ 10000 w 10000"/>
              <a:gd name="connsiteY0" fmla="*/ 0 h 10693"/>
              <a:gd name="connsiteX1" fmla="*/ 0 w 10000"/>
              <a:gd name="connsiteY1" fmla="*/ 0 h 10693"/>
              <a:gd name="connsiteX2" fmla="*/ 0 w 10000"/>
              <a:gd name="connsiteY2" fmla="*/ 8635 h 10693"/>
              <a:gd name="connsiteX3" fmla="*/ 1637 w 10000"/>
              <a:gd name="connsiteY3" fmla="*/ 8635 h 10693"/>
              <a:gd name="connsiteX4" fmla="*/ 1925 w 10000"/>
              <a:gd name="connsiteY4" fmla="*/ 10440 h 10693"/>
              <a:gd name="connsiteX5" fmla="*/ 2068 w 10000"/>
              <a:gd name="connsiteY5" fmla="*/ 10487 h 10693"/>
              <a:gd name="connsiteX6" fmla="*/ 2335 w 10000"/>
              <a:gd name="connsiteY6" fmla="*/ 8635 h 10693"/>
              <a:gd name="connsiteX7" fmla="*/ 10000 w 10000"/>
              <a:gd name="connsiteY7" fmla="*/ 8635 h 10693"/>
              <a:gd name="connsiteX8" fmla="*/ 10000 w 10000"/>
              <a:gd name="connsiteY8" fmla="*/ 0 h 10693"/>
              <a:gd name="connsiteX0" fmla="*/ 10000 w 10000"/>
              <a:gd name="connsiteY0" fmla="*/ 0 h 10440"/>
              <a:gd name="connsiteX1" fmla="*/ 0 w 10000"/>
              <a:gd name="connsiteY1" fmla="*/ 0 h 10440"/>
              <a:gd name="connsiteX2" fmla="*/ 0 w 10000"/>
              <a:gd name="connsiteY2" fmla="*/ 8635 h 10440"/>
              <a:gd name="connsiteX3" fmla="*/ 1637 w 10000"/>
              <a:gd name="connsiteY3" fmla="*/ 8635 h 10440"/>
              <a:gd name="connsiteX4" fmla="*/ 1925 w 10000"/>
              <a:gd name="connsiteY4" fmla="*/ 10440 h 10440"/>
              <a:gd name="connsiteX5" fmla="*/ 2335 w 10000"/>
              <a:gd name="connsiteY5" fmla="*/ 8635 h 10440"/>
              <a:gd name="connsiteX6" fmla="*/ 10000 w 10000"/>
              <a:gd name="connsiteY6" fmla="*/ 8635 h 10440"/>
              <a:gd name="connsiteX7" fmla="*/ 10000 w 10000"/>
              <a:gd name="connsiteY7" fmla="*/ 0 h 10440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11"/>
              <a:gd name="connsiteX1" fmla="*/ 0 w 10000"/>
              <a:gd name="connsiteY1" fmla="*/ 0 h 10911"/>
              <a:gd name="connsiteX2" fmla="*/ 0 w 10000"/>
              <a:gd name="connsiteY2" fmla="*/ 8635 h 10911"/>
              <a:gd name="connsiteX3" fmla="*/ 1637 w 10000"/>
              <a:gd name="connsiteY3" fmla="*/ 8635 h 10911"/>
              <a:gd name="connsiteX4" fmla="*/ 1917 w 10000"/>
              <a:gd name="connsiteY4" fmla="*/ 10907 h 10911"/>
              <a:gd name="connsiteX5" fmla="*/ 2335 w 10000"/>
              <a:gd name="connsiteY5" fmla="*/ 8635 h 10911"/>
              <a:gd name="connsiteX6" fmla="*/ 10000 w 10000"/>
              <a:gd name="connsiteY6" fmla="*/ 8635 h 10911"/>
              <a:gd name="connsiteX7" fmla="*/ 10000 w 10000"/>
              <a:gd name="connsiteY7" fmla="*/ 0 h 10911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926"/>
              <a:gd name="connsiteX1" fmla="*/ 0 w 10000"/>
              <a:gd name="connsiteY1" fmla="*/ 0 h 10926"/>
              <a:gd name="connsiteX2" fmla="*/ 0 w 10000"/>
              <a:gd name="connsiteY2" fmla="*/ 8635 h 10926"/>
              <a:gd name="connsiteX3" fmla="*/ 1637 w 10000"/>
              <a:gd name="connsiteY3" fmla="*/ 8635 h 10926"/>
              <a:gd name="connsiteX4" fmla="*/ 1985 w 10000"/>
              <a:gd name="connsiteY4" fmla="*/ 10923 h 10926"/>
              <a:gd name="connsiteX5" fmla="*/ 2335 w 10000"/>
              <a:gd name="connsiteY5" fmla="*/ 8635 h 10926"/>
              <a:gd name="connsiteX6" fmla="*/ 10000 w 10000"/>
              <a:gd name="connsiteY6" fmla="*/ 8635 h 10926"/>
              <a:gd name="connsiteX7" fmla="*/ 10000 w 10000"/>
              <a:gd name="connsiteY7" fmla="*/ 0 h 10926"/>
              <a:gd name="connsiteX0" fmla="*/ 10000 w 10000"/>
              <a:gd name="connsiteY0" fmla="*/ 0 h 10926"/>
              <a:gd name="connsiteX1" fmla="*/ 0 w 10000"/>
              <a:gd name="connsiteY1" fmla="*/ 0 h 10926"/>
              <a:gd name="connsiteX2" fmla="*/ 0 w 10000"/>
              <a:gd name="connsiteY2" fmla="*/ 8635 h 10926"/>
              <a:gd name="connsiteX3" fmla="*/ 1637 w 10000"/>
              <a:gd name="connsiteY3" fmla="*/ 8635 h 10926"/>
              <a:gd name="connsiteX4" fmla="*/ 1985 w 10000"/>
              <a:gd name="connsiteY4" fmla="*/ 10923 h 10926"/>
              <a:gd name="connsiteX5" fmla="*/ 2335 w 10000"/>
              <a:gd name="connsiteY5" fmla="*/ 8635 h 10926"/>
              <a:gd name="connsiteX6" fmla="*/ 10000 w 10000"/>
              <a:gd name="connsiteY6" fmla="*/ 8635 h 10926"/>
              <a:gd name="connsiteX7" fmla="*/ 10000 w 10000"/>
              <a:gd name="connsiteY7" fmla="*/ 0 h 10926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655"/>
              <a:gd name="connsiteX1" fmla="*/ 0 w 10000"/>
              <a:gd name="connsiteY1" fmla="*/ 0 h 10655"/>
              <a:gd name="connsiteX2" fmla="*/ 0 w 10000"/>
              <a:gd name="connsiteY2" fmla="*/ 8635 h 10655"/>
              <a:gd name="connsiteX3" fmla="*/ 1637 w 10000"/>
              <a:gd name="connsiteY3" fmla="*/ 8635 h 10655"/>
              <a:gd name="connsiteX4" fmla="*/ 1997 w 10000"/>
              <a:gd name="connsiteY4" fmla="*/ 10643 h 10655"/>
              <a:gd name="connsiteX5" fmla="*/ 2335 w 10000"/>
              <a:gd name="connsiteY5" fmla="*/ 8635 h 10655"/>
              <a:gd name="connsiteX6" fmla="*/ 10000 w 10000"/>
              <a:gd name="connsiteY6" fmla="*/ 8635 h 10655"/>
              <a:gd name="connsiteX7" fmla="*/ 10000 w 10000"/>
              <a:gd name="connsiteY7" fmla="*/ 0 h 10655"/>
              <a:gd name="connsiteX0" fmla="*/ 10000 w 10000"/>
              <a:gd name="connsiteY0" fmla="*/ 0 h 10892"/>
              <a:gd name="connsiteX1" fmla="*/ 0 w 10000"/>
              <a:gd name="connsiteY1" fmla="*/ 0 h 10892"/>
              <a:gd name="connsiteX2" fmla="*/ 0 w 10000"/>
              <a:gd name="connsiteY2" fmla="*/ 8635 h 10892"/>
              <a:gd name="connsiteX3" fmla="*/ 1637 w 10000"/>
              <a:gd name="connsiteY3" fmla="*/ 8635 h 10892"/>
              <a:gd name="connsiteX4" fmla="*/ 1991 w 10000"/>
              <a:gd name="connsiteY4" fmla="*/ 10892 h 10892"/>
              <a:gd name="connsiteX5" fmla="*/ 2335 w 10000"/>
              <a:gd name="connsiteY5" fmla="*/ 8635 h 10892"/>
              <a:gd name="connsiteX6" fmla="*/ 10000 w 10000"/>
              <a:gd name="connsiteY6" fmla="*/ 8635 h 10892"/>
              <a:gd name="connsiteX7" fmla="*/ 10000 w 10000"/>
              <a:gd name="connsiteY7" fmla="*/ 0 h 10892"/>
              <a:gd name="connsiteX0" fmla="*/ 10000 w 10000"/>
              <a:gd name="connsiteY0" fmla="*/ 0 h 10892"/>
              <a:gd name="connsiteX1" fmla="*/ 0 w 10000"/>
              <a:gd name="connsiteY1" fmla="*/ 0 h 10892"/>
              <a:gd name="connsiteX2" fmla="*/ 0 w 10000"/>
              <a:gd name="connsiteY2" fmla="*/ 8635 h 10892"/>
              <a:gd name="connsiteX3" fmla="*/ 1637 w 10000"/>
              <a:gd name="connsiteY3" fmla="*/ 8635 h 10892"/>
              <a:gd name="connsiteX4" fmla="*/ 1991 w 10000"/>
              <a:gd name="connsiteY4" fmla="*/ 10892 h 10892"/>
              <a:gd name="connsiteX5" fmla="*/ 2335 w 10000"/>
              <a:gd name="connsiteY5" fmla="*/ 8635 h 10892"/>
              <a:gd name="connsiteX6" fmla="*/ 10000 w 10000"/>
              <a:gd name="connsiteY6" fmla="*/ 8635 h 10892"/>
              <a:gd name="connsiteX7" fmla="*/ 10000 w 10000"/>
              <a:gd name="connsiteY7" fmla="*/ 0 h 10892"/>
              <a:gd name="connsiteX0" fmla="*/ 10000 w 10000"/>
              <a:gd name="connsiteY0" fmla="*/ 0 h 10892"/>
              <a:gd name="connsiteX1" fmla="*/ 0 w 10000"/>
              <a:gd name="connsiteY1" fmla="*/ 0 h 10892"/>
              <a:gd name="connsiteX2" fmla="*/ 0 w 10000"/>
              <a:gd name="connsiteY2" fmla="*/ 8635 h 10892"/>
              <a:gd name="connsiteX3" fmla="*/ 1637 w 10000"/>
              <a:gd name="connsiteY3" fmla="*/ 8635 h 10892"/>
              <a:gd name="connsiteX4" fmla="*/ 1991 w 10000"/>
              <a:gd name="connsiteY4" fmla="*/ 10892 h 10892"/>
              <a:gd name="connsiteX5" fmla="*/ 2335 w 10000"/>
              <a:gd name="connsiteY5" fmla="*/ 8635 h 10892"/>
              <a:gd name="connsiteX6" fmla="*/ 10000 w 10000"/>
              <a:gd name="connsiteY6" fmla="*/ 8635 h 10892"/>
              <a:gd name="connsiteX7" fmla="*/ 10000 w 10000"/>
              <a:gd name="connsiteY7" fmla="*/ 0 h 10892"/>
              <a:gd name="connsiteX0" fmla="*/ 10000 w 10000"/>
              <a:gd name="connsiteY0" fmla="*/ 0 h 11281"/>
              <a:gd name="connsiteX1" fmla="*/ 0 w 10000"/>
              <a:gd name="connsiteY1" fmla="*/ 0 h 11281"/>
              <a:gd name="connsiteX2" fmla="*/ 0 w 10000"/>
              <a:gd name="connsiteY2" fmla="*/ 8635 h 11281"/>
              <a:gd name="connsiteX3" fmla="*/ 1637 w 10000"/>
              <a:gd name="connsiteY3" fmla="*/ 8635 h 11281"/>
              <a:gd name="connsiteX4" fmla="*/ 1991 w 10000"/>
              <a:gd name="connsiteY4" fmla="*/ 11281 h 11281"/>
              <a:gd name="connsiteX5" fmla="*/ 2335 w 10000"/>
              <a:gd name="connsiteY5" fmla="*/ 8635 h 11281"/>
              <a:gd name="connsiteX6" fmla="*/ 10000 w 10000"/>
              <a:gd name="connsiteY6" fmla="*/ 8635 h 11281"/>
              <a:gd name="connsiteX7" fmla="*/ 10000 w 10000"/>
              <a:gd name="connsiteY7" fmla="*/ 0 h 11281"/>
              <a:gd name="connsiteX0" fmla="*/ 10000 w 10000"/>
              <a:gd name="connsiteY0" fmla="*/ 0 h 11281"/>
              <a:gd name="connsiteX1" fmla="*/ 0 w 10000"/>
              <a:gd name="connsiteY1" fmla="*/ 0 h 11281"/>
              <a:gd name="connsiteX2" fmla="*/ 0 w 10000"/>
              <a:gd name="connsiteY2" fmla="*/ 8635 h 11281"/>
              <a:gd name="connsiteX3" fmla="*/ 1637 w 10000"/>
              <a:gd name="connsiteY3" fmla="*/ 8635 h 11281"/>
              <a:gd name="connsiteX4" fmla="*/ 1991 w 10000"/>
              <a:gd name="connsiteY4" fmla="*/ 11281 h 11281"/>
              <a:gd name="connsiteX5" fmla="*/ 2335 w 10000"/>
              <a:gd name="connsiteY5" fmla="*/ 8635 h 11281"/>
              <a:gd name="connsiteX6" fmla="*/ 10000 w 10000"/>
              <a:gd name="connsiteY6" fmla="*/ 8635 h 11281"/>
              <a:gd name="connsiteX7" fmla="*/ 10000 w 10000"/>
              <a:gd name="connsiteY7" fmla="*/ 0 h 11281"/>
              <a:gd name="connsiteX0" fmla="*/ 10000 w 10000"/>
              <a:gd name="connsiteY0" fmla="*/ 0 h 10783"/>
              <a:gd name="connsiteX1" fmla="*/ 0 w 10000"/>
              <a:gd name="connsiteY1" fmla="*/ 0 h 10783"/>
              <a:gd name="connsiteX2" fmla="*/ 0 w 10000"/>
              <a:gd name="connsiteY2" fmla="*/ 8635 h 10783"/>
              <a:gd name="connsiteX3" fmla="*/ 1637 w 10000"/>
              <a:gd name="connsiteY3" fmla="*/ 8635 h 10783"/>
              <a:gd name="connsiteX4" fmla="*/ 1997 w 10000"/>
              <a:gd name="connsiteY4" fmla="*/ 10783 h 10783"/>
              <a:gd name="connsiteX5" fmla="*/ 2335 w 10000"/>
              <a:gd name="connsiteY5" fmla="*/ 8635 h 10783"/>
              <a:gd name="connsiteX6" fmla="*/ 10000 w 10000"/>
              <a:gd name="connsiteY6" fmla="*/ 8635 h 10783"/>
              <a:gd name="connsiteX7" fmla="*/ 10000 w 10000"/>
              <a:gd name="connsiteY7" fmla="*/ 0 h 10783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95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9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91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876">
                <a:moveTo>
                  <a:pt x="10000" y="0"/>
                </a:moveTo>
                <a:lnTo>
                  <a:pt x="0" y="0"/>
                </a:lnTo>
                <a:lnTo>
                  <a:pt x="0" y="8635"/>
                </a:lnTo>
                <a:lnTo>
                  <a:pt x="1637" y="8635"/>
                </a:lnTo>
                <a:cubicBezTo>
                  <a:pt x="1783" y="9647"/>
                  <a:pt x="1956" y="10883"/>
                  <a:pt x="1989" y="10876"/>
                </a:cubicBezTo>
                <a:cubicBezTo>
                  <a:pt x="2022" y="10869"/>
                  <a:pt x="2175" y="9759"/>
                  <a:pt x="2335" y="8635"/>
                </a:cubicBezTo>
                <a:lnTo>
                  <a:pt x="10000" y="8635"/>
                </a:lnTo>
                <a:lnTo>
                  <a:pt x="10000" y="0"/>
                </a:lnTo>
                <a:close/>
              </a:path>
            </a:pathLst>
          </a:custGeom>
          <a:solidFill>
            <a:schemeClr val="accent1"/>
          </a:solid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10000" y="170963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291BCA-6B05-44F7-8596-FDEF5EACD9B1}"/>
              </a:ext>
            </a:extLst>
          </p:cNvPr>
          <p:cNvGrpSpPr/>
          <p:nvPr userDrawn="1"/>
        </p:nvGrpSpPr>
        <p:grpSpPr>
          <a:xfrm>
            <a:off x="-1046626" y="-1"/>
            <a:ext cx="12657338" cy="1314451"/>
            <a:chOff x="-1046626" y="-1"/>
            <a:chExt cx="12657338" cy="131445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B96D4FF-1E09-41F5-BF02-779E76CBA52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prstClr val="black"/>
                <a:schemeClr val="accent1">
                  <a:lumMod val="50000"/>
                  <a:tint val="45000"/>
                  <a:satMod val="400000"/>
                </a:schemeClr>
              </a:duotone>
              <a:alphaModFix amt="17000"/>
            </a:blip>
            <a:srcRect t="22211" b="26124"/>
            <a:stretch/>
          </p:blipFill>
          <p:spPr>
            <a:xfrm>
              <a:off x="-1046626" y="-1"/>
              <a:ext cx="7640115" cy="131445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EA09E63-B94C-41E3-9F6F-C5A822E6465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duotone>
                <a:prstClr val="black"/>
                <a:schemeClr val="accent1">
                  <a:lumMod val="50000"/>
                  <a:tint val="45000"/>
                  <a:satMod val="400000"/>
                </a:schemeClr>
              </a:duotone>
              <a:alphaModFix amt="17000"/>
            </a:blip>
            <a:srcRect t="22212" r="25741" b="26123"/>
            <a:stretch/>
          </p:blipFill>
          <p:spPr>
            <a:xfrm flipH="1">
              <a:off x="5937247" y="0"/>
              <a:ext cx="5673465" cy="1314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0506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215229" y="6489036"/>
            <a:ext cx="1343706" cy="365125"/>
          </a:xfrm>
        </p:spPr>
        <p:txBody>
          <a:bodyPr/>
          <a:lstStyle/>
          <a:p>
            <a:fld id="{391CC74E-BC2A-4236-B9E9-735A3091B840}" type="datetime1">
              <a:rPr lang="en-US" smtClean="0"/>
              <a:t>9/15/25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89037"/>
            <a:ext cx="86443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29845" y="6489036"/>
            <a:ext cx="1062155" cy="36512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/>
          <p:cNvSpPr/>
          <p:nvPr userDrawn="1"/>
        </p:nvSpPr>
        <p:spPr bwMode="auto">
          <a:xfrm>
            <a:off x="0" y="2"/>
            <a:ext cx="12192000" cy="1664409"/>
          </a:xfrm>
          <a:custGeom>
            <a:avLst/>
            <a:gdLst>
              <a:gd name="connsiteX0" fmla="*/ 10000 w 10000"/>
              <a:gd name="connsiteY0" fmla="*/ 0 h 10311"/>
              <a:gd name="connsiteX1" fmla="*/ 0 w 10000"/>
              <a:gd name="connsiteY1" fmla="*/ 0 h 10311"/>
              <a:gd name="connsiteX2" fmla="*/ 0 w 10000"/>
              <a:gd name="connsiteY2" fmla="*/ 8635 h 10311"/>
              <a:gd name="connsiteX3" fmla="*/ 1637 w 10000"/>
              <a:gd name="connsiteY3" fmla="*/ 8635 h 10311"/>
              <a:gd name="connsiteX4" fmla="*/ 1950 w 10000"/>
              <a:gd name="connsiteY4" fmla="*/ 9942 h 10311"/>
              <a:gd name="connsiteX5" fmla="*/ 1950 w 10000"/>
              <a:gd name="connsiteY5" fmla="*/ 9942 h 10311"/>
              <a:gd name="connsiteX6" fmla="*/ 1957 w 10000"/>
              <a:gd name="connsiteY6" fmla="*/ 9956 h 10311"/>
              <a:gd name="connsiteX7" fmla="*/ 1967 w 10000"/>
              <a:gd name="connsiteY7" fmla="*/ 9978 h 10311"/>
              <a:gd name="connsiteX8" fmla="*/ 1977 w 10000"/>
              <a:gd name="connsiteY8" fmla="*/ 10000 h 10311"/>
              <a:gd name="connsiteX9" fmla="*/ 1986 w 10000"/>
              <a:gd name="connsiteY9" fmla="*/ 10000 h 10311"/>
              <a:gd name="connsiteX10" fmla="*/ 1997 w 10000"/>
              <a:gd name="connsiteY10" fmla="*/ 10311 h 10311"/>
              <a:gd name="connsiteX11" fmla="*/ 2005 w 10000"/>
              <a:gd name="connsiteY11" fmla="*/ 9978 h 10311"/>
              <a:gd name="connsiteX12" fmla="*/ 2016 w 10000"/>
              <a:gd name="connsiteY12" fmla="*/ 9956 h 10311"/>
              <a:gd name="connsiteX13" fmla="*/ 2023 w 10000"/>
              <a:gd name="connsiteY13" fmla="*/ 9942 h 10311"/>
              <a:gd name="connsiteX14" fmla="*/ 2335 w 10000"/>
              <a:gd name="connsiteY14" fmla="*/ 8635 h 10311"/>
              <a:gd name="connsiteX15" fmla="*/ 10000 w 10000"/>
              <a:gd name="connsiteY15" fmla="*/ 8635 h 10311"/>
              <a:gd name="connsiteX16" fmla="*/ 10000 w 10000"/>
              <a:gd name="connsiteY16" fmla="*/ 0 h 10311"/>
              <a:gd name="connsiteX0" fmla="*/ 10000 w 10000"/>
              <a:gd name="connsiteY0" fmla="*/ 0 h 10329"/>
              <a:gd name="connsiteX1" fmla="*/ 0 w 10000"/>
              <a:gd name="connsiteY1" fmla="*/ 0 h 10329"/>
              <a:gd name="connsiteX2" fmla="*/ 0 w 10000"/>
              <a:gd name="connsiteY2" fmla="*/ 8635 h 10329"/>
              <a:gd name="connsiteX3" fmla="*/ 1637 w 10000"/>
              <a:gd name="connsiteY3" fmla="*/ 8635 h 10329"/>
              <a:gd name="connsiteX4" fmla="*/ 1950 w 10000"/>
              <a:gd name="connsiteY4" fmla="*/ 9942 h 10329"/>
              <a:gd name="connsiteX5" fmla="*/ 1950 w 10000"/>
              <a:gd name="connsiteY5" fmla="*/ 9942 h 10329"/>
              <a:gd name="connsiteX6" fmla="*/ 1955 w 10000"/>
              <a:gd name="connsiteY6" fmla="*/ 10329 h 10329"/>
              <a:gd name="connsiteX7" fmla="*/ 1967 w 10000"/>
              <a:gd name="connsiteY7" fmla="*/ 9978 h 10329"/>
              <a:gd name="connsiteX8" fmla="*/ 1977 w 10000"/>
              <a:gd name="connsiteY8" fmla="*/ 10000 h 10329"/>
              <a:gd name="connsiteX9" fmla="*/ 1986 w 10000"/>
              <a:gd name="connsiteY9" fmla="*/ 10000 h 10329"/>
              <a:gd name="connsiteX10" fmla="*/ 1997 w 10000"/>
              <a:gd name="connsiteY10" fmla="*/ 10311 h 10329"/>
              <a:gd name="connsiteX11" fmla="*/ 2005 w 10000"/>
              <a:gd name="connsiteY11" fmla="*/ 9978 h 10329"/>
              <a:gd name="connsiteX12" fmla="*/ 2016 w 10000"/>
              <a:gd name="connsiteY12" fmla="*/ 9956 h 10329"/>
              <a:gd name="connsiteX13" fmla="*/ 2023 w 10000"/>
              <a:gd name="connsiteY13" fmla="*/ 9942 h 10329"/>
              <a:gd name="connsiteX14" fmla="*/ 2335 w 10000"/>
              <a:gd name="connsiteY14" fmla="*/ 8635 h 10329"/>
              <a:gd name="connsiteX15" fmla="*/ 10000 w 10000"/>
              <a:gd name="connsiteY15" fmla="*/ 8635 h 10329"/>
              <a:gd name="connsiteX16" fmla="*/ 10000 w 10000"/>
              <a:gd name="connsiteY16" fmla="*/ 0 h 10329"/>
              <a:gd name="connsiteX0" fmla="*/ 10000 w 10000"/>
              <a:gd name="connsiteY0" fmla="*/ 0 h 10455"/>
              <a:gd name="connsiteX1" fmla="*/ 0 w 10000"/>
              <a:gd name="connsiteY1" fmla="*/ 0 h 10455"/>
              <a:gd name="connsiteX2" fmla="*/ 0 w 10000"/>
              <a:gd name="connsiteY2" fmla="*/ 8635 h 10455"/>
              <a:gd name="connsiteX3" fmla="*/ 1637 w 10000"/>
              <a:gd name="connsiteY3" fmla="*/ 8635 h 10455"/>
              <a:gd name="connsiteX4" fmla="*/ 1950 w 10000"/>
              <a:gd name="connsiteY4" fmla="*/ 9942 h 10455"/>
              <a:gd name="connsiteX5" fmla="*/ 1946 w 10000"/>
              <a:gd name="connsiteY5" fmla="*/ 10455 h 10455"/>
              <a:gd name="connsiteX6" fmla="*/ 1955 w 10000"/>
              <a:gd name="connsiteY6" fmla="*/ 10329 h 10455"/>
              <a:gd name="connsiteX7" fmla="*/ 1967 w 10000"/>
              <a:gd name="connsiteY7" fmla="*/ 9978 h 10455"/>
              <a:gd name="connsiteX8" fmla="*/ 1977 w 10000"/>
              <a:gd name="connsiteY8" fmla="*/ 10000 h 10455"/>
              <a:gd name="connsiteX9" fmla="*/ 1986 w 10000"/>
              <a:gd name="connsiteY9" fmla="*/ 10000 h 10455"/>
              <a:gd name="connsiteX10" fmla="*/ 1997 w 10000"/>
              <a:gd name="connsiteY10" fmla="*/ 10311 h 10455"/>
              <a:gd name="connsiteX11" fmla="*/ 2005 w 10000"/>
              <a:gd name="connsiteY11" fmla="*/ 9978 h 10455"/>
              <a:gd name="connsiteX12" fmla="*/ 2016 w 10000"/>
              <a:gd name="connsiteY12" fmla="*/ 9956 h 10455"/>
              <a:gd name="connsiteX13" fmla="*/ 2023 w 10000"/>
              <a:gd name="connsiteY13" fmla="*/ 9942 h 10455"/>
              <a:gd name="connsiteX14" fmla="*/ 2335 w 10000"/>
              <a:gd name="connsiteY14" fmla="*/ 8635 h 10455"/>
              <a:gd name="connsiteX15" fmla="*/ 10000 w 10000"/>
              <a:gd name="connsiteY15" fmla="*/ 8635 h 10455"/>
              <a:gd name="connsiteX16" fmla="*/ 10000 w 10000"/>
              <a:gd name="connsiteY16" fmla="*/ 0 h 10455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23 w 10000"/>
              <a:gd name="connsiteY13" fmla="*/ 9942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68 w 10000"/>
              <a:gd name="connsiteY13" fmla="*/ 10487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68 w 10000"/>
              <a:gd name="connsiteY13" fmla="*/ 10487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68 w 10000"/>
              <a:gd name="connsiteY13" fmla="*/ 10487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97 w 10000"/>
              <a:gd name="connsiteY9" fmla="*/ 10311 h 10491"/>
              <a:gd name="connsiteX10" fmla="*/ 2005 w 10000"/>
              <a:gd name="connsiteY10" fmla="*/ 9978 h 10491"/>
              <a:gd name="connsiteX11" fmla="*/ 2016 w 10000"/>
              <a:gd name="connsiteY11" fmla="*/ 9956 h 10491"/>
              <a:gd name="connsiteX12" fmla="*/ 2068 w 10000"/>
              <a:gd name="connsiteY12" fmla="*/ 10487 h 10491"/>
              <a:gd name="connsiteX13" fmla="*/ 2335 w 10000"/>
              <a:gd name="connsiteY13" fmla="*/ 8635 h 10491"/>
              <a:gd name="connsiteX14" fmla="*/ 10000 w 10000"/>
              <a:gd name="connsiteY14" fmla="*/ 8635 h 10491"/>
              <a:gd name="connsiteX15" fmla="*/ 10000 w 10000"/>
              <a:gd name="connsiteY15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97 w 10000"/>
              <a:gd name="connsiteY8" fmla="*/ 10311 h 10491"/>
              <a:gd name="connsiteX9" fmla="*/ 2005 w 10000"/>
              <a:gd name="connsiteY9" fmla="*/ 9978 h 10491"/>
              <a:gd name="connsiteX10" fmla="*/ 2016 w 10000"/>
              <a:gd name="connsiteY10" fmla="*/ 9956 h 10491"/>
              <a:gd name="connsiteX11" fmla="*/ 2068 w 10000"/>
              <a:gd name="connsiteY11" fmla="*/ 10487 h 10491"/>
              <a:gd name="connsiteX12" fmla="*/ 2335 w 10000"/>
              <a:gd name="connsiteY12" fmla="*/ 8635 h 10491"/>
              <a:gd name="connsiteX13" fmla="*/ 10000 w 10000"/>
              <a:gd name="connsiteY13" fmla="*/ 8635 h 10491"/>
              <a:gd name="connsiteX14" fmla="*/ 10000 w 10000"/>
              <a:gd name="connsiteY14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97 w 10000"/>
              <a:gd name="connsiteY7" fmla="*/ 10311 h 10491"/>
              <a:gd name="connsiteX8" fmla="*/ 2005 w 10000"/>
              <a:gd name="connsiteY8" fmla="*/ 9978 h 10491"/>
              <a:gd name="connsiteX9" fmla="*/ 2016 w 10000"/>
              <a:gd name="connsiteY9" fmla="*/ 9956 h 10491"/>
              <a:gd name="connsiteX10" fmla="*/ 2068 w 10000"/>
              <a:gd name="connsiteY10" fmla="*/ 10487 h 10491"/>
              <a:gd name="connsiteX11" fmla="*/ 2335 w 10000"/>
              <a:gd name="connsiteY11" fmla="*/ 8635 h 10491"/>
              <a:gd name="connsiteX12" fmla="*/ 10000 w 10000"/>
              <a:gd name="connsiteY12" fmla="*/ 8635 h 10491"/>
              <a:gd name="connsiteX13" fmla="*/ 10000 w 10000"/>
              <a:gd name="connsiteY13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97 w 10000"/>
              <a:gd name="connsiteY6" fmla="*/ 10311 h 10491"/>
              <a:gd name="connsiteX7" fmla="*/ 2005 w 10000"/>
              <a:gd name="connsiteY7" fmla="*/ 9978 h 10491"/>
              <a:gd name="connsiteX8" fmla="*/ 2016 w 10000"/>
              <a:gd name="connsiteY8" fmla="*/ 9956 h 10491"/>
              <a:gd name="connsiteX9" fmla="*/ 2068 w 10000"/>
              <a:gd name="connsiteY9" fmla="*/ 10487 h 10491"/>
              <a:gd name="connsiteX10" fmla="*/ 2335 w 10000"/>
              <a:gd name="connsiteY10" fmla="*/ 8635 h 10491"/>
              <a:gd name="connsiteX11" fmla="*/ 10000 w 10000"/>
              <a:gd name="connsiteY11" fmla="*/ 8635 h 10491"/>
              <a:gd name="connsiteX12" fmla="*/ 10000 w 10000"/>
              <a:gd name="connsiteY12" fmla="*/ 0 h 10491"/>
              <a:gd name="connsiteX0" fmla="*/ 10000 w 10000"/>
              <a:gd name="connsiteY0" fmla="*/ 0 h 10549"/>
              <a:gd name="connsiteX1" fmla="*/ 0 w 10000"/>
              <a:gd name="connsiteY1" fmla="*/ 0 h 10549"/>
              <a:gd name="connsiteX2" fmla="*/ 0 w 10000"/>
              <a:gd name="connsiteY2" fmla="*/ 8635 h 10549"/>
              <a:gd name="connsiteX3" fmla="*/ 1637 w 10000"/>
              <a:gd name="connsiteY3" fmla="*/ 8635 h 10549"/>
              <a:gd name="connsiteX4" fmla="*/ 1925 w 10000"/>
              <a:gd name="connsiteY4" fmla="*/ 10440 h 10549"/>
              <a:gd name="connsiteX5" fmla="*/ 1997 w 10000"/>
              <a:gd name="connsiteY5" fmla="*/ 10311 h 10549"/>
              <a:gd name="connsiteX6" fmla="*/ 2005 w 10000"/>
              <a:gd name="connsiteY6" fmla="*/ 9978 h 10549"/>
              <a:gd name="connsiteX7" fmla="*/ 2016 w 10000"/>
              <a:gd name="connsiteY7" fmla="*/ 9956 h 10549"/>
              <a:gd name="connsiteX8" fmla="*/ 2068 w 10000"/>
              <a:gd name="connsiteY8" fmla="*/ 10487 h 10549"/>
              <a:gd name="connsiteX9" fmla="*/ 2335 w 10000"/>
              <a:gd name="connsiteY9" fmla="*/ 8635 h 10549"/>
              <a:gd name="connsiteX10" fmla="*/ 10000 w 10000"/>
              <a:gd name="connsiteY10" fmla="*/ 8635 h 10549"/>
              <a:gd name="connsiteX11" fmla="*/ 10000 w 10000"/>
              <a:gd name="connsiteY11" fmla="*/ 0 h 10549"/>
              <a:gd name="connsiteX0" fmla="*/ 10000 w 10000"/>
              <a:gd name="connsiteY0" fmla="*/ 0 h 10549"/>
              <a:gd name="connsiteX1" fmla="*/ 0 w 10000"/>
              <a:gd name="connsiteY1" fmla="*/ 0 h 10549"/>
              <a:gd name="connsiteX2" fmla="*/ 0 w 10000"/>
              <a:gd name="connsiteY2" fmla="*/ 8635 h 10549"/>
              <a:gd name="connsiteX3" fmla="*/ 1637 w 10000"/>
              <a:gd name="connsiteY3" fmla="*/ 8635 h 10549"/>
              <a:gd name="connsiteX4" fmla="*/ 1925 w 10000"/>
              <a:gd name="connsiteY4" fmla="*/ 10440 h 10549"/>
              <a:gd name="connsiteX5" fmla="*/ 1997 w 10000"/>
              <a:gd name="connsiteY5" fmla="*/ 10311 h 10549"/>
              <a:gd name="connsiteX6" fmla="*/ 2005 w 10000"/>
              <a:gd name="connsiteY6" fmla="*/ 9978 h 10549"/>
              <a:gd name="connsiteX7" fmla="*/ 2068 w 10000"/>
              <a:gd name="connsiteY7" fmla="*/ 10487 h 10549"/>
              <a:gd name="connsiteX8" fmla="*/ 2335 w 10000"/>
              <a:gd name="connsiteY8" fmla="*/ 8635 h 10549"/>
              <a:gd name="connsiteX9" fmla="*/ 10000 w 10000"/>
              <a:gd name="connsiteY9" fmla="*/ 8635 h 10549"/>
              <a:gd name="connsiteX10" fmla="*/ 10000 w 10000"/>
              <a:gd name="connsiteY10" fmla="*/ 0 h 10549"/>
              <a:gd name="connsiteX0" fmla="*/ 10000 w 10000"/>
              <a:gd name="connsiteY0" fmla="*/ 0 h 10578"/>
              <a:gd name="connsiteX1" fmla="*/ 0 w 10000"/>
              <a:gd name="connsiteY1" fmla="*/ 0 h 10578"/>
              <a:gd name="connsiteX2" fmla="*/ 0 w 10000"/>
              <a:gd name="connsiteY2" fmla="*/ 8635 h 10578"/>
              <a:gd name="connsiteX3" fmla="*/ 1637 w 10000"/>
              <a:gd name="connsiteY3" fmla="*/ 8635 h 10578"/>
              <a:gd name="connsiteX4" fmla="*/ 1925 w 10000"/>
              <a:gd name="connsiteY4" fmla="*/ 10440 h 10578"/>
              <a:gd name="connsiteX5" fmla="*/ 1997 w 10000"/>
              <a:gd name="connsiteY5" fmla="*/ 10311 h 10578"/>
              <a:gd name="connsiteX6" fmla="*/ 2068 w 10000"/>
              <a:gd name="connsiteY6" fmla="*/ 10487 h 10578"/>
              <a:gd name="connsiteX7" fmla="*/ 2335 w 10000"/>
              <a:gd name="connsiteY7" fmla="*/ 8635 h 10578"/>
              <a:gd name="connsiteX8" fmla="*/ 10000 w 10000"/>
              <a:gd name="connsiteY8" fmla="*/ 8635 h 10578"/>
              <a:gd name="connsiteX9" fmla="*/ 10000 w 10000"/>
              <a:gd name="connsiteY9" fmla="*/ 0 h 10578"/>
              <a:gd name="connsiteX0" fmla="*/ 10000 w 10000"/>
              <a:gd name="connsiteY0" fmla="*/ 0 h 10693"/>
              <a:gd name="connsiteX1" fmla="*/ 0 w 10000"/>
              <a:gd name="connsiteY1" fmla="*/ 0 h 10693"/>
              <a:gd name="connsiteX2" fmla="*/ 0 w 10000"/>
              <a:gd name="connsiteY2" fmla="*/ 8635 h 10693"/>
              <a:gd name="connsiteX3" fmla="*/ 1637 w 10000"/>
              <a:gd name="connsiteY3" fmla="*/ 8635 h 10693"/>
              <a:gd name="connsiteX4" fmla="*/ 1925 w 10000"/>
              <a:gd name="connsiteY4" fmla="*/ 10440 h 10693"/>
              <a:gd name="connsiteX5" fmla="*/ 2068 w 10000"/>
              <a:gd name="connsiteY5" fmla="*/ 10487 h 10693"/>
              <a:gd name="connsiteX6" fmla="*/ 2335 w 10000"/>
              <a:gd name="connsiteY6" fmla="*/ 8635 h 10693"/>
              <a:gd name="connsiteX7" fmla="*/ 10000 w 10000"/>
              <a:gd name="connsiteY7" fmla="*/ 8635 h 10693"/>
              <a:gd name="connsiteX8" fmla="*/ 10000 w 10000"/>
              <a:gd name="connsiteY8" fmla="*/ 0 h 10693"/>
              <a:gd name="connsiteX0" fmla="*/ 10000 w 10000"/>
              <a:gd name="connsiteY0" fmla="*/ 0 h 10440"/>
              <a:gd name="connsiteX1" fmla="*/ 0 w 10000"/>
              <a:gd name="connsiteY1" fmla="*/ 0 h 10440"/>
              <a:gd name="connsiteX2" fmla="*/ 0 w 10000"/>
              <a:gd name="connsiteY2" fmla="*/ 8635 h 10440"/>
              <a:gd name="connsiteX3" fmla="*/ 1637 w 10000"/>
              <a:gd name="connsiteY3" fmla="*/ 8635 h 10440"/>
              <a:gd name="connsiteX4" fmla="*/ 1925 w 10000"/>
              <a:gd name="connsiteY4" fmla="*/ 10440 h 10440"/>
              <a:gd name="connsiteX5" fmla="*/ 2335 w 10000"/>
              <a:gd name="connsiteY5" fmla="*/ 8635 h 10440"/>
              <a:gd name="connsiteX6" fmla="*/ 10000 w 10000"/>
              <a:gd name="connsiteY6" fmla="*/ 8635 h 10440"/>
              <a:gd name="connsiteX7" fmla="*/ 10000 w 10000"/>
              <a:gd name="connsiteY7" fmla="*/ 0 h 10440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11"/>
              <a:gd name="connsiteX1" fmla="*/ 0 w 10000"/>
              <a:gd name="connsiteY1" fmla="*/ 0 h 10911"/>
              <a:gd name="connsiteX2" fmla="*/ 0 w 10000"/>
              <a:gd name="connsiteY2" fmla="*/ 8635 h 10911"/>
              <a:gd name="connsiteX3" fmla="*/ 1637 w 10000"/>
              <a:gd name="connsiteY3" fmla="*/ 8635 h 10911"/>
              <a:gd name="connsiteX4" fmla="*/ 1917 w 10000"/>
              <a:gd name="connsiteY4" fmla="*/ 10907 h 10911"/>
              <a:gd name="connsiteX5" fmla="*/ 2335 w 10000"/>
              <a:gd name="connsiteY5" fmla="*/ 8635 h 10911"/>
              <a:gd name="connsiteX6" fmla="*/ 10000 w 10000"/>
              <a:gd name="connsiteY6" fmla="*/ 8635 h 10911"/>
              <a:gd name="connsiteX7" fmla="*/ 10000 w 10000"/>
              <a:gd name="connsiteY7" fmla="*/ 0 h 10911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926"/>
              <a:gd name="connsiteX1" fmla="*/ 0 w 10000"/>
              <a:gd name="connsiteY1" fmla="*/ 0 h 10926"/>
              <a:gd name="connsiteX2" fmla="*/ 0 w 10000"/>
              <a:gd name="connsiteY2" fmla="*/ 8635 h 10926"/>
              <a:gd name="connsiteX3" fmla="*/ 1637 w 10000"/>
              <a:gd name="connsiteY3" fmla="*/ 8635 h 10926"/>
              <a:gd name="connsiteX4" fmla="*/ 1985 w 10000"/>
              <a:gd name="connsiteY4" fmla="*/ 10923 h 10926"/>
              <a:gd name="connsiteX5" fmla="*/ 2335 w 10000"/>
              <a:gd name="connsiteY5" fmla="*/ 8635 h 10926"/>
              <a:gd name="connsiteX6" fmla="*/ 10000 w 10000"/>
              <a:gd name="connsiteY6" fmla="*/ 8635 h 10926"/>
              <a:gd name="connsiteX7" fmla="*/ 10000 w 10000"/>
              <a:gd name="connsiteY7" fmla="*/ 0 h 10926"/>
              <a:gd name="connsiteX0" fmla="*/ 10000 w 10000"/>
              <a:gd name="connsiteY0" fmla="*/ 0 h 10926"/>
              <a:gd name="connsiteX1" fmla="*/ 0 w 10000"/>
              <a:gd name="connsiteY1" fmla="*/ 0 h 10926"/>
              <a:gd name="connsiteX2" fmla="*/ 0 w 10000"/>
              <a:gd name="connsiteY2" fmla="*/ 8635 h 10926"/>
              <a:gd name="connsiteX3" fmla="*/ 1637 w 10000"/>
              <a:gd name="connsiteY3" fmla="*/ 8635 h 10926"/>
              <a:gd name="connsiteX4" fmla="*/ 1985 w 10000"/>
              <a:gd name="connsiteY4" fmla="*/ 10923 h 10926"/>
              <a:gd name="connsiteX5" fmla="*/ 2335 w 10000"/>
              <a:gd name="connsiteY5" fmla="*/ 8635 h 10926"/>
              <a:gd name="connsiteX6" fmla="*/ 10000 w 10000"/>
              <a:gd name="connsiteY6" fmla="*/ 8635 h 10926"/>
              <a:gd name="connsiteX7" fmla="*/ 10000 w 10000"/>
              <a:gd name="connsiteY7" fmla="*/ 0 h 10926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655"/>
              <a:gd name="connsiteX1" fmla="*/ 0 w 10000"/>
              <a:gd name="connsiteY1" fmla="*/ 0 h 10655"/>
              <a:gd name="connsiteX2" fmla="*/ 0 w 10000"/>
              <a:gd name="connsiteY2" fmla="*/ 8635 h 10655"/>
              <a:gd name="connsiteX3" fmla="*/ 1637 w 10000"/>
              <a:gd name="connsiteY3" fmla="*/ 8635 h 10655"/>
              <a:gd name="connsiteX4" fmla="*/ 1997 w 10000"/>
              <a:gd name="connsiteY4" fmla="*/ 10643 h 10655"/>
              <a:gd name="connsiteX5" fmla="*/ 2335 w 10000"/>
              <a:gd name="connsiteY5" fmla="*/ 8635 h 10655"/>
              <a:gd name="connsiteX6" fmla="*/ 10000 w 10000"/>
              <a:gd name="connsiteY6" fmla="*/ 8635 h 10655"/>
              <a:gd name="connsiteX7" fmla="*/ 10000 w 10000"/>
              <a:gd name="connsiteY7" fmla="*/ 0 h 10655"/>
              <a:gd name="connsiteX0" fmla="*/ 10000 w 10000"/>
              <a:gd name="connsiteY0" fmla="*/ 0 h 10892"/>
              <a:gd name="connsiteX1" fmla="*/ 0 w 10000"/>
              <a:gd name="connsiteY1" fmla="*/ 0 h 10892"/>
              <a:gd name="connsiteX2" fmla="*/ 0 w 10000"/>
              <a:gd name="connsiteY2" fmla="*/ 8635 h 10892"/>
              <a:gd name="connsiteX3" fmla="*/ 1637 w 10000"/>
              <a:gd name="connsiteY3" fmla="*/ 8635 h 10892"/>
              <a:gd name="connsiteX4" fmla="*/ 1991 w 10000"/>
              <a:gd name="connsiteY4" fmla="*/ 10892 h 10892"/>
              <a:gd name="connsiteX5" fmla="*/ 2335 w 10000"/>
              <a:gd name="connsiteY5" fmla="*/ 8635 h 10892"/>
              <a:gd name="connsiteX6" fmla="*/ 10000 w 10000"/>
              <a:gd name="connsiteY6" fmla="*/ 8635 h 10892"/>
              <a:gd name="connsiteX7" fmla="*/ 10000 w 10000"/>
              <a:gd name="connsiteY7" fmla="*/ 0 h 10892"/>
              <a:gd name="connsiteX0" fmla="*/ 10000 w 10000"/>
              <a:gd name="connsiteY0" fmla="*/ 0 h 10892"/>
              <a:gd name="connsiteX1" fmla="*/ 0 w 10000"/>
              <a:gd name="connsiteY1" fmla="*/ 0 h 10892"/>
              <a:gd name="connsiteX2" fmla="*/ 0 w 10000"/>
              <a:gd name="connsiteY2" fmla="*/ 8635 h 10892"/>
              <a:gd name="connsiteX3" fmla="*/ 1637 w 10000"/>
              <a:gd name="connsiteY3" fmla="*/ 8635 h 10892"/>
              <a:gd name="connsiteX4" fmla="*/ 1991 w 10000"/>
              <a:gd name="connsiteY4" fmla="*/ 10892 h 10892"/>
              <a:gd name="connsiteX5" fmla="*/ 2335 w 10000"/>
              <a:gd name="connsiteY5" fmla="*/ 8635 h 10892"/>
              <a:gd name="connsiteX6" fmla="*/ 10000 w 10000"/>
              <a:gd name="connsiteY6" fmla="*/ 8635 h 10892"/>
              <a:gd name="connsiteX7" fmla="*/ 10000 w 10000"/>
              <a:gd name="connsiteY7" fmla="*/ 0 h 10892"/>
              <a:gd name="connsiteX0" fmla="*/ 10000 w 10000"/>
              <a:gd name="connsiteY0" fmla="*/ 0 h 10892"/>
              <a:gd name="connsiteX1" fmla="*/ 0 w 10000"/>
              <a:gd name="connsiteY1" fmla="*/ 0 h 10892"/>
              <a:gd name="connsiteX2" fmla="*/ 0 w 10000"/>
              <a:gd name="connsiteY2" fmla="*/ 8635 h 10892"/>
              <a:gd name="connsiteX3" fmla="*/ 1637 w 10000"/>
              <a:gd name="connsiteY3" fmla="*/ 8635 h 10892"/>
              <a:gd name="connsiteX4" fmla="*/ 1991 w 10000"/>
              <a:gd name="connsiteY4" fmla="*/ 10892 h 10892"/>
              <a:gd name="connsiteX5" fmla="*/ 2335 w 10000"/>
              <a:gd name="connsiteY5" fmla="*/ 8635 h 10892"/>
              <a:gd name="connsiteX6" fmla="*/ 10000 w 10000"/>
              <a:gd name="connsiteY6" fmla="*/ 8635 h 10892"/>
              <a:gd name="connsiteX7" fmla="*/ 10000 w 10000"/>
              <a:gd name="connsiteY7" fmla="*/ 0 h 10892"/>
              <a:gd name="connsiteX0" fmla="*/ 10000 w 10000"/>
              <a:gd name="connsiteY0" fmla="*/ 0 h 11281"/>
              <a:gd name="connsiteX1" fmla="*/ 0 w 10000"/>
              <a:gd name="connsiteY1" fmla="*/ 0 h 11281"/>
              <a:gd name="connsiteX2" fmla="*/ 0 w 10000"/>
              <a:gd name="connsiteY2" fmla="*/ 8635 h 11281"/>
              <a:gd name="connsiteX3" fmla="*/ 1637 w 10000"/>
              <a:gd name="connsiteY3" fmla="*/ 8635 h 11281"/>
              <a:gd name="connsiteX4" fmla="*/ 1991 w 10000"/>
              <a:gd name="connsiteY4" fmla="*/ 11281 h 11281"/>
              <a:gd name="connsiteX5" fmla="*/ 2335 w 10000"/>
              <a:gd name="connsiteY5" fmla="*/ 8635 h 11281"/>
              <a:gd name="connsiteX6" fmla="*/ 10000 w 10000"/>
              <a:gd name="connsiteY6" fmla="*/ 8635 h 11281"/>
              <a:gd name="connsiteX7" fmla="*/ 10000 w 10000"/>
              <a:gd name="connsiteY7" fmla="*/ 0 h 11281"/>
              <a:gd name="connsiteX0" fmla="*/ 10000 w 10000"/>
              <a:gd name="connsiteY0" fmla="*/ 0 h 11281"/>
              <a:gd name="connsiteX1" fmla="*/ 0 w 10000"/>
              <a:gd name="connsiteY1" fmla="*/ 0 h 11281"/>
              <a:gd name="connsiteX2" fmla="*/ 0 w 10000"/>
              <a:gd name="connsiteY2" fmla="*/ 8635 h 11281"/>
              <a:gd name="connsiteX3" fmla="*/ 1637 w 10000"/>
              <a:gd name="connsiteY3" fmla="*/ 8635 h 11281"/>
              <a:gd name="connsiteX4" fmla="*/ 1991 w 10000"/>
              <a:gd name="connsiteY4" fmla="*/ 11281 h 11281"/>
              <a:gd name="connsiteX5" fmla="*/ 2335 w 10000"/>
              <a:gd name="connsiteY5" fmla="*/ 8635 h 11281"/>
              <a:gd name="connsiteX6" fmla="*/ 10000 w 10000"/>
              <a:gd name="connsiteY6" fmla="*/ 8635 h 11281"/>
              <a:gd name="connsiteX7" fmla="*/ 10000 w 10000"/>
              <a:gd name="connsiteY7" fmla="*/ 0 h 11281"/>
              <a:gd name="connsiteX0" fmla="*/ 10000 w 10000"/>
              <a:gd name="connsiteY0" fmla="*/ 0 h 10783"/>
              <a:gd name="connsiteX1" fmla="*/ 0 w 10000"/>
              <a:gd name="connsiteY1" fmla="*/ 0 h 10783"/>
              <a:gd name="connsiteX2" fmla="*/ 0 w 10000"/>
              <a:gd name="connsiteY2" fmla="*/ 8635 h 10783"/>
              <a:gd name="connsiteX3" fmla="*/ 1637 w 10000"/>
              <a:gd name="connsiteY3" fmla="*/ 8635 h 10783"/>
              <a:gd name="connsiteX4" fmla="*/ 1997 w 10000"/>
              <a:gd name="connsiteY4" fmla="*/ 10783 h 10783"/>
              <a:gd name="connsiteX5" fmla="*/ 2335 w 10000"/>
              <a:gd name="connsiteY5" fmla="*/ 8635 h 10783"/>
              <a:gd name="connsiteX6" fmla="*/ 10000 w 10000"/>
              <a:gd name="connsiteY6" fmla="*/ 8635 h 10783"/>
              <a:gd name="connsiteX7" fmla="*/ 10000 w 10000"/>
              <a:gd name="connsiteY7" fmla="*/ 0 h 10783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95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9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91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876">
                <a:moveTo>
                  <a:pt x="10000" y="0"/>
                </a:moveTo>
                <a:lnTo>
                  <a:pt x="0" y="0"/>
                </a:lnTo>
                <a:lnTo>
                  <a:pt x="0" y="8635"/>
                </a:lnTo>
                <a:lnTo>
                  <a:pt x="1637" y="8635"/>
                </a:lnTo>
                <a:cubicBezTo>
                  <a:pt x="1783" y="9647"/>
                  <a:pt x="1956" y="10883"/>
                  <a:pt x="1989" y="10876"/>
                </a:cubicBezTo>
                <a:cubicBezTo>
                  <a:pt x="2022" y="10869"/>
                  <a:pt x="2175" y="9759"/>
                  <a:pt x="2335" y="8635"/>
                </a:cubicBezTo>
                <a:lnTo>
                  <a:pt x="10000" y="8635"/>
                </a:lnTo>
                <a:lnTo>
                  <a:pt x="10000" y="0"/>
                </a:lnTo>
                <a:close/>
              </a:path>
            </a:pathLst>
          </a:custGeom>
          <a:solidFill>
            <a:schemeClr val="accent1"/>
          </a:solidFill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10000" y="170963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18B3E17-314B-D3A3-3288-4BD8C124151A}"/>
              </a:ext>
            </a:extLst>
          </p:cNvPr>
          <p:cNvGrpSpPr/>
          <p:nvPr userDrawn="1"/>
        </p:nvGrpSpPr>
        <p:grpSpPr>
          <a:xfrm>
            <a:off x="-1" y="-11722"/>
            <a:ext cx="12192002" cy="1347540"/>
            <a:chOff x="-1" y="-11722"/>
            <a:chExt cx="12192002" cy="13475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32C1943-2B41-8FFF-232C-DFB85324210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alphaModFix amt="2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l="32749" t="35709" b="38093"/>
            <a:stretch/>
          </p:blipFill>
          <p:spPr>
            <a:xfrm>
              <a:off x="-1" y="-1"/>
              <a:ext cx="6096001" cy="133581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0A0E3B5-6340-355C-D6D8-B422BC23E7B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alphaModFix amt="2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t="35709" r="32749" b="38093"/>
            <a:stretch/>
          </p:blipFill>
          <p:spPr>
            <a:xfrm>
              <a:off x="6096001" y="-11722"/>
              <a:ext cx="6096000" cy="13358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95368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525929" y="483412"/>
            <a:ext cx="9027817" cy="457200"/>
          </a:xfrm>
        </p:spPr>
        <p:txBody>
          <a:bodyPr/>
          <a:lstStyle>
            <a:lvl1pPr marL="0" indent="0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65094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8" name="Text Placeholder 26"/>
          <p:cNvSpPr>
            <a:spLocks noGrp="1"/>
          </p:cNvSpPr>
          <p:nvPr>
            <p:ph type="body" sz="quarter" idx="10"/>
          </p:nvPr>
        </p:nvSpPr>
        <p:spPr>
          <a:xfrm>
            <a:off x="525929" y="483412"/>
            <a:ext cx="9027817" cy="457200"/>
          </a:xfrm>
        </p:spPr>
        <p:txBody>
          <a:bodyPr/>
          <a:lstStyle>
            <a:lvl1pPr marL="0" indent="0">
              <a:buNone/>
              <a:defRPr sz="2000" b="1"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714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2"/>
            <a:ext cx="12192000" cy="1664409"/>
          </a:xfrm>
          <a:custGeom>
            <a:avLst/>
            <a:gdLst>
              <a:gd name="connsiteX0" fmla="*/ 10000 w 10000"/>
              <a:gd name="connsiteY0" fmla="*/ 0 h 10311"/>
              <a:gd name="connsiteX1" fmla="*/ 0 w 10000"/>
              <a:gd name="connsiteY1" fmla="*/ 0 h 10311"/>
              <a:gd name="connsiteX2" fmla="*/ 0 w 10000"/>
              <a:gd name="connsiteY2" fmla="*/ 8635 h 10311"/>
              <a:gd name="connsiteX3" fmla="*/ 1637 w 10000"/>
              <a:gd name="connsiteY3" fmla="*/ 8635 h 10311"/>
              <a:gd name="connsiteX4" fmla="*/ 1950 w 10000"/>
              <a:gd name="connsiteY4" fmla="*/ 9942 h 10311"/>
              <a:gd name="connsiteX5" fmla="*/ 1950 w 10000"/>
              <a:gd name="connsiteY5" fmla="*/ 9942 h 10311"/>
              <a:gd name="connsiteX6" fmla="*/ 1957 w 10000"/>
              <a:gd name="connsiteY6" fmla="*/ 9956 h 10311"/>
              <a:gd name="connsiteX7" fmla="*/ 1967 w 10000"/>
              <a:gd name="connsiteY7" fmla="*/ 9978 h 10311"/>
              <a:gd name="connsiteX8" fmla="*/ 1977 w 10000"/>
              <a:gd name="connsiteY8" fmla="*/ 10000 h 10311"/>
              <a:gd name="connsiteX9" fmla="*/ 1986 w 10000"/>
              <a:gd name="connsiteY9" fmla="*/ 10000 h 10311"/>
              <a:gd name="connsiteX10" fmla="*/ 1997 w 10000"/>
              <a:gd name="connsiteY10" fmla="*/ 10311 h 10311"/>
              <a:gd name="connsiteX11" fmla="*/ 2005 w 10000"/>
              <a:gd name="connsiteY11" fmla="*/ 9978 h 10311"/>
              <a:gd name="connsiteX12" fmla="*/ 2016 w 10000"/>
              <a:gd name="connsiteY12" fmla="*/ 9956 h 10311"/>
              <a:gd name="connsiteX13" fmla="*/ 2023 w 10000"/>
              <a:gd name="connsiteY13" fmla="*/ 9942 h 10311"/>
              <a:gd name="connsiteX14" fmla="*/ 2335 w 10000"/>
              <a:gd name="connsiteY14" fmla="*/ 8635 h 10311"/>
              <a:gd name="connsiteX15" fmla="*/ 10000 w 10000"/>
              <a:gd name="connsiteY15" fmla="*/ 8635 h 10311"/>
              <a:gd name="connsiteX16" fmla="*/ 10000 w 10000"/>
              <a:gd name="connsiteY16" fmla="*/ 0 h 10311"/>
              <a:gd name="connsiteX0" fmla="*/ 10000 w 10000"/>
              <a:gd name="connsiteY0" fmla="*/ 0 h 10329"/>
              <a:gd name="connsiteX1" fmla="*/ 0 w 10000"/>
              <a:gd name="connsiteY1" fmla="*/ 0 h 10329"/>
              <a:gd name="connsiteX2" fmla="*/ 0 w 10000"/>
              <a:gd name="connsiteY2" fmla="*/ 8635 h 10329"/>
              <a:gd name="connsiteX3" fmla="*/ 1637 w 10000"/>
              <a:gd name="connsiteY3" fmla="*/ 8635 h 10329"/>
              <a:gd name="connsiteX4" fmla="*/ 1950 w 10000"/>
              <a:gd name="connsiteY4" fmla="*/ 9942 h 10329"/>
              <a:gd name="connsiteX5" fmla="*/ 1950 w 10000"/>
              <a:gd name="connsiteY5" fmla="*/ 9942 h 10329"/>
              <a:gd name="connsiteX6" fmla="*/ 1955 w 10000"/>
              <a:gd name="connsiteY6" fmla="*/ 10329 h 10329"/>
              <a:gd name="connsiteX7" fmla="*/ 1967 w 10000"/>
              <a:gd name="connsiteY7" fmla="*/ 9978 h 10329"/>
              <a:gd name="connsiteX8" fmla="*/ 1977 w 10000"/>
              <a:gd name="connsiteY8" fmla="*/ 10000 h 10329"/>
              <a:gd name="connsiteX9" fmla="*/ 1986 w 10000"/>
              <a:gd name="connsiteY9" fmla="*/ 10000 h 10329"/>
              <a:gd name="connsiteX10" fmla="*/ 1997 w 10000"/>
              <a:gd name="connsiteY10" fmla="*/ 10311 h 10329"/>
              <a:gd name="connsiteX11" fmla="*/ 2005 w 10000"/>
              <a:gd name="connsiteY11" fmla="*/ 9978 h 10329"/>
              <a:gd name="connsiteX12" fmla="*/ 2016 w 10000"/>
              <a:gd name="connsiteY12" fmla="*/ 9956 h 10329"/>
              <a:gd name="connsiteX13" fmla="*/ 2023 w 10000"/>
              <a:gd name="connsiteY13" fmla="*/ 9942 h 10329"/>
              <a:gd name="connsiteX14" fmla="*/ 2335 w 10000"/>
              <a:gd name="connsiteY14" fmla="*/ 8635 h 10329"/>
              <a:gd name="connsiteX15" fmla="*/ 10000 w 10000"/>
              <a:gd name="connsiteY15" fmla="*/ 8635 h 10329"/>
              <a:gd name="connsiteX16" fmla="*/ 10000 w 10000"/>
              <a:gd name="connsiteY16" fmla="*/ 0 h 10329"/>
              <a:gd name="connsiteX0" fmla="*/ 10000 w 10000"/>
              <a:gd name="connsiteY0" fmla="*/ 0 h 10455"/>
              <a:gd name="connsiteX1" fmla="*/ 0 w 10000"/>
              <a:gd name="connsiteY1" fmla="*/ 0 h 10455"/>
              <a:gd name="connsiteX2" fmla="*/ 0 w 10000"/>
              <a:gd name="connsiteY2" fmla="*/ 8635 h 10455"/>
              <a:gd name="connsiteX3" fmla="*/ 1637 w 10000"/>
              <a:gd name="connsiteY3" fmla="*/ 8635 h 10455"/>
              <a:gd name="connsiteX4" fmla="*/ 1950 w 10000"/>
              <a:gd name="connsiteY4" fmla="*/ 9942 h 10455"/>
              <a:gd name="connsiteX5" fmla="*/ 1946 w 10000"/>
              <a:gd name="connsiteY5" fmla="*/ 10455 h 10455"/>
              <a:gd name="connsiteX6" fmla="*/ 1955 w 10000"/>
              <a:gd name="connsiteY6" fmla="*/ 10329 h 10455"/>
              <a:gd name="connsiteX7" fmla="*/ 1967 w 10000"/>
              <a:gd name="connsiteY7" fmla="*/ 9978 h 10455"/>
              <a:gd name="connsiteX8" fmla="*/ 1977 w 10000"/>
              <a:gd name="connsiteY8" fmla="*/ 10000 h 10455"/>
              <a:gd name="connsiteX9" fmla="*/ 1986 w 10000"/>
              <a:gd name="connsiteY9" fmla="*/ 10000 h 10455"/>
              <a:gd name="connsiteX10" fmla="*/ 1997 w 10000"/>
              <a:gd name="connsiteY10" fmla="*/ 10311 h 10455"/>
              <a:gd name="connsiteX11" fmla="*/ 2005 w 10000"/>
              <a:gd name="connsiteY11" fmla="*/ 9978 h 10455"/>
              <a:gd name="connsiteX12" fmla="*/ 2016 w 10000"/>
              <a:gd name="connsiteY12" fmla="*/ 9956 h 10455"/>
              <a:gd name="connsiteX13" fmla="*/ 2023 w 10000"/>
              <a:gd name="connsiteY13" fmla="*/ 9942 h 10455"/>
              <a:gd name="connsiteX14" fmla="*/ 2335 w 10000"/>
              <a:gd name="connsiteY14" fmla="*/ 8635 h 10455"/>
              <a:gd name="connsiteX15" fmla="*/ 10000 w 10000"/>
              <a:gd name="connsiteY15" fmla="*/ 8635 h 10455"/>
              <a:gd name="connsiteX16" fmla="*/ 10000 w 10000"/>
              <a:gd name="connsiteY16" fmla="*/ 0 h 10455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23 w 10000"/>
              <a:gd name="connsiteY13" fmla="*/ 9942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68 w 10000"/>
              <a:gd name="connsiteY13" fmla="*/ 10487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68 w 10000"/>
              <a:gd name="connsiteY13" fmla="*/ 10487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68 w 10000"/>
              <a:gd name="connsiteY13" fmla="*/ 10487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97 w 10000"/>
              <a:gd name="connsiteY9" fmla="*/ 10311 h 10491"/>
              <a:gd name="connsiteX10" fmla="*/ 2005 w 10000"/>
              <a:gd name="connsiteY10" fmla="*/ 9978 h 10491"/>
              <a:gd name="connsiteX11" fmla="*/ 2016 w 10000"/>
              <a:gd name="connsiteY11" fmla="*/ 9956 h 10491"/>
              <a:gd name="connsiteX12" fmla="*/ 2068 w 10000"/>
              <a:gd name="connsiteY12" fmla="*/ 10487 h 10491"/>
              <a:gd name="connsiteX13" fmla="*/ 2335 w 10000"/>
              <a:gd name="connsiteY13" fmla="*/ 8635 h 10491"/>
              <a:gd name="connsiteX14" fmla="*/ 10000 w 10000"/>
              <a:gd name="connsiteY14" fmla="*/ 8635 h 10491"/>
              <a:gd name="connsiteX15" fmla="*/ 10000 w 10000"/>
              <a:gd name="connsiteY15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97 w 10000"/>
              <a:gd name="connsiteY8" fmla="*/ 10311 h 10491"/>
              <a:gd name="connsiteX9" fmla="*/ 2005 w 10000"/>
              <a:gd name="connsiteY9" fmla="*/ 9978 h 10491"/>
              <a:gd name="connsiteX10" fmla="*/ 2016 w 10000"/>
              <a:gd name="connsiteY10" fmla="*/ 9956 h 10491"/>
              <a:gd name="connsiteX11" fmla="*/ 2068 w 10000"/>
              <a:gd name="connsiteY11" fmla="*/ 10487 h 10491"/>
              <a:gd name="connsiteX12" fmla="*/ 2335 w 10000"/>
              <a:gd name="connsiteY12" fmla="*/ 8635 h 10491"/>
              <a:gd name="connsiteX13" fmla="*/ 10000 w 10000"/>
              <a:gd name="connsiteY13" fmla="*/ 8635 h 10491"/>
              <a:gd name="connsiteX14" fmla="*/ 10000 w 10000"/>
              <a:gd name="connsiteY14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97 w 10000"/>
              <a:gd name="connsiteY7" fmla="*/ 10311 h 10491"/>
              <a:gd name="connsiteX8" fmla="*/ 2005 w 10000"/>
              <a:gd name="connsiteY8" fmla="*/ 9978 h 10491"/>
              <a:gd name="connsiteX9" fmla="*/ 2016 w 10000"/>
              <a:gd name="connsiteY9" fmla="*/ 9956 h 10491"/>
              <a:gd name="connsiteX10" fmla="*/ 2068 w 10000"/>
              <a:gd name="connsiteY10" fmla="*/ 10487 h 10491"/>
              <a:gd name="connsiteX11" fmla="*/ 2335 w 10000"/>
              <a:gd name="connsiteY11" fmla="*/ 8635 h 10491"/>
              <a:gd name="connsiteX12" fmla="*/ 10000 w 10000"/>
              <a:gd name="connsiteY12" fmla="*/ 8635 h 10491"/>
              <a:gd name="connsiteX13" fmla="*/ 10000 w 10000"/>
              <a:gd name="connsiteY13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97 w 10000"/>
              <a:gd name="connsiteY6" fmla="*/ 10311 h 10491"/>
              <a:gd name="connsiteX7" fmla="*/ 2005 w 10000"/>
              <a:gd name="connsiteY7" fmla="*/ 9978 h 10491"/>
              <a:gd name="connsiteX8" fmla="*/ 2016 w 10000"/>
              <a:gd name="connsiteY8" fmla="*/ 9956 h 10491"/>
              <a:gd name="connsiteX9" fmla="*/ 2068 w 10000"/>
              <a:gd name="connsiteY9" fmla="*/ 10487 h 10491"/>
              <a:gd name="connsiteX10" fmla="*/ 2335 w 10000"/>
              <a:gd name="connsiteY10" fmla="*/ 8635 h 10491"/>
              <a:gd name="connsiteX11" fmla="*/ 10000 w 10000"/>
              <a:gd name="connsiteY11" fmla="*/ 8635 h 10491"/>
              <a:gd name="connsiteX12" fmla="*/ 10000 w 10000"/>
              <a:gd name="connsiteY12" fmla="*/ 0 h 10491"/>
              <a:gd name="connsiteX0" fmla="*/ 10000 w 10000"/>
              <a:gd name="connsiteY0" fmla="*/ 0 h 10549"/>
              <a:gd name="connsiteX1" fmla="*/ 0 w 10000"/>
              <a:gd name="connsiteY1" fmla="*/ 0 h 10549"/>
              <a:gd name="connsiteX2" fmla="*/ 0 w 10000"/>
              <a:gd name="connsiteY2" fmla="*/ 8635 h 10549"/>
              <a:gd name="connsiteX3" fmla="*/ 1637 w 10000"/>
              <a:gd name="connsiteY3" fmla="*/ 8635 h 10549"/>
              <a:gd name="connsiteX4" fmla="*/ 1925 w 10000"/>
              <a:gd name="connsiteY4" fmla="*/ 10440 h 10549"/>
              <a:gd name="connsiteX5" fmla="*/ 1997 w 10000"/>
              <a:gd name="connsiteY5" fmla="*/ 10311 h 10549"/>
              <a:gd name="connsiteX6" fmla="*/ 2005 w 10000"/>
              <a:gd name="connsiteY6" fmla="*/ 9978 h 10549"/>
              <a:gd name="connsiteX7" fmla="*/ 2016 w 10000"/>
              <a:gd name="connsiteY7" fmla="*/ 9956 h 10549"/>
              <a:gd name="connsiteX8" fmla="*/ 2068 w 10000"/>
              <a:gd name="connsiteY8" fmla="*/ 10487 h 10549"/>
              <a:gd name="connsiteX9" fmla="*/ 2335 w 10000"/>
              <a:gd name="connsiteY9" fmla="*/ 8635 h 10549"/>
              <a:gd name="connsiteX10" fmla="*/ 10000 w 10000"/>
              <a:gd name="connsiteY10" fmla="*/ 8635 h 10549"/>
              <a:gd name="connsiteX11" fmla="*/ 10000 w 10000"/>
              <a:gd name="connsiteY11" fmla="*/ 0 h 10549"/>
              <a:gd name="connsiteX0" fmla="*/ 10000 w 10000"/>
              <a:gd name="connsiteY0" fmla="*/ 0 h 10549"/>
              <a:gd name="connsiteX1" fmla="*/ 0 w 10000"/>
              <a:gd name="connsiteY1" fmla="*/ 0 h 10549"/>
              <a:gd name="connsiteX2" fmla="*/ 0 w 10000"/>
              <a:gd name="connsiteY2" fmla="*/ 8635 h 10549"/>
              <a:gd name="connsiteX3" fmla="*/ 1637 w 10000"/>
              <a:gd name="connsiteY3" fmla="*/ 8635 h 10549"/>
              <a:gd name="connsiteX4" fmla="*/ 1925 w 10000"/>
              <a:gd name="connsiteY4" fmla="*/ 10440 h 10549"/>
              <a:gd name="connsiteX5" fmla="*/ 1997 w 10000"/>
              <a:gd name="connsiteY5" fmla="*/ 10311 h 10549"/>
              <a:gd name="connsiteX6" fmla="*/ 2005 w 10000"/>
              <a:gd name="connsiteY6" fmla="*/ 9978 h 10549"/>
              <a:gd name="connsiteX7" fmla="*/ 2068 w 10000"/>
              <a:gd name="connsiteY7" fmla="*/ 10487 h 10549"/>
              <a:gd name="connsiteX8" fmla="*/ 2335 w 10000"/>
              <a:gd name="connsiteY8" fmla="*/ 8635 h 10549"/>
              <a:gd name="connsiteX9" fmla="*/ 10000 w 10000"/>
              <a:gd name="connsiteY9" fmla="*/ 8635 h 10549"/>
              <a:gd name="connsiteX10" fmla="*/ 10000 w 10000"/>
              <a:gd name="connsiteY10" fmla="*/ 0 h 10549"/>
              <a:gd name="connsiteX0" fmla="*/ 10000 w 10000"/>
              <a:gd name="connsiteY0" fmla="*/ 0 h 10578"/>
              <a:gd name="connsiteX1" fmla="*/ 0 w 10000"/>
              <a:gd name="connsiteY1" fmla="*/ 0 h 10578"/>
              <a:gd name="connsiteX2" fmla="*/ 0 w 10000"/>
              <a:gd name="connsiteY2" fmla="*/ 8635 h 10578"/>
              <a:gd name="connsiteX3" fmla="*/ 1637 w 10000"/>
              <a:gd name="connsiteY3" fmla="*/ 8635 h 10578"/>
              <a:gd name="connsiteX4" fmla="*/ 1925 w 10000"/>
              <a:gd name="connsiteY4" fmla="*/ 10440 h 10578"/>
              <a:gd name="connsiteX5" fmla="*/ 1997 w 10000"/>
              <a:gd name="connsiteY5" fmla="*/ 10311 h 10578"/>
              <a:gd name="connsiteX6" fmla="*/ 2068 w 10000"/>
              <a:gd name="connsiteY6" fmla="*/ 10487 h 10578"/>
              <a:gd name="connsiteX7" fmla="*/ 2335 w 10000"/>
              <a:gd name="connsiteY7" fmla="*/ 8635 h 10578"/>
              <a:gd name="connsiteX8" fmla="*/ 10000 w 10000"/>
              <a:gd name="connsiteY8" fmla="*/ 8635 h 10578"/>
              <a:gd name="connsiteX9" fmla="*/ 10000 w 10000"/>
              <a:gd name="connsiteY9" fmla="*/ 0 h 10578"/>
              <a:gd name="connsiteX0" fmla="*/ 10000 w 10000"/>
              <a:gd name="connsiteY0" fmla="*/ 0 h 10693"/>
              <a:gd name="connsiteX1" fmla="*/ 0 w 10000"/>
              <a:gd name="connsiteY1" fmla="*/ 0 h 10693"/>
              <a:gd name="connsiteX2" fmla="*/ 0 w 10000"/>
              <a:gd name="connsiteY2" fmla="*/ 8635 h 10693"/>
              <a:gd name="connsiteX3" fmla="*/ 1637 w 10000"/>
              <a:gd name="connsiteY3" fmla="*/ 8635 h 10693"/>
              <a:gd name="connsiteX4" fmla="*/ 1925 w 10000"/>
              <a:gd name="connsiteY4" fmla="*/ 10440 h 10693"/>
              <a:gd name="connsiteX5" fmla="*/ 2068 w 10000"/>
              <a:gd name="connsiteY5" fmla="*/ 10487 h 10693"/>
              <a:gd name="connsiteX6" fmla="*/ 2335 w 10000"/>
              <a:gd name="connsiteY6" fmla="*/ 8635 h 10693"/>
              <a:gd name="connsiteX7" fmla="*/ 10000 w 10000"/>
              <a:gd name="connsiteY7" fmla="*/ 8635 h 10693"/>
              <a:gd name="connsiteX8" fmla="*/ 10000 w 10000"/>
              <a:gd name="connsiteY8" fmla="*/ 0 h 10693"/>
              <a:gd name="connsiteX0" fmla="*/ 10000 w 10000"/>
              <a:gd name="connsiteY0" fmla="*/ 0 h 10440"/>
              <a:gd name="connsiteX1" fmla="*/ 0 w 10000"/>
              <a:gd name="connsiteY1" fmla="*/ 0 h 10440"/>
              <a:gd name="connsiteX2" fmla="*/ 0 w 10000"/>
              <a:gd name="connsiteY2" fmla="*/ 8635 h 10440"/>
              <a:gd name="connsiteX3" fmla="*/ 1637 w 10000"/>
              <a:gd name="connsiteY3" fmla="*/ 8635 h 10440"/>
              <a:gd name="connsiteX4" fmla="*/ 1925 w 10000"/>
              <a:gd name="connsiteY4" fmla="*/ 10440 h 10440"/>
              <a:gd name="connsiteX5" fmla="*/ 2335 w 10000"/>
              <a:gd name="connsiteY5" fmla="*/ 8635 h 10440"/>
              <a:gd name="connsiteX6" fmla="*/ 10000 w 10000"/>
              <a:gd name="connsiteY6" fmla="*/ 8635 h 10440"/>
              <a:gd name="connsiteX7" fmla="*/ 10000 w 10000"/>
              <a:gd name="connsiteY7" fmla="*/ 0 h 10440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11"/>
              <a:gd name="connsiteX1" fmla="*/ 0 w 10000"/>
              <a:gd name="connsiteY1" fmla="*/ 0 h 10911"/>
              <a:gd name="connsiteX2" fmla="*/ 0 w 10000"/>
              <a:gd name="connsiteY2" fmla="*/ 8635 h 10911"/>
              <a:gd name="connsiteX3" fmla="*/ 1637 w 10000"/>
              <a:gd name="connsiteY3" fmla="*/ 8635 h 10911"/>
              <a:gd name="connsiteX4" fmla="*/ 1917 w 10000"/>
              <a:gd name="connsiteY4" fmla="*/ 10907 h 10911"/>
              <a:gd name="connsiteX5" fmla="*/ 2335 w 10000"/>
              <a:gd name="connsiteY5" fmla="*/ 8635 h 10911"/>
              <a:gd name="connsiteX6" fmla="*/ 10000 w 10000"/>
              <a:gd name="connsiteY6" fmla="*/ 8635 h 10911"/>
              <a:gd name="connsiteX7" fmla="*/ 10000 w 10000"/>
              <a:gd name="connsiteY7" fmla="*/ 0 h 10911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926"/>
              <a:gd name="connsiteX1" fmla="*/ 0 w 10000"/>
              <a:gd name="connsiteY1" fmla="*/ 0 h 10926"/>
              <a:gd name="connsiteX2" fmla="*/ 0 w 10000"/>
              <a:gd name="connsiteY2" fmla="*/ 8635 h 10926"/>
              <a:gd name="connsiteX3" fmla="*/ 1637 w 10000"/>
              <a:gd name="connsiteY3" fmla="*/ 8635 h 10926"/>
              <a:gd name="connsiteX4" fmla="*/ 1985 w 10000"/>
              <a:gd name="connsiteY4" fmla="*/ 10923 h 10926"/>
              <a:gd name="connsiteX5" fmla="*/ 2335 w 10000"/>
              <a:gd name="connsiteY5" fmla="*/ 8635 h 10926"/>
              <a:gd name="connsiteX6" fmla="*/ 10000 w 10000"/>
              <a:gd name="connsiteY6" fmla="*/ 8635 h 10926"/>
              <a:gd name="connsiteX7" fmla="*/ 10000 w 10000"/>
              <a:gd name="connsiteY7" fmla="*/ 0 h 10926"/>
              <a:gd name="connsiteX0" fmla="*/ 10000 w 10000"/>
              <a:gd name="connsiteY0" fmla="*/ 0 h 10926"/>
              <a:gd name="connsiteX1" fmla="*/ 0 w 10000"/>
              <a:gd name="connsiteY1" fmla="*/ 0 h 10926"/>
              <a:gd name="connsiteX2" fmla="*/ 0 w 10000"/>
              <a:gd name="connsiteY2" fmla="*/ 8635 h 10926"/>
              <a:gd name="connsiteX3" fmla="*/ 1637 w 10000"/>
              <a:gd name="connsiteY3" fmla="*/ 8635 h 10926"/>
              <a:gd name="connsiteX4" fmla="*/ 1985 w 10000"/>
              <a:gd name="connsiteY4" fmla="*/ 10923 h 10926"/>
              <a:gd name="connsiteX5" fmla="*/ 2335 w 10000"/>
              <a:gd name="connsiteY5" fmla="*/ 8635 h 10926"/>
              <a:gd name="connsiteX6" fmla="*/ 10000 w 10000"/>
              <a:gd name="connsiteY6" fmla="*/ 8635 h 10926"/>
              <a:gd name="connsiteX7" fmla="*/ 10000 w 10000"/>
              <a:gd name="connsiteY7" fmla="*/ 0 h 10926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655"/>
              <a:gd name="connsiteX1" fmla="*/ 0 w 10000"/>
              <a:gd name="connsiteY1" fmla="*/ 0 h 10655"/>
              <a:gd name="connsiteX2" fmla="*/ 0 w 10000"/>
              <a:gd name="connsiteY2" fmla="*/ 8635 h 10655"/>
              <a:gd name="connsiteX3" fmla="*/ 1637 w 10000"/>
              <a:gd name="connsiteY3" fmla="*/ 8635 h 10655"/>
              <a:gd name="connsiteX4" fmla="*/ 1997 w 10000"/>
              <a:gd name="connsiteY4" fmla="*/ 10643 h 10655"/>
              <a:gd name="connsiteX5" fmla="*/ 2335 w 10000"/>
              <a:gd name="connsiteY5" fmla="*/ 8635 h 10655"/>
              <a:gd name="connsiteX6" fmla="*/ 10000 w 10000"/>
              <a:gd name="connsiteY6" fmla="*/ 8635 h 10655"/>
              <a:gd name="connsiteX7" fmla="*/ 10000 w 10000"/>
              <a:gd name="connsiteY7" fmla="*/ 0 h 10655"/>
              <a:gd name="connsiteX0" fmla="*/ 10000 w 10000"/>
              <a:gd name="connsiteY0" fmla="*/ 0 h 10892"/>
              <a:gd name="connsiteX1" fmla="*/ 0 w 10000"/>
              <a:gd name="connsiteY1" fmla="*/ 0 h 10892"/>
              <a:gd name="connsiteX2" fmla="*/ 0 w 10000"/>
              <a:gd name="connsiteY2" fmla="*/ 8635 h 10892"/>
              <a:gd name="connsiteX3" fmla="*/ 1637 w 10000"/>
              <a:gd name="connsiteY3" fmla="*/ 8635 h 10892"/>
              <a:gd name="connsiteX4" fmla="*/ 1991 w 10000"/>
              <a:gd name="connsiteY4" fmla="*/ 10892 h 10892"/>
              <a:gd name="connsiteX5" fmla="*/ 2335 w 10000"/>
              <a:gd name="connsiteY5" fmla="*/ 8635 h 10892"/>
              <a:gd name="connsiteX6" fmla="*/ 10000 w 10000"/>
              <a:gd name="connsiteY6" fmla="*/ 8635 h 10892"/>
              <a:gd name="connsiteX7" fmla="*/ 10000 w 10000"/>
              <a:gd name="connsiteY7" fmla="*/ 0 h 10892"/>
              <a:gd name="connsiteX0" fmla="*/ 10000 w 10000"/>
              <a:gd name="connsiteY0" fmla="*/ 0 h 10892"/>
              <a:gd name="connsiteX1" fmla="*/ 0 w 10000"/>
              <a:gd name="connsiteY1" fmla="*/ 0 h 10892"/>
              <a:gd name="connsiteX2" fmla="*/ 0 w 10000"/>
              <a:gd name="connsiteY2" fmla="*/ 8635 h 10892"/>
              <a:gd name="connsiteX3" fmla="*/ 1637 w 10000"/>
              <a:gd name="connsiteY3" fmla="*/ 8635 h 10892"/>
              <a:gd name="connsiteX4" fmla="*/ 1991 w 10000"/>
              <a:gd name="connsiteY4" fmla="*/ 10892 h 10892"/>
              <a:gd name="connsiteX5" fmla="*/ 2335 w 10000"/>
              <a:gd name="connsiteY5" fmla="*/ 8635 h 10892"/>
              <a:gd name="connsiteX6" fmla="*/ 10000 w 10000"/>
              <a:gd name="connsiteY6" fmla="*/ 8635 h 10892"/>
              <a:gd name="connsiteX7" fmla="*/ 10000 w 10000"/>
              <a:gd name="connsiteY7" fmla="*/ 0 h 10892"/>
              <a:gd name="connsiteX0" fmla="*/ 10000 w 10000"/>
              <a:gd name="connsiteY0" fmla="*/ 0 h 10892"/>
              <a:gd name="connsiteX1" fmla="*/ 0 w 10000"/>
              <a:gd name="connsiteY1" fmla="*/ 0 h 10892"/>
              <a:gd name="connsiteX2" fmla="*/ 0 w 10000"/>
              <a:gd name="connsiteY2" fmla="*/ 8635 h 10892"/>
              <a:gd name="connsiteX3" fmla="*/ 1637 w 10000"/>
              <a:gd name="connsiteY3" fmla="*/ 8635 h 10892"/>
              <a:gd name="connsiteX4" fmla="*/ 1991 w 10000"/>
              <a:gd name="connsiteY4" fmla="*/ 10892 h 10892"/>
              <a:gd name="connsiteX5" fmla="*/ 2335 w 10000"/>
              <a:gd name="connsiteY5" fmla="*/ 8635 h 10892"/>
              <a:gd name="connsiteX6" fmla="*/ 10000 w 10000"/>
              <a:gd name="connsiteY6" fmla="*/ 8635 h 10892"/>
              <a:gd name="connsiteX7" fmla="*/ 10000 w 10000"/>
              <a:gd name="connsiteY7" fmla="*/ 0 h 10892"/>
              <a:gd name="connsiteX0" fmla="*/ 10000 w 10000"/>
              <a:gd name="connsiteY0" fmla="*/ 0 h 11281"/>
              <a:gd name="connsiteX1" fmla="*/ 0 w 10000"/>
              <a:gd name="connsiteY1" fmla="*/ 0 h 11281"/>
              <a:gd name="connsiteX2" fmla="*/ 0 w 10000"/>
              <a:gd name="connsiteY2" fmla="*/ 8635 h 11281"/>
              <a:gd name="connsiteX3" fmla="*/ 1637 w 10000"/>
              <a:gd name="connsiteY3" fmla="*/ 8635 h 11281"/>
              <a:gd name="connsiteX4" fmla="*/ 1991 w 10000"/>
              <a:gd name="connsiteY4" fmla="*/ 11281 h 11281"/>
              <a:gd name="connsiteX5" fmla="*/ 2335 w 10000"/>
              <a:gd name="connsiteY5" fmla="*/ 8635 h 11281"/>
              <a:gd name="connsiteX6" fmla="*/ 10000 w 10000"/>
              <a:gd name="connsiteY6" fmla="*/ 8635 h 11281"/>
              <a:gd name="connsiteX7" fmla="*/ 10000 w 10000"/>
              <a:gd name="connsiteY7" fmla="*/ 0 h 11281"/>
              <a:gd name="connsiteX0" fmla="*/ 10000 w 10000"/>
              <a:gd name="connsiteY0" fmla="*/ 0 h 11281"/>
              <a:gd name="connsiteX1" fmla="*/ 0 w 10000"/>
              <a:gd name="connsiteY1" fmla="*/ 0 h 11281"/>
              <a:gd name="connsiteX2" fmla="*/ 0 w 10000"/>
              <a:gd name="connsiteY2" fmla="*/ 8635 h 11281"/>
              <a:gd name="connsiteX3" fmla="*/ 1637 w 10000"/>
              <a:gd name="connsiteY3" fmla="*/ 8635 h 11281"/>
              <a:gd name="connsiteX4" fmla="*/ 1991 w 10000"/>
              <a:gd name="connsiteY4" fmla="*/ 11281 h 11281"/>
              <a:gd name="connsiteX5" fmla="*/ 2335 w 10000"/>
              <a:gd name="connsiteY5" fmla="*/ 8635 h 11281"/>
              <a:gd name="connsiteX6" fmla="*/ 10000 w 10000"/>
              <a:gd name="connsiteY6" fmla="*/ 8635 h 11281"/>
              <a:gd name="connsiteX7" fmla="*/ 10000 w 10000"/>
              <a:gd name="connsiteY7" fmla="*/ 0 h 11281"/>
              <a:gd name="connsiteX0" fmla="*/ 10000 w 10000"/>
              <a:gd name="connsiteY0" fmla="*/ 0 h 10783"/>
              <a:gd name="connsiteX1" fmla="*/ 0 w 10000"/>
              <a:gd name="connsiteY1" fmla="*/ 0 h 10783"/>
              <a:gd name="connsiteX2" fmla="*/ 0 w 10000"/>
              <a:gd name="connsiteY2" fmla="*/ 8635 h 10783"/>
              <a:gd name="connsiteX3" fmla="*/ 1637 w 10000"/>
              <a:gd name="connsiteY3" fmla="*/ 8635 h 10783"/>
              <a:gd name="connsiteX4" fmla="*/ 1997 w 10000"/>
              <a:gd name="connsiteY4" fmla="*/ 10783 h 10783"/>
              <a:gd name="connsiteX5" fmla="*/ 2335 w 10000"/>
              <a:gd name="connsiteY5" fmla="*/ 8635 h 10783"/>
              <a:gd name="connsiteX6" fmla="*/ 10000 w 10000"/>
              <a:gd name="connsiteY6" fmla="*/ 8635 h 10783"/>
              <a:gd name="connsiteX7" fmla="*/ 10000 w 10000"/>
              <a:gd name="connsiteY7" fmla="*/ 0 h 10783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95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9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91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876">
                <a:moveTo>
                  <a:pt x="10000" y="0"/>
                </a:moveTo>
                <a:lnTo>
                  <a:pt x="0" y="0"/>
                </a:lnTo>
                <a:lnTo>
                  <a:pt x="0" y="8635"/>
                </a:lnTo>
                <a:lnTo>
                  <a:pt x="1637" y="8635"/>
                </a:lnTo>
                <a:cubicBezTo>
                  <a:pt x="1783" y="9647"/>
                  <a:pt x="1956" y="10883"/>
                  <a:pt x="1989" y="10876"/>
                </a:cubicBezTo>
                <a:cubicBezTo>
                  <a:pt x="2022" y="10869"/>
                  <a:pt x="2175" y="9759"/>
                  <a:pt x="2335" y="8635"/>
                </a:cubicBezTo>
                <a:lnTo>
                  <a:pt x="10000" y="8635"/>
                </a:lnTo>
                <a:lnTo>
                  <a:pt x="10000" y="0"/>
                </a:lnTo>
                <a:close/>
              </a:path>
            </a:pathLst>
          </a:custGeom>
          <a:solidFill>
            <a:schemeClr val="accent1"/>
          </a:solidFill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17" y="1664411"/>
            <a:ext cx="10148455" cy="46411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56273" y="6492875"/>
            <a:ext cx="789708" cy="365125"/>
          </a:xfrm>
        </p:spPr>
        <p:txBody>
          <a:bodyPr/>
          <a:lstStyle/>
          <a:p>
            <a:fld id="{57402DEB-0E34-4869-8C5B-CEF804496543}" type="datetime1">
              <a:rPr lang="en-US" smtClean="0"/>
              <a:t>9/15/25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1035191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45981" y="6492875"/>
            <a:ext cx="104601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2506C36-AE83-4221-8E7D-49678EEAB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23" y="170963"/>
            <a:ext cx="9986616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E24F8C-19C7-52E8-6152-8F2868C0D966}"/>
              </a:ext>
            </a:extLst>
          </p:cNvPr>
          <p:cNvGrpSpPr/>
          <p:nvPr userDrawn="1"/>
        </p:nvGrpSpPr>
        <p:grpSpPr>
          <a:xfrm>
            <a:off x="-1" y="-11722"/>
            <a:ext cx="12192002" cy="1347540"/>
            <a:chOff x="-1" y="-11722"/>
            <a:chExt cx="12192002" cy="134754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C73885E-90AE-7CCB-3E31-D29F01C63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alphaModFix amt="2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l="32749" t="35709" b="38093"/>
            <a:stretch/>
          </p:blipFill>
          <p:spPr>
            <a:xfrm>
              <a:off x="-1" y="-1"/>
              <a:ext cx="6096001" cy="133581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DF444F5-A126-1077-6913-AC073AFA65C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alphaModFix amt="2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t="35709" r="32749" b="38093"/>
            <a:stretch/>
          </p:blipFill>
          <p:spPr>
            <a:xfrm>
              <a:off x="6096001" y="-11722"/>
              <a:ext cx="6096000" cy="13358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365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>
            <a:extLst>
              <a:ext uri="{FF2B5EF4-FFF2-40B4-BE49-F238E27FC236}">
                <a16:creationId xmlns:a16="http://schemas.microsoft.com/office/drawing/2014/main" id="{C18DF7B4-0748-453B-8EE5-8CB91FF1E730}"/>
              </a:ext>
            </a:extLst>
          </p:cNvPr>
          <p:cNvSpPr/>
          <p:nvPr userDrawn="1"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8963392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8963392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50285" y="6492874"/>
            <a:ext cx="679559" cy="365125"/>
          </a:xfrm>
        </p:spPr>
        <p:txBody>
          <a:bodyPr/>
          <a:lstStyle/>
          <a:p>
            <a:fld id="{DD277173-A9A6-4AA8-8BED-CC1D09460C79}" type="datetime1">
              <a:rPr lang="en-US" smtClean="0"/>
              <a:t>9/15/25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1045028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9845" y="6492875"/>
            <a:ext cx="106215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EF45AF-3617-9AE2-0520-C522A12E6F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969" t="7395" b="21877"/>
          <a:stretch/>
        </p:blipFill>
        <p:spPr>
          <a:xfrm>
            <a:off x="-2" y="-1"/>
            <a:ext cx="12192001" cy="489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53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5943" y="1664411"/>
            <a:ext cx="4989930" cy="46792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82145" y="1664410"/>
            <a:ext cx="4998311" cy="46792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380455" y="6492875"/>
            <a:ext cx="749390" cy="365125"/>
          </a:xfrm>
        </p:spPr>
        <p:txBody>
          <a:bodyPr/>
          <a:lstStyle/>
          <a:p>
            <a:fld id="{A7D83990-636B-4C85-B4A9-B9D9FAC54192}" type="datetime1">
              <a:rPr lang="en-US" smtClean="0"/>
              <a:t>9/15/25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1038045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29845" y="6492875"/>
            <a:ext cx="1062155" cy="36598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 6"/>
          <p:cNvSpPr/>
          <p:nvPr userDrawn="1"/>
        </p:nvSpPr>
        <p:spPr bwMode="auto">
          <a:xfrm>
            <a:off x="0" y="2"/>
            <a:ext cx="12192000" cy="1664409"/>
          </a:xfrm>
          <a:custGeom>
            <a:avLst/>
            <a:gdLst>
              <a:gd name="connsiteX0" fmla="*/ 10000 w 10000"/>
              <a:gd name="connsiteY0" fmla="*/ 0 h 10311"/>
              <a:gd name="connsiteX1" fmla="*/ 0 w 10000"/>
              <a:gd name="connsiteY1" fmla="*/ 0 h 10311"/>
              <a:gd name="connsiteX2" fmla="*/ 0 w 10000"/>
              <a:gd name="connsiteY2" fmla="*/ 8635 h 10311"/>
              <a:gd name="connsiteX3" fmla="*/ 1637 w 10000"/>
              <a:gd name="connsiteY3" fmla="*/ 8635 h 10311"/>
              <a:gd name="connsiteX4" fmla="*/ 1950 w 10000"/>
              <a:gd name="connsiteY4" fmla="*/ 9942 h 10311"/>
              <a:gd name="connsiteX5" fmla="*/ 1950 w 10000"/>
              <a:gd name="connsiteY5" fmla="*/ 9942 h 10311"/>
              <a:gd name="connsiteX6" fmla="*/ 1957 w 10000"/>
              <a:gd name="connsiteY6" fmla="*/ 9956 h 10311"/>
              <a:gd name="connsiteX7" fmla="*/ 1967 w 10000"/>
              <a:gd name="connsiteY7" fmla="*/ 9978 h 10311"/>
              <a:gd name="connsiteX8" fmla="*/ 1977 w 10000"/>
              <a:gd name="connsiteY8" fmla="*/ 10000 h 10311"/>
              <a:gd name="connsiteX9" fmla="*/ 1986 w 10000"/>
              <a:gd name="connsiteY9" fmla="*/ 10000 h 10311"/>
              <a:gd name="connsiteX10" fmla="*/ 1997 w 10000"/>
              <a:gd name="connsiteY10" fmla="*/ 10311 h 10311"/>
              <a:gd name="connsiteX11" fmla="*/ 2005 w 10000"/>
              <a:gd name="connsiteY11" fmla="*/ 9978 h 10311"/>
              <a:gd name="connsiteX12" fmla="*/ 2016 w 10000"/>
              <a:gd name="connsiteY12" fmla="*/ 9956 h 10311"/>
              <a:gd name="connsiteX13" fmla="*/ 2023 w 10000"/>
              <a:gd name="connsiteY13" fmla="*/ 9942 h 10311"/>
              <a:gd name="connsiteX14" fmla="*/ 2335 w 10000"/>
              <a:gd name="connsiteY14" fmla="*/ 8635 h 10311"/>
              <a:gd name="connsiteX15" fmla="*/ 10000 w 10000"/>
              <a:gd name="connsiteY15" fmla="*/ 8635 h 10311"/>
              <a:gd name="connsiteX16" fmla="*/ 10000 w 10000"/>
              <a:gd name="connsiteY16" fmla="*/ 0 h 10311"/>
              <a:gd name="connsiteX0" fmla="*/ 10000 w 10000"/>
              <a:gd name="connsiteY0" fmla="*/ 0 h 10329"/>
              <a:gd name="connsiteX1" fmla="*/ 0 w 10000"/>
              <a:gd name="connsiteY1" fmla="*/ 0 h 10329"/>
              <a:gd name="connsiteX2" fmla="*/ 0 w 10000"/>
              <a:gd name="connsiteY2" fmla="*/ 8635 h 10329"/>
              <a:gd name="connsiteX3" fmla="*/ 1637 w 10000"/>
              <a:gd name="connsiteY3" fmla="*/ 8635 h 10329"/>
              <a:gd name="connsiteX4" fmla="*/ 1950 w 10000"/>
              <a:gd name="connsiteY4" fmla="*/ 9942 h 10329"/>
              <a:gd name="connsiteX5" fmla="*/ 1950 w 10000"/>
              <a:gd name="connsiteY5" fmla="*/ 9942 h 10329"/>
              <a:gd name="connsiteX6" fmla="*/ 1955 w 10000"/>
              <a:gd name="connsiteY6" fmla="*/ 10329 h 10329"/>
              <a:gd name="connsiteX7" fmla="*/ 1967 w 10000"/>
              <a:gd name="connsiteY7" fmla="*/ 9978 h 10329"/>
              <a:gd name="connsiteX8" fmla="*/ 1977 w 10000"/>
              <a:gd name="connsiteY8" fmla="*/ 10000 h 10329"/>
              <a:gd name="connsiteX9" fmla="*/ 1986 w 10000"/>
              <a:gd name="connsiteY9" fmla="*/ 10000 h 10329"/>
              <a:gd name="connsiteX10" fmla="*/ 1997 w 10000"/>
              <a:gd name="connsiteY10" fmla="*/ 10311 h 10329"/>
              <a:gd name="connsiteX11" fmla="*/ 2005 w 10000"/>
              <a:gd name="connsiteY11" fmla="*/ 9978 h 10329"/>
              <a:gd name="connsiteX12" fmla="*/ 2016 w 10000"/>
              <a:gd name="connsiteY12" fmla="*/ 9956 h 10329"/>
              <a:gd name="connsiteX13" fmla="*/ 2023 w 10000"/>
              <a:gd name="connsiteY13" fmla="*/ 9942 h 10329"/>
              <a:gd name="connsiteX14" fmla="*/ 2335 w 10000"/>
              <a:gd name="connsiteY14" fmla="*/ 8635 h 10329"/>
              <a:gd name="connsiteX15" fmla="*/ 10000 w 10000"/>
              <a:gd name="connsiteY15" fmla="*/ 8635 h 10329"/>
              <a:gd name="connsiteX16" fmla="*/ 10000 w 10000"/>
              <a:gd name="connsiteY16" fmla="*/ 0 h 10329"/>
              <a:gd name="connsiteX0" fmla="*/ 10000 w 10000"/>
              <a:gd name="connsiteY0" fmla="*/ 0 h 10455"/>
              <a:gd name="connsiteX1" fmla="*/ 0 w 10000"/>
              <a:gd name="connsiteY1" fmla="*/ 0 h 10455"/>
              <a:gd name="connsiteX2" fmla="*/ 0 w 10000"/>
              <a:gd name="connsiteY2" fmla="*/ 8635 h 10455"/>
              <a:gd name="connsiteX3" fmla="*/ 1637 w 10000"/>
              <a:gd name="connsiteY3" fmla="*/ 8635 h 10455"/>
              <a:gd name="connsiteX4" fmla="*/ 1950 w 10000"/>
              <a:gd name="connsiteY4" fmla="*/ 9942 h 10455"/>
              <a:gd name="connsiteX5" fmla="*/ 1946 w 10000"/>
              <a:gd name="connsiteY5" fmla="*/ 10455 h 10455"/>
              <a:gd name="connsiteX6" fmla="*/ 1955 w 10000"/>
              <a:gd name="connsiteY6" fmla="*/ 10329 h 10455"/>
              <a:gd name="connsiteX7" fmla="*/ 1967 w 10000"/>
              <a:gd name="connsiteY7" fmla="*/ 9978 h 10455"/>
              <a:gd name="connsiteX8" fmla="*/ 1977 w 10000"/>
              <a:gd name="connsiteY8" fmla="*/ 10000 h 10455"/>
              <a:gd name="connsiteX9" fmla="*/ 1986 w 10000"/>
              <a:gd name="connsiteY9" fmla="*/ 10000 h 10455"/>
              <a:gd name="connsiteX10" fmla="*/ 1997 w 10000"/>
              <a:gd name="connsiteY10" fmla="*/ 10311 h 10455"/>
              <a:gd name="connsiteX11" fmla="*/ 2005 w 10000"/>
              <a:gd name="connsiteY11" fmla="*/ 9978 h 10455"/>
              <a:gd name="connsiteX12" fmla="*/ 2016 w 10000"/>
              <a:gd name="connsiteY12" fmla="*/ 9956 h 10455"/>
              <a:gd name="connsiteX13" fmla="*/ 2023 w 10000"/>
              <a:gd name="connsiteY13" fmla="*/ 9942 h 10455"/>
              <a:gd name="connsiteX14" fmla="*/ 2335 w 10000"/>
              <a:gd name="connsiteY14" fmla="*/ 8635 h 10455"/>
              <a:gd name="connsiteX15" fmla="*/ 10000 w 10000"/>
              <a:gd name="connsiteY15" fmla="*/ 8635 h 10455"/>
              <a:gd name="connsiteX16" fmla="*/ 10000 w 10000"/>
              <a:gd name="connsiteY16" fmla="*/ 0 h 10455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23 w 10000"/>
              <a:gd name="connsiteY13" fmla="*/ 9942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68 w 10000"/>
              <a:gd name="connsiteY13" fmla="*/ 10487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68 w 10000"/>
              <a:gd name="connsiteY13" fmla="*/ 10487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68 w 10000"/>
              <a:gd name="connsiteY13" fmla="*/ 10487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97 w 10000"/>
              <a:gd name="connsiteY9" fmla="*/ 10311 h 10491"/>
              <a:gd name="connsiteX10" fmla="*/ 2005 w 10000"/>
              <a:gd name="connsiteY10" fmla="*/ 9978 h 10491"/>
              <a:gd name="connsiteX11" fmla="*/ 2016 w 10000"/>
              <a:gd name="connsiteY11" fmla="*/ 9956 h 10491"/>
              <a:gd name="connsiteX12" fmla="*/ 2068 w 10000"/>
              <a:gd name="connsiteY12" fmla="*/ 10487 h 10491"/>
              <a:gd name="connsiteX13" fmla="*/ 2335 w 10000"/>
              <a:gd name="connsiteY13" fmla="*/ 8635 h 10491"/>
              <a:gd name="connsiteX14" fmla="*/ 10000 w 10000"/>
              <a:gd name="connsiteY14" fmla="*/ 8635 h 10491"/>
              <a:gd name="connsiteX15" fmla="*/ 10000 w 10000"/>
              <a:gd name="connsiteY15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97 w 10000"/>
              <a:gd name="connsiteY8" fmla="*/ 10311 h 10491"/>
              <a:gd name="connsiteX9" fmla="*/ 2005 w 10000"/>
              <a:gd name="connsiteY9" fmla="*/ 9978 h 10491"/>
              <a:gd name="connsiteX10" fmla="*/ 2016 w 10000"/>
              <a:gd name="connsiteY10" fmla="*/ 9956 h 10491"/>
              <a:gd name="connsiteX11" fmla="*/ 2068 w 10000"/>
              <a:gd name="connsiteY11" fmla="*/ 10487 h 10491"/>
              <a:gd name="connsiteX12" fmla="*/ 2335 w 10000"/>
              <a:gd name="connsiteY12" fmla="*/ 8635 h 10491"/>
              <a:gd name="connsiteX13" fmla="*/ 10000 w 10000"/>
              <a:gd name="connsiteY13" fmla="*/ 8635 h 10491"/>
              <a:gd name="connsiteX14" fmla="*/ 10000 w 10000"/>
              <a:gd name="connsiteY14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97 w 10000"/>
              <a:gd name="connsiteY7" fmla="*/ 10311 h 10491"/>
              <a:gd name="connsiteX8" fmla="*/ 2005 w 10000"/>
              <a:gd name="connsiteY8" fmla="*/ 9978 h 10491"/>
              <a:gd name="connsiteX9" fmla="*/ 2016 w 10000"/>
              <a:gd name="connsiteY9" fmla="*/ 9956 h 10491"/>
              <a:gd name="connsiteX10" fmla="*/ 2068 w 10000"/>
              <a:gd name="connsiteY10" fmla="*/ 10487 h 10491"/>
              <a:gd name="connsiteX11" fmla="*/ 2335 w 10000"/>
              <a:gd name="connsiteY11" fmla="*/ 8635 h 10491"/>
              <a:gd name="connsiteX12" fmla="*/ 10000 w 10000"/>
              <a:gd name="connsiteY12" fmla="*/ 8635 h 10491"/>
              <a:gd name="connsiteX13" fmla="*/ 10000 w 10000"/>
              <a:gd name="connsiteY13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97 w 10000"/>
              <a:gd name="connsiteY6" fmla="*/ 10311 h 10491"/>
              <a:gd name="connsiteX7" fmla="*/ 2005 w 10000"/>
              <a:gd name="connsiteY7" fmla="*/ 9978 h 10491"/>
              <a:gd name="connsiteX8" fmla="*/ 2016 w 10000"/>
              <a:gd name="connsiteY8" fmla="*/ 9956 h 10491"/>
              <a:gd name="connsiteX9" fmla="*/ 2068 w 10000"/>
              <a:gd name="connsiteY9" fmla="*/ 10487 h 10491"/>
              <a:gd name="connsiteX10" fmla="*/ 2335 w 10000"/>
              <a:gd name="connsiteY10" fmla="*/ 8635 h 10491"/>
              <a:gd name="connsiteX11" fmla="*/ 10000 w 10000"/>
              <a:gd name="connsiteY11" fmla="*/ 8635 h 10491"/>
              <a:gd name="connsiteX12" fmla="*/ 10000 w 10000"/>
              <a:gd name="connsiteY12" fmla="*/ 0 h 10491"/>
              <a:gd name="connsiteX0" fmla="*/ 10000 w 10000"/>
              <a:gd name="connsiteY0" fmla="*/ 0 h 10549"/>
              <a:gd name="connsiteX1" fmla="*/ 0 w 10000"/>
              <a:gd name="connsiteY1" fmla="*/ 0 h 10549"/>
              <a:gd name="connsiteX2" fmla="*/ 0 w 10000"/>
              <a:gd name="connsiteY2" fmla="*/ 8635 h 10549"/>
              <a:gd name="connsiteX3" fmla="*/ 1637 w 10000"/>
              <a:gd name="connsiteY3" fmla="*/ 8635 h 10549"/>
              <a:gd name="connsiteX4" fmla="*/ 1925 w 10000"/>
              <a:gd name="connsiteY4" fmla="*/ 10440 h 10549"/>
              <a:gd name="connsiteX5" fmla="*/ 1997 w 10000"/>
              <a:gd name="connsiteY5" fmla="*/ 10311 h 10549"/>
              <a:gd name="connsiteX6" fmla="*/ 2005 w 10000"/>
              <a:gd name="connsiteY6" fmla="*/ 9978 h 10549"/>
              <a:gd name="connsiteX7" fmla="*/ 2016 w 10000"/>
              <a:gd name="connsiteY7" fmla="*/ 9956 h 10549"/>
              <a:gd name="connsiteX8" fmla="*/ 2068 w 10000"/>
              <a:gd name="connsiteY8" fmla="*/ 10487 h 10549"/>
              <a:gd name="connsiteX9" fmla="*/ 2335 w 10000"/>
              <a:gd name="connsiteY9" fmla="*/ 8635 h 10549"/>
              <a:gd name="connsiteX10" fmla="*/ 10000 w 10000"/>
              <a:gd name="connsiteY10" fmla="*/ 8635 h 10549"/>
              <a:gd name="connsiteX11" fmla="*/ 10000 w 10000"/>
              <a:gd name="connsiteY11" fmla="*/ 0 h 10549"/>
              <a:gd name="connsiteX0" fmla="*/ 10000 w 10000"/>
              <a:gd name="connsiteY0" fmla="*/ 0 h 10549"/>
              <a:gd name="connsiteX1" fmla="*/ 0 w 10000"/>
              <a:gd name="connsiteY1" fmla="*/ 0 h 10549"/>
              <a:gd name="connsiteX2" fmla="*/ 0 w 10000"/>
              <a:gd name="connsiteY2" fmla="*/ 8635 h 10549"/>
              <a:gd name="connsiteX3" fmla="*/ 1637 w 10000"/>
              <a:gd name="connsiteY3" fmla="*/ 8635 h 10549"/>
              <a:gd name="connsiteX4" fmla="*/ 1925 w 10000"/>
              <a:gd name="connsiteY4" fmla="*/ 10440 h 10549"/>
              <a:gd name="connsiteX5" fmla="*/ 1997 w 10000"/>
              <a:gd name="connsiteY5" fmla="*/ 10311 h 10549"/>
              <a:gd name="connsiteX6" fmla="*/ 2005 w 10000"/>
              <a:gd name="connsiteY6" fmla="*/ 9978 h 10549"/>
              <a:gd name="connsiteX7" fmla="*/ 2068 w 10000"/>
              <a:gd name="connsiteY7" fmla="*/ 10487 h 10549"/>
              <a:gd name="connsiteX8" fmla="*/ 2335 w 10000"/>
              <a:gd name="connsiteY8" fmla="*/ 8635 h 10549"/>
              <a:gd name="connsiteX9" fmla="*/ 10000 w 10000"/>
              <a:gd name="connsiteY9" fmla="*/ 8635 h 10549"/>
              <a:gd name="connsiteX10" fmla="*/ 10000 w 10000"/>
              <a:gd name="connsiteY10" fmla="*/ 0 h 10549"/>
              <a:gd name="connsiteX0" fmla="*/ 10000 w 10000"/>
              <a:gd name="connsiteY0" fmla="*/ 0 h 10578"/>
              <a:gd name="connsiteX1" fmla="*/ 0 w 10000"/>
              <a:gd name="connsiteY1" fmla="*/ 0 h 10578"/>
              <a:gd name="connsiteX2" fmla="*/ 0 w 10000"/>
              <a:gd name="connsiteY2" fmla="*/ 8635 h 10578"/>
              <a:gd name="connsiteX3" fmla="*/ 1637 w 10000"/>
              <a:gd name="connsiteY3" fmla="*/ 8635 h 10578"/>
              <a:gd name="connsiteX4" fmla="*/ 1925 w 10000"/>
              <a:gd name="connsiteY4" fmla="*/ 10440 h 10578"/>
              <a:gd name="connsiteX5" fmla="*/ 1997 w 10000"/>
              <a:gd name="connsiteY5" fmla="*/ 10311 h 10578"/>
              <a:gd name="connsiteX6" fmla="*/ 2068 w 10000"/>
              <a:gd name="connsiteY6" fmla="*/ 10487 h 10578"/>
              <a:gd name="connsiteX7" fmla="*/ 2335 w 10000"/>
              <a:gd name="connsiteY7" fmla="*/ 8635 h 10578"/>
              <a:gd name="connsiteX8" fmla="*/ 10000 w 10000"/>
              <a:gd name="connsiteY8" fmla="*/ 8635 h 10578"/>
              <a:gd name="connsiteX9" fmla="*/ 10000 w 10000"/>
              <a:gd name="connsiteY9" fmla="*/ 0 h 10578"/>
              <a:gd name="connsiteX0" fmla="*/ 10000 w 10000"/>
              <a:gd name="connsiteY0" fmla="*/ 0 h 10693"/>
              <a:gd name="connsiteX1" fmla="*/ 0 w 10000"/>
              <a:gd name="connsiteY1" fmla="*/ 0 h 10693"/>
              <a:gd name="connsiteX2" fmla="*/ 0 w 10000"/>
              <a:gd name="connsiteY2" fmla="*/ 8635 h 10693"/>
              <a:gd name="connsiteX3" fmla="*/ 1637 w 10000"/>
              <a:gd name="connsiteY3" fmla="*/ 8635 h 10693"/>
              <a:gd name="connsiteX4" fmla="*/ 1925 w 10000"/>
              <a:gd name="connsiteY4" fmla="*/ 10440 h 10693"/>
              <a:gd name="connsiteX5" fmla="*/ 2068 w 10000"/>
              <a:gd name="connsiteY5" fmla="*/ 10487 h 10693"/>
              <a:gd name="connsiteX6" fmla="*/ 2335 w 10000"/>
              <a:gd name="connsiteY6" fmla="*/ 8635 h 10693"/>
              <a:gd name="connsiteX7" fmla="*/ 10000 w 10000"/>
              <a:gd name="connsiteY7" fmla="*/ 8635 h 10693"/>
              <a:gd name="connsiteX8" fmla="*/ 10000 w 10000"/>
              <a:gd name="connsiteY8" fmla="*/ 0 h 10693"/>
              <a:gd name="connsiteX0" fmla="*/ 10000 w 10000"/>
              <a:gd name="connsiteY0" fmla="*/ 0 h 10440"/>
              <a:gd name="connsiteX1" fmla="*/ 0 w 10000"/>
              <a:gd name="connsiteY1" fmla="*/ 0 h 10440"/>
              <a:gd name="connsiteX2" fmla="*/ 0 w 10000"/>
              <a:gd name="connsiteY2" fmla="*/ 8635 h 10440"/>
              <a:gd name="connsiteX3" fmla="*/ 1637 w 10000"/>
              <a:gd name="connsiteY3" fmla="*/ 8635 h 10440"/>
              <a:gd name="connsiteX4" fmla="*/ 1925 w 10000"/>
              <a:gd name="connsiteY4" fmla="*/ 10440 h 10440"/>
              <a:gd name="connsiteX5" fmla="*/ 2335 w 10000"/>
              <a:gd name="connsiteY5" fmla="*/ 8635 h 10440"/>
              <a:gd name="connsiteX6" fmla="*/ 10000 w 10000"/>
              <a:gd name="connsiteY6" fmla="*/ 8635 h 10440"/>
              <a:gd name="connsiteX7" fmla="*/ 10000 w 10000"/>
              <a:gd name="connsiteY7" fmla="*/ 0 h 10440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11"/>
              <a:gd name="connsiteX1" fmla="*/ 0 w 10000"/>
              <a:gd name="connsiteY1" fmla="*/ 0 h 10911"/>
              <a:gd name="connsiteX2" fmla="*/ 0 w 10000"/>
              <a:gd name="connsiteY2" fmla="*/ 8635 h 10911"/>
              <a:gd name="connsiteX3" fmla="*/ 1637 w 10000"/>
              <a:gd name="connsiteY3" fmla="*/ 8635 h 10911"/>
              <a:gd name="connsiteX4" fmla="*/ 1917 w 10000"/>
              <a:gd name="connsiteY4" fmla="*/ 10907 h 10911"/>
              <a:gd name="connsiteX5" fmla="*/ 2335 w 10000"/>
              <a:gd name="connsiteY5" fmla="*/ 8635 h 10911"/>
              <a:gd name="connsiteX6" fmla="*/ 10000 w 10000"/>
              <a:gd name="connsiteY6" fmla="*/ 8635 h 10911"/>
              <a:gd name="connsiteX7" fmla="*/ 10000 w 10000"/>
              <a:gd name="connsiteY7" fmla="*/ 0 h 10911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926"/>
              <a:gd name="connsiteX1" fmla="*/ 0 w 10000"/>
              <a:gd name="connsiteY1" fmla="*/ 0 h 10926"/>
              <a:gd name="connsiteX2" fmla="*/ 0 w 10000"/>
              <a:gd name="connsiteY2" fmla="*/ 8635 h 10926"/>
              <a:gd name="connsiteX3" fmla="*/ 1637 w 10000"/>
              <a:gd name="connsiteY3" fmla="*/ 8635 h 10926"/>
              <a:gd name="connsiteX4" fmla="*/ 1985 w 10000"/>
              <a:gd name="connsiteY4" fmla="*/ 10923 h 10926"/>
              <a:gd name="connsiteX5" fmla="*/ 2335 w 10000"/>
              <a:gd name="connsiteY5" fmla="*/ 8635 h 10926"/>
              <a:gd name="connsiteX6" fmla="*/ 10000 w 10000"/>
              <a:gd name="connsiteY6" fmla="*/ 8635 h 10926"/>
              <a:gd name="connsiteX7" fmla="*/ 10000 w 10000"/>
              <a:gd name="connsiteY7" fmla="*/ 0 h 10926"/>
              <a:gd name="connsiteX0" fmla="*/ 10000 w 10000"/>
              <a:gd name="connsiteY0" fmla="*/ 0 h 10926"/>
              <a:gd name="connsiteX1" fmla="*/ 0 w 10000"/>
              <a:gd name="connsiteY1" fmla="*/ 0 h 10926"/>
              <a:gd name="connsiteX2" fmla="*/ 0 w 10000"/>
              <a:gd name="connsiteY2" fmla="*/ 8635 h 10926"/>
              <a:gd name="connsiteX3" fmla="*/ 1637 w 10000"/>
              <a:gd name="connsiteY3" fmla="*/ 8635 h 10926"/>
              <a:gd name="connsiteX4" fmla="*/ 1985 w 10000"/>
              <a:gd name="connsiteY4" fmla="*/ 10923 h 10926"/>
              <a:gd name="connsiteX5" fmla="*/ 2335 w 10000"/>
              <a:gd name="connsiteY5" fmla="*/ 8635 h 10926"/>
              <a:gd name="connsiteX6" fmla="*/ 10000 w 10000"/>
              <a:gd name="connsiteY6" fmla="*/ 8635 h 10926"/>
              <a:gd name="connsiteX7" fmla="*/ 10000 w 10000"/>
              <a:gd name="connsiteY7" fmla="*/ 0 h 10926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655"/>
              <a:gd name="connsiteX1" fmla="*/ 0 w 10000"/>
              <a:gd name="connsiteY1" fmla="*/ 0 h 10655"/>
              <a:gd name="connsiteX2" fmla="*/ 0 w 10000"/>
              <a:gd name="connsiteY2" fmla="*/ 8635 h 10655"/>
              <a:gd name="connsiteX3" fmla="*/ 1637 w 10000"/>
              <a:gd name="connsiteY3" fmla="*/ 8635 h 10655"/>
              <a:gd name="connsiteX4" fmla="*/ 1997 w 10000"/>
              <a:gd name="connsiteY4" fmla="*/ 10643 h 10655"/>
              <a:gd name="connsiteX5" fmla="*/ 2335 w 10000"/>
              <a:gd name="connsiteY5" fmla="*/ 8635 h 10655"/>
              <a:gd name="connsiteX6" fmla="*/ 10000 w 10000"/>
              <a:gd name="connsiteY6" fmla="*/ 8635 h 10655"/>
              <a:gd name="connsiteX7" fmla="*/ 10000 w 10000"/>
              <a:gd name="connsiteY7" fmla="*/ 0 h 10655"/>
              <a:gd name="connsiteX0" fmla="*/ 10000 w 10000"/>
              <a:gd name="connsiteY0" fmla="*/ 0 h 10892"/>
              <a:gd name="connsiteX1" fmla="*/ 0 w 10000"/>
              <a:gd name="connsiteY1" fmla="*/ 0 h 10892"/>
              <a:gd name="connsiteX2" fmla="*/ 0 w 10000"/>
              <a:gd name="connsiteY2" fmla="*/ 8635 h 10892"/>
              <a:gd name="connsiteX3" fmla="*/ 1637 w 10000"/>
              <a:gd name="connsiteY3" fmla="*/ 8635 h 10892"/>
              <a:gd name="connsiteX4" fmla="*/ 1991 w 10000"/>
              <a:gd name="connsiteY4" fmla="*/ 10892 h 10892"/>
              <a:gd name="connsiteX5" fmla="*/ 2335 w 10000"/>
              <a:gd name="connsiteY5" fmla="*/ 8635 h 10892"/>
              <a:gd name="connsiteX6" fmla="*/ 10000 w 10000"/>
              <a:gd name="connsiteY6" fmla="*/ 8635 h 10892"/>
              <a:gd name="connsiteX7" fmla="*/ 10000 w 10000"/>
              <a:gd name="connsiteY7" fmla="*/ 0 h 10892"/>
              <a:gd name="connsiteX0" fmla="*/ 10000 w 10000"/>
              <a:gd name="connsiteY0" fmla="*/ 0 h 10892"/>
              <a:gd name="connsiteX1" fmla="*/ 0 w 10000"/>
              <a:gd name="connsiteY1" fmla="*/ 0 h 10892"/>
              <a:gd name="connsiteX2" fmla="*/ 0 w 10000"/>
              <a:gd name="connsiteY2" fmla="*/ 8635 h 10892"/>
              <a:gd name="connsiteX3" fmla="*/ 1637 w 10000"/>
              <a:gd name="connsiteY3" fmla="*/ 8635 h 10892"/>
              <a:gd name="connsiteX4" fmla="*/ 1991 w 10000"/>
              <a:gd name="connsiteY4" fmla="*/ 10892 h 10892"/>
              <a:gd name="connsiteX5" fmla="*/ 2335 w 10000"/>
              <a:gd name="connsiteY5" fmla="*/ 8635 h 10892"/>
              <a:gd name="connsiteX6" fmla="*/ 10000 w 10000"/>
              <a:gd name="connsiteY6" fmla="*/ 8635 h 10892"/>
              <a:gd name="connsiteX7" fmla="*/ 10000 w 10000"/>
              <a:gd name="connsiteY7" fmla="*/ 0 h 10892"/>
              <a:gd name="connsiteX0" fmla="*/ 10000 w 10000"/>
              <a:gd name="connsiteY0" fmla="*/ 0 h 10892"/>
              <a:gd name="connsiteX1" fmla="*/ 0 w 10000"/>
              <a:gd name="connsiteY1" fmla="*/ 0 h 10892"/>
              <a:gd name="connsiteX2" fmla="*/ 0 w 10000"/>
              <a:gd name="connsiteY2" fmla="*/ 8635 h 10892"/>
              <a:gd name="connsiteX3" fmla="*/ 1637 w 10000"/>
              <a:gd name="connsiteY3" fmla="*/ 8635 h 10892"/>
              <a:gd name="connsiteX4" fmla="*/ 1991 w 10000"/>
              <a:gd name="connsiteY4" fmla="*/ 10892 h 10892"/>
              <a:gd name="connsiteX5" fmla="*/ 2335 w 10000"/>
              <a:gd name="connsiteY5" fmla="*/ 8635 h 10892"/>
              <a:gd name="connsiteX6" fmla="*/ 10000 w 10000"/>
              <a:gd name="connsiteY6" fmla="*/ 8635 h 10892"/>
              <a:gd name="connsiteX7" fmla="*/ 10000 w 10000"/>
              <a:gd name="connsiteY7" fmla="*/ 0 h 10892"/>
              <a:gd name="connsiteX0" fmla="*/ 10000 w 10000"/>
              <a:gd name="connsiteY0" fmla="*/ 0 h 11281"/>
              <a:gd name="connsiteX1" fmla="*/ 0 w 10000"/>
              <a:gd name="connsiteY1" fmla="*/ 0 h 11281"/>
              <a:gd name="connsiteX2" fmla="*/ 0 w 10000"/>
              <a:gd name="connsiteY2" fmla="*/ 8635 h 11281"/>
              <a:gd name="connsiteX3" fmla="*/ 1637 w 10000"/>
              <a:gd name="connsiteY3" fmla="*/ 8635 h 11281"/>
              <a:gd name="connsiteX4" fmla="*/ 1991 w 10000"/>
              <a:gd name="connsiteY4" fmla="*/ 11281 h 11281"/>
              <a:gd name="connsiteX5" fmla="*/ 2335 w 10000"/>
              <a:gd name="connsiteY5" fmla="*/ 8635 h 11281"/>
              <a:gd name="connsiteX6" fmla="*/ 10000 w 10000"/>
              <a:gd name="connsiteY6" fmla="*/ 8635 h 11281"/>
              <a:gd name="connsiteX7" fmla="*/ 10000 w 10000"/>
              <a:gd name="connsiteY7" fmla="*/ 0 h 11281"/>
              <a:gd name="connsiteX0" fmla="*/ 10000 w 10000"/>
              <a:gd name="connsiteY0" fmla="*/ 0 h 11281"/>
              <a:gd name="connsiteX1" fmla="*/ 0 w 10000"/>
              <a:gd name="connsiteY1" fmla="*/ 0 h 11281"/>
              <a:gd name="connsiteX2" fmla="*/ 0 w 10000"/>
              <a:gd name="connsiteY2" fmla="*/ 8635 h 11281"/>
              <a:gd name="connsiteX3" fmla="*/ 1637 w 10000"/>
              <a:gd name="connsiteY3" fmla="*/ 8635 h 11281"/>
              <a:gd name="connsiteX4" fmla="*/ 1991 w 10000"/>
              <a:gd name="connsiteY4" fmla="*/ 11281 h 11281"/>
              <a:gd name="connsiteX5" fmla="*/ 2335 w 10000"/>
              <a:gd name="connsiteY5" fmla="*/ 8635 h 11281"/>
              <a:gd name="connsiteX6" fmla="*/ 10000 w 10000"/>
              <a:gd name="connsiteY6" fmla="*/ 8635 h 11281"/>
              <a:gd name="connsiteX7" fmla="*/ 10000 w 10000"/>
              <a:gd name="connsiteY7" fmla="*/ 0 h 11281"/>
              <a:gd name="connsiteX0" fmla="*/ 10000 w 10000"/>
              <a:gd name="connsiteY0" fmla="*/ 0 h 10783"/>
              <a:gd name="connsiteX1" fmla="*/ 0 w 10000"/>
              <a:gd name="connsiteY1" fmla="*/ 0 h 10783"/>
              <a:gd name="connsiteX2" fmla="*/ 0 w 10000"/>
              <a:gd name="connsiteY2" fmla="*/ 8635 h 10783"/>
              <a:gd name="connsiteX3" fmla="*/ 1637 w 10000"/>
              <a:gd name="connsiteY3" fmla="*/ 8635 h 10783"/>
              <a:gd name="connsiteX4" fmla="*/ 1997 w 10000"/>
              <a:gd name="connsiteY4" fmla="*/ 10783 h 10783"/>
              <a:gd name="connsiteX5" fmla="*/ 2335 w 10000"/>
              <a:gd name="connsiteY5" fmla="*/ 8635 h 10783"/>
              <a:gd name="connsiteX6" fmla="*/ 10000 w 10000"/>
              <a:gd name="connsiteY6" fmla="*/ 8635 h 10783"/>
              <a:gd name="connsiteX7" fmla="*/ 10000 w 10000"/>
              <a:gd name="connsiteY7" fmla="*/ 0 h 10783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95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9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91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876">
                <a:moveTo>
                  <a:pt x="10000" y="0"/>
                </a:moveTo>
                <a:lnTo>
                  <a:pt x="0" y="0"/>
                </a:lnTo>
                <a:lnTo>
                  <a:pt x="0" y="8635"/>
                </a:lnTo>
                <a:lnTo>
                  <a:pt x="1637" y="8635"/>
                </a:lnTo>
                <a:cubicBezTo>
                  <a:pt x="1783" y="9647"/>
                  <a:pt x="1956" y="10883"/>
                  <a:pt x="1989" y="10876"/>
                </a:cubicBezTo>
                <a:cubicBezTo>
                  <a:pt x="2022" y="10869"/>
                  <a:pt x="2175" y="9759"/>
                  <a:pt x="2335" y="8635"/>
                </a:cubicBezTo>
                <a:lnTo>
                  <a:pt x="10000" y="8635"/>
                </a:lnTo>
                <a:lnTo>
                  <a:pt x="10000" y="0"/>
                </a:lnTo>
                <a:close/>
              </a:path>
            </a:pathLst>
          </a:custGeom>
          <a:solidFill>
            <a:schemeClr val="accent1"/>
          </a:solidFill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4185059-E4FE-4910-BAE7-3761AF7F8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23" y="170963"/>
            <a:ext cx="9986616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64957E9-62DE-7A24-7204-6A00C1F46BDA}"/>
              </a:ext>
            </a:extLst>
          </p:cNvPr>
          <p:cNvGrpSpPr/>
          <p:nvPr userDrawn="1"/>
        </p:nvGrpSpPr>
        <p:grpSpPr>
          <a:xfrm>
            <a:off x="-1" y="-11722"/>
            <a:ext cx="12192002" cy="1347540"/>
            <a:chOff x="-1" y="-11722"/>
            <a:chExt cx="12192002" cy="134754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7182CB0-4CA9-44E0-3F79-4C37B1E252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alphaModFix amt="2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l="32749" t="35709" b="38093"/>
            <a:stretch/>
          </p:blipFill>
          <p:spPr>
            <a:xfrm>
              <a:off x="-1" y="-1"/>
              <a:ext cx="6096001" cy="133581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F2FCADF-A7D6-2BC6-A636-4C2E87CCD69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alphaModFix amt="2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t="35709" r="32749" b="38093"/>
            <a:stretch/>
          </p:blipFill>
          <p:spPr>
            <a:xfrm>
              <a:off x="6096001" y="-11722"/>
              <a:ext cx="6096000" cy="13358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472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942" y="1664411"/>
            <a:ext cx="499391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942" y="2240674"/>
            <a:ext cx="4993913" cy="411250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85977" y="1664411"/>
            <a:ext cx="4998462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85977" y="2240674"/>
            <a:ext cx="4998462" cy="411250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384439" y="6492875"/>
            <a:ext cx="745406" cy="365125"/>
          </a:xfrm>
        </p:spPr>
        <p:txBody>
          <a:bodyPr/>
          <a:lstStyle/>
          <a:p>
            <a:fld id="{AF33B5CD-133B-4397-B0E3-F2C54EA3A67A}" type="datetime1">
              <a:rPr lang="en-US" smtClean="0"/>
              <a:t>9/15/25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1038443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129845" y="6492875"/>
            <a:ext cx="106215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/>
          <p:cNvSpPr/>
          <p:nvPr/>
        </p:nvSpPr>
        <p:spPr bwMode="auto">
          <a:xfrm>
            <a:off x="0" y="2"/>
            <a:ext cx="12192000" cy="1664409"/>
          </a:xfrm>
          <a:custGeom>
            <a:avLst/>
            <a:gdLst>
              <a:gd name="connsiteX0" fmla="*/ 10000 w 10000"/>
              <a:gd name="connsiteY0" fmla="*/ 0 h 10311"/>
              <a:gd name="connsiteX1" fmla="*/ 0 w 10000"/>
              <a:gd name="connsiteY1" fmla="*/ 0 h 10311"/>
              <a:gd name="connsiteX2" fmla="*/ 0 w 10000"/>
              <a:gd name="connsiteY2" fmla="*/ 8635 h 10311"/>
              <a:gd name="connsiteX3" fmla="*/ 1637 w 10000"/>
              <a:gd name="connsiteY3" fmla="*/ 8635 h 10311"/>
              <a:gd name="connsiteX4" fmla="*/ 1950 w 10000"/>
              <a:gd name="connsiteY4" fmla="*/ 9942 h 10311"/>
              <a:gd name="connsiteX5" fmla="*/ 1950 w 10000"/>
              <a:gd name="connsiteY5" fmla="*/ 9942 h 10311"/>
              <a:gd name="connsiteX6" fmla="*/ 1957 w 10000"/>
              <a:gd name="connsiteY6" fmla="*/ 9956 h 10311"/>
              <a:gd name="connsiteX7" fmla="*/ 1967 w 10000"/>
              <a:gd name="connsiteY7" fmla="*/ 9978 h 10311"/>
              <a:gd name="connsiteX8" fmla="*/ 1977 w 10000"/>
              <a:gd name="connsiteY8" fmla="*/ 10000 h 10311"/>
              <a:gd name="connsiteX9" fmla="*/ 1986 w 10000"/>
              <a:gd name="connsiteY9" fmla="*/ 10000 h 10311"/>
              <a:gd name="connsiteX10" fmla="*/ 1997 w 10000"/>
              <a:gd name="connsiteY10" fmla="*/ 10311 h 10311"/>
              <a:gd name="connsiteX11" fmla="*/ 2005 w 10000"/>
              <a:gd name="connsiteY11" fmla="*/ 9978 h 10311"/>
              <a:gd name="connsiteX12" fmla="*/ 2016 w 10000"/>
              <a:gd name="connsiteY12" fmla="*/ 9956 h 10311"/>
              <a:gd name="connsiteX13" fmla="*/ 2023 w 10000"/>
              <a:gd name="connsiteY13" fmla="*/ 9942 h 10311"/>
              <a:gd name="connsiteX14" fmla="*/ 2335 w 10000"/>
              <a:gd name="connsiteY14" fmla="*/ 8635 h 10311"/>
              <a:gd name="connsiteX15" fmla="*/ 10000 w 10000"/>
              <a:gd name="connsiteY15" fmla="*/ 8635 h 10311"/>
              <a:gd name="connsiteX16" fmla="*/ 10000 w 10000"/>
              <a:gd name="connsiteY16" fmla="*/ 0 h 10311"/>
              <a:gd name="connsiteX0" fmla="*/ 10000 w 10000"/>
              <a:gd name="connsiteY0" fmla="*/ 0 h 10329"/>
              <a:gd name="connsiteX1" fmla="*/ 0 w 10000"/>
              <a:gd name="connsiteY1" fmla="*/ 0 h 10329"/>
              <a:gd name="connsiteX2" fmla="*/ 0 w 10000"/>
              <a:gd name="connsiteY2" fmla="*/ 8635 h 10329"/>
              <a:gd name="connsiteX3" fmla="*/ 1637 w 10000"/>
              <a:gd name="connsiteY3" fmla="*/ 8635 h 10329"/>
              <a:gd name="connsiteX4" fmla="*/ 1950 w 10000"/>
              <a:gd name="connsiteY4" fmla="*/ 9942 h 10329"/>
              <a:gd name="connsiteX5" fmla="*/ 1950 w 10000"/>
              <a:gd name="connsiteY5" fmla="*/ 9942 h 10329"/>
              <a:gd name="connsiteX6" fmla="*/ 1955 w 10000"/>
              <a:gd name="connsiteY6" fmla="*/ 10329 h 10329"/>
              <a:gd name="connsiteX7" fmla="*/ 1967 w 10000"/>
              <a:gd name="connsiteY7" fmla="*/ 9978 h 10329"/>
              <a:gd name="connsiteX8" fmla="*/ 1977 w 10000"/>
              <a:gd name="connsiteY8" fmla="*/ 10000 h 10329"/>
              <a:gd name="connsiteX9" fmla="*/ 1986 w 10000"/>
              <a:gd name="connsiteY9" fmla="*/ 10000 h 10329"/>
              <a:gd name="connsiteX10" fmla="*/ 1997 w 10000"/>
              <a:gd name="connsiteY10" fmla="*/ 10311 h 10329"/>
              <a:gd name="connsiteX11" fmla="*/ 2005 w 10000"/>
              <a:gd name="connsiteY11" fmla="*/ 9978 h 10329"/>
              <a:gd name="connsiteX12" fmla="*/ 2016 w 10000"/>
              <a:gd name="connsiteY12" fmla="*/ 9956 h 10329"/>
              <a:gd name="connsiteX13" fmla="*/ 2023 w 10000"/>
              <a:gd name="connsiteY13" fmla="*/ 9942 h 10329"/>
              <a:gd name="connsiteX14" fmla="*/ 2335 w 10000"/>
              <a:gd name="connsiteY14" fmla="*/ 8635 h 10329"/>
              <a:gd name="connsiteX15" fmla="*/ 10000 w 10000"/>
              <a:gd name="connsiteY15" fmla="*/ 8635 h 10329"/>
              <a:gd name="connsiteX16" fmla="*/ 10000 w 10000"/>
              <a:gd name="connsiteY16" fmla="*/ 0 h 10329"/>
              <a:gd name="connsiteX0" fmla="*/ 10000 w 10000"/>
              <a:gd name="connsiteY0" fmla="*/ 0 h 10455"/>
              <a:gd name="connsiteX1" fmla="*/ 0 w 10000"/>
              <a:gd name="connsiteY1" fmla="*/ 0 h 10455"/>
              <a:gd name="connsiteX2" fmla="*/ 0 w 10000"/>
              <a:gd name="connsiteY2" fmla="*/ 8635 h 10455"/>
              <a:gd name="connsiteX3" fmla="*/ 1637 w 10000"/>
              <a:gd name="connsiteY3" fmla="*/ 8635 h 10455"/>
              <a:gd name="connsiteX4" fmla="*/ 1950 w 10000"/>
              <a:gd name="connsiteY4" fmla="*/ 9942 h 10455"/>
              <a:gd name="connsiteX5" fmla="*/ 1946 w 10000"/>
              <a:gd name="connsiteY5" fmla="*/ 10455 h 10455"/>
              <a:gd name="connsiteX6" fmla="*/ 1955 w 10000"/>
              <a:gd name="connsiteY6" fmla="*/ 10329 h 10455"/>
              <a:gd name="connsiteX7" fmla="*/ 1967 w 10000"/>
              <a:gd name="connsiteY7" fmla="*/ 9978 h 10455"/>
              <a:gd name="connsiteX8" fmla="*/ 1977 w 10000"/>
              <a:gd name="connsiteY8" fmla="*/ 10000 h 10455"/>
              <a:gd name="connsiteX9" fmla="*/ 1986 w 10000"/>
              <a:gd name="connsiteY9" fmla="*/ 10000 h 10455"/>
              <a:gd name="connsiteX10" fmla="*/ 1997 w 10000"/>
              <a:gd name="connsiteY10" fmla="*/ 10311 h 10455"/>
              <a:gd name="connsiteX11" fmla="*/ 2005 w 10000"/>
              <a:gd name="connsiteY11" fmla="*/ 9978 h 10455"/>
              <a:gd name="connsiteX12" fmla="*/ 2016 w 10000"/>
              <a:gd name="connsiteY12" fmla="*/ 9956 h 10455"/>
              <a:gd name="connsiteX13" fmla="*/ 2023 w 10000"/>
              <a:gd name="connsiteY13" fmla="*/ 9942 h 10455"/>
              <a:gd name="connsiteX14" fmla="*/ 2335 w 10000"/>
              <a:gd name="connsiteY14" fmla="*/ 8635 h 10455"/>
              <a:gd name="connsiteX15" fmla="*/ 10000 w 10000"/>
              <a:gd name="connsiteY15" fmla="*/ 8635 h 10455"/>
              <a:gd name="connsiteX16" fmla="*/ 10000 w 10000"/>
              <a:gd name="connsiteY16" fmla="*/ 0 h 10455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23 w 10000"/>
              <a:gd name="connsiteY13" fmla="*/ 9942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68 w 10000"/>
              <a:gd name="connsiteY13" fmla="*/ 10487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68 w 10000"/>
              <a:gd name="connsiteY13" fmla="*/ 10487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68 w 10000"/>
              <a:gd name="connsiteY13" fmla="*/ 10487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97 w 10000"/>
              <a:gd name="connsiteY9" fmla="*/ 10311 h 10491"/>
              <a:gd name="connsiteX10" fmla="*/ 2005 w 10000"/>
              <a:gd name="connsiteY10" fmla="*/ 9978 h 10491"/>
              <a:gd name="connsiteX11" fmla="*/ 2016 w 10000"/>
              <a:gd name="connsiteY11" fmla="*/ 9956 h 10491"/>
              <a:gd name="connsiteX12" fmla="*/ 2068 w 10000"/>
              <a:gd name="connsiteY12" fmla="*/ 10487 h 10491"/>
              <a:gd name="connsiteX13" fmla="*/ 2335 w 10000"/>
              <a:gd name="connsiteY13" fmla="*/ 8635 h 10491"/>
              <a:gd name="connsiteX14" fmla="*/ 10000 w 10000"/>
              <a:gd name="connsiteY14" fmla="*/ 8635 h 10491"/>
              <a:gd name="connsiteX15" fmla="*/ 10000 w 10000"/>
              <a:gd name="connsiteY15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97 w 10000"/>
              <a:gd name="connsiteY8" fmla="*/ 10311 h 10491"/>
              <a:gd name="connsiteX9" fmla="*/ 2005 w 10000"/>
              <a:gd name="connsiteY9" fmla="*/ 9978 h 10491"/>
              <a:gd name="connsiteX10" fmla="*/ 2016 w 10000"/>
              <a:gd name="connsiteY10" fmla="*/ 9956 h 10491"/>
              <a:gd name="connsiteX11" fmla="*/ 2068 w 10000"/>
              <a:gd name="connsiteY11" fmla="*/ 10487 h 10491"/>
              <a:gd name="connsiteX12" fmla="*/ 2335 w 10000"/>
              <a:gd name="connsiteY12" fmla="*/ 8635 h 10491"/>
              <a:gd name="connsiteX13" fmla="*/ 10000 w 10000"/>
              <a:gd name="connsiteY13" fmla="*/ 8635 h 10491"/>
              <a:gd name="connsiteX14" fmla="*/ 10000 w 10000"/>
              <a:gd name="connsiteY14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97 w 10000"/>
              <a:gd name="connsiteY7" fmla="*/ 10311 h 10491"/>
              <a:gd name="connsiteX8" fmla="*/ 2005 w 10000"/>
              <a:gd name="connsiteY8" fmla="*/ 9978 h 10491"/>
              <a:gd name="connsiteX9" fmla="*/ 2016 w 10000"/>
              <a:gd name="connsiteY9" fmla="*/ 9956 h 10491"/>
              <a:gd name="connsiteX10" fmla="*/ 2068 w 10000"/>
              <a:gd name="connsiteY10" fmla="*/ 10487 h 10491"/>
              <a:gd name="connsiteX11" fmla="*/ 2335 w 10000"/>
              <a:gd name="connsiteY11" fmla="*/ 8635 h 10491"/>
              <a:gd name="connsiteX12" fmla="*/ 10000 w 10000"/>
              <a:gd name="connsiteY12" fmla="*/ 8635 h 10491"/>
              <a:gd name="connsiteX13" fmla="*/ 10000 w 10000"/>
              <a:gd name="connsiteY13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97 w 10000"/>
              <a:gd name="connsiteY6" fmla="*/ 10311 h 10491"/>
              <a:gd name="connsiteX7" fmla="*/ 2005 w 10000"/>
              <a:gd name="connsiteY7" fmla="*/ 9978 h 10491"/>
              <a:gd name="connsiteX8" fmla="*/ 2016 w 10000"/>
              <a:gd name="connsiteY8" fmla="*/ 9956 h 10491"/>
              <a:gd name="connsiteX9" fmla="*/ 2068 w 10000"/>
              <a:gd name="connsiteY9" fmla="*/ 10487 h 10491"/>
              <a:gd name="connsiteX10" fmla="*/ 2335 w 10000"/>
              <a:gd name="connsiteY10" fmla="*/ 8635 h 10491"/>
              <a:gd name="connsiteX11" fmla="*/ 10000 w 10000"/>
              <a:gd name="connsiteY11" fmla="*/ 8635 h 10491"/>
              <a:gd name="connsiteX12" fmla="*/ 10000 w 10000"/>
              <a:gd name="connsiteY12" fmla="*/ 0 h 10491"/>
              <a:gd name="connsiteX0" fmla="*/ 10000 w 10000"/>
              <a:gd name="connsiteY0" fmla="*/ 0 h 10549"/>
              <a:gd name="connsiteX1" fmla="*/ 0 w 10000"/>
              <a:gd name="connsiteY1" fmla="*/ 0 h 10549"/>
              <a:gd name="connsiteX2" fmla="*/ 0 w 10000"/>
              <a:gd name="connsiteY2" fmla="*/ 8635 h 10549"/>
              <a:gd name="connsiteX3" fmla="*/ 1637 w 10000"/>
              <a:gd name="connsiteY3" fmla="*/ 8635 h 10549"/>
              <a:gd name="connsiteX4" fmla="*/ 1925 w 10000"/>
              <a:gd name="connsiteY4" fmla="*/ 10440 h 10549"/>
              <a:gd name="connsiteX5" fmla="*/ 1997 w 10000"/>
              <a:gd name="connsiteY5" fmla="*/ 10311 h 10549"/>
              <a:gd name="connsiteX6" fmla="*/ 2005 w 10000"/>
              <a:gd name="connsiteY6" fmla="*/ 9978 h 10549"/>
              <a:gd name="connsiteX7" fmla="*/ 2016 w 10000"/>
              <a:gd name="connsiteY7" fmla="*/ 9956 h 10549"/>
              <a:gd name="connsiteX8" fmla="*/ 2068 w 10000"/>
              <a:gd name="connsiteY8" fmla="*/ 10487 h 10549"/>
              <a:gd name="connsiteX9" fmla="*/ 2335 w 10000"/>
              <a:gd name="connsiteY9" fmla="*/ 8635 h 10549"/>
              <a:gd name="connsiteX10" fmla="*/ 10000 w 10000"/>
              <a:gd name="connsiteY10" fmla="*/ 8635 h 10549"/>
              <a:gd name="connsiteX11" fmla="*/ 10000 w 10000"/>
              <a:gd name="connsiteY11" fmla="*/ 0 h 10549"/>
              <a:gd name="connsiteX0" fmla="*/ 10000 w 10000"/>
              <a:gd name="connsiteY0" fmla="*/ 0 h 10549"/>
              <a:gd name="connsiteX1" fmla="*/ 0 w 10000"/>
              <a:gd name="connsiteY1" fmla="*/ 0 h 10549"/>
              <a:gd name="connsiteX2" fmla="*/ 0 w 10000"/>
              <a:gd name="connsiteY2" fmla="*/ 8635 h 10549"/>
              <a:gd name="connsiteX3" fmla="*/ 1637 w 10000"/>
              <a:gd name="connsiteY3" fmla="*/ 8635 h 10549"/>
              <a:gd name="connsiteX4" fmla="*/ 1925 w 10000"/>
              <a:gd name="connsiteY4" fmla="*/ 10440 h 10549"/>
              <a:gd name="connsiteX5" fmla="*/ 1997 w 10000"/>
              <a:gd name="connsiteY5" fmla="*/ 10311 h 10549"/>
              <a:gd name="connsiteX6" fmla="*/ 2005 w 10000"/>
              <a:gd name="connsiteY6" fmla="*/ 9978 h 10549"/>
              <a:gd name="connsiteX7" fmla="*/ 2068 w 10000"/>
              <a:gd name="connsiteY7" fmla="*/ 10487 h 10549"/>
              <a:gd name="connsiteX8" fmla="*/ 2335 w 10000"/>
              <a:gd name="connsiteY8" fmla="*/ 8635 h 10549"/>
              <a:gd name="connsiteX9" fmla="*/ 10000 w 10000"/>
              <a:gd name="connsiteY9" fmla="*/ 8635 h 10549"/>
              <a:gd name="connsiteX10" fmla="*/ 10000 w 10000"/>
              <a:gd name="connsiteY10" fmla="*/ 0 h 10549"/>
              <a:gd name="connsiteX0" fmla="*/ 10000 w 10000"/>
              <a:gd name="connsiteY0" fmla="*/ 0 h 10578"/>
              <a:gd name="connsiteX1" fmla="*/ 0 w 10000"/>
              <a:gd name="connsiteY1" fmla="*/ 0 h 10578"/>
              <a:gd name="connsiteX2" fmla="*/ 0 w 10000"/>
              <a:gd name="connsiteY2" fmla="*/ 8635 h 10578"/>
              <a:gd name="connsiteX3" fmla="*/ 1637 w 10000"/>
              <a:gd name="connsiteY3" fmla="*/ 8635 h 10578"/>
              <a:gd name="connsiteX4" fmla="*/ 1925 w 10000"/>
              <a:gd name="connsiteY4" fmla="*/ 10440 h 10578"/>
              <a:gd name="connsiteX5" fmla="*/ 1997 w 10000"/>
              <a:gd name="connsiteY5" fmla="*/ 10311 h 10578"/>
              <a:gd name="connsiteX6" fmla="*/ 2068 w 10000"/>
              <a:gd name="connsiteY6" fmla="*/ 10487 h 10578"/>
              <a:gd name="connsiteX7" fmla="*/ 2335 w 10000"/>
              <a:gd name="connsiteY7" fmla="*/ 8635 h 10578"/>
              <a:gd name="connsiteX8" fmla="*/ 10000 w 10000"/>
              <a:gd name="connsiteY8" fmla="*/ 8635 h 10578"/>
              <a:gd name="connsiteX9" fmla="*/ 10000 w 10000"/>
              <a:gd name="connsiteY9" fmla="*/ 0 h 10578"/>
              <a:gd name="connsiteX0" fmla="*/ 10000 w 10000"/>
              <a:gd name="connsiteY0" fmla="*/ 0 h 10693"/>
              <a:gd name="connsiteX1" fmla="*/ 0 w 10000"/>
              <a:gd name="connsiteY1" fmla="*/ 0 h 10693"/>
              <a:gd name="connsiteX2" fmla="*/ 0 w 10000"/>
              <a:gd name="connsiteY2" fmla="*/ 8635 h 10693"/>
              <a:gd name="connsiteX3" fmla="*/ 1637 w 10000"/>
              <a:gd name="connsiteY3" fmla="*/ 8635 h 10693"/>
              <a:gd name="connsiteX4" fmla="*/ 1925 w 10000"/>
              <a:gd name="connsiteY4" fmla="*/ 10440 h 10693"/>
              <a:gd name="connsiteX5" fmla="*/ 2068 w 10000"/>
              <a:gd name="connsiteY5" fmla="*/ 10487 h 10693"/>
              <a:gd name="connsiteX6" fmla="*/ 2335 w 10000"/>
              <a:gd name="connsiteY6" fmla="*/ 8635 h 10693"/>
              <a:gd name="connsiteX7" fmla="*/ 10000 w 10000"/>
              <a:gd name="connsiteY7" fmla="*/ 8635 h 10693"/>
              <a:gd name="connsiteX8" fmla="*/ 10000 w 10000"/>
              <a:gd name="connsiteY8" fmla="*/ 0 h 10693"/>
              <a:gd name="connsiteX0" fmla="*/ 10000 w 10000"/>
              <a:gd name="connsiteY0" fmla="*/ 0 h 10440"/>
              <a:gd name="connsiteX1" fmla="*/ 0 w 10000"/>
              <a:gd name="connsiteY1" fmla="*/ 0 h 10440"/>
              <a:gd name="connsiteX2" fmla="*/ 0 w 10000"/>
              <a:gd name="connsiteY2" fmla="*/ 8635 h 10440"/>
              <a:gd name="connsiteX3" fmla="*/ 1637 w 10000"/>
              <a:gd name="connsiteY3" fmla="*/ 8635 h 10440"/>
              <a:gd name="connsiteX4" fmla="*/ 1925 w 10000"/>
              <a:gd name="connsiteY4" fmla="*/ 10440 h 10440"/>
              <a:gd name="connsiteX5" fmla="*/ 2335 w 10000"/>
              <a:gd name="connsiteY5" fmla="*/ 8635 h 10440"/>
              <a:gd name="connsiteX6" fmla="*/ 10000 w 10000"/>
              <a:gd name="connsiteY6" fmla="*/ 8635 h 10440"/>
              <a:gd name="connsiteX7" fmla="*/ 10000 w 10000"/>
              <a:gd name="connsiteY7" fmla="*/ 0 h 10440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11"/>
              <a:gd name="connsiteX1" fmla="*/ 0 w 10000"/>
              <a:gd name="connsiteY1" fmla="*/ 0 h 10911"/>
              <a:gd name="connsiteX2" fmla="*/ 0 w 10000"/>
              <a:gd name="connsiteY2" fmla="*/ 8635 h 10911"/>
              <a:gd name="connsiteX3" fmla="*/ 1637 w 10000"/>
              <a:gd name="connsiteY3" fmla="*/ 8635 h 10911"/>
              <a:gd name="connsiteX4" fmla="*/ 1917 w 10000"/>
              <a:gd name="connsiteY4" fmla="*/ 10907 h 10911"/>
              <a:gd name="connsiteX5" fmla="*/ 2335 w 10000"/>
              <a:gd name="connsiteY5" fmla="*/ 8635 h 10911"/>
              <a:gd name="connsiteX6" fmla="*/ 10000 w 10000"/>
              <a:gd name="connsiteY6" fmla="*/ 8635 h 10911"/>
              <a:gd name="connsiteX7" fmla="*/ 10000 w 10000"/>
              <a:gd name="connsiteY7" fmla="*/ 0 h 10911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926"/>
              <a:gd name="connsiteX1" fmla="*/ 0 w 10000"/>
              <a:gd name="connsiteY1" fmla="*/ 0 h 10926"/>
              <a:gd name="connsiteX2" fmla="*/ 0 w 10000"/>
              <a:gd name="connsiteY2" fmla="*/ 8635 h 10926"/>
              <a:gd name="connsiteX3" fmla="*/ 1637 w 10000"/>
              <a:gd name="connsiteY3" fmla="*/ 8635 h 10926"/>
              <a:gd name="connsiteX4" fmla="*/ 1985 w 10000"/>
              <a:gd name="connsiteY4" fmla="*/ 10923 h 10926"/>
              <a:gd name="connsiteX5" fmla="*/ 2335 w 10000"/>
              <a:gd name="connsiteY5" fmla="*/ 8635 h 10926"/>
              <a:gd name="connsiteX6" fmla="*/ 10000 w 10000"/>
              <a:gd name="connsiteY6" fmla="*/ 8635 h 10926"/>
              <a:gd name="connsiteX7" fmla="*/ 10000 w 10000"/>
              <a:gd name="connsiteY7" fmla="*/ 0 h 10926"/>
              <a:gd name="connsiteX0" fmla="*/ 10000 w 10000"/>
              <a:gd name="connsiteY0" fmla="*/ 0 h 10926"/>
              <a:gd name="connsiteX1" fmla="*/ 0 w 10000"/>
              <a:gd name="connsiteY1" fmla="*/ 0 h 10926"/>
              <a:gd name="connsiteX2" fmla="*/ 0 w 10000"/>
              <a:gd name="connsiteY2" fmla="*/ 8635 h 10926"/>
              <a:gd name="connsiteX3" fmla="*/ 1637 w 10000"/>
              <a:gd name="connsiteY3" fmla="*/ 8635 h 10926"/>
              <a:gd name="connsiteX4" fmla="*/ 1985 w 10000"/>
              <a:gd name="connsiteY4" fmla="*/ 10923 h 10926"/>
              <a:gd name="connsiteX5" fmla="*/ 2335 w 10000"/>
              <a:gd name="connsiteY5" fmla="*/ 8635 h 10926"/>
              <a:gd name="connsiteX6" fmla="*/ 10000 w 10000"/>
              <a:gd name="connsiteY6" fmla="*/ 8635 h 10926"/>
              <a:gd name="connsiteX7" fmla="*/ 10000 w 10000"/>
              <a:gd name="connsiteY7" fmla="*/ 0 h 10926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655"/>
              <a:gd name="connsiteX1" fmla="*/ 0 w 10000"/>
              <a:gd name="connsiteY1" fmla="*/ 0 h 10655"/>
              <a:gd name="connsiteX2" fmla="*/ 0 w 10000"/>
              <a:gd name="connsiteY2" fmla="*/ 8635 h 10655"/>
              <a:gd name="connsiteX3" fmla="*/ 1637 w 10000"/>
              <a:gd name="connsiteY3" fmla="*/ 8635 h 10655"/>
              <a:gd name="connsiteX4" fmla="*/ 1997 w 10000"/>
              <a:gd name="connsiteY4" fmla="*/ 10643 h 10655"/>
              <a:gd name="connsiteX5" fmla="*/ 2335 w 10000"/>
              <a:gd name="connsiteY5" fmla="*/ 8635 h 10655"/>
              <a:gd name="connsiteX6" fmla="*/ 10000 w 10000"/>
              <a:gd name="connsiteY6" fmla="*/ 8635 h 10655"/>
              <a:gd name="connsiteX7" fmla="*/ 10000 w 10000"/>
              <a:gd name="connsiteY7" fmla="*/ 0 h 10655"/>
              <a:gd name="connsiteX0" fmla="*/ 10000 w 10000"/>
              <a:gd name="connsiteY0" fmla="*/ 0 h 10892"/>
              <a:gd name="connsiteX1" fmla="*/ 0 w 10000"/>
              <a:gd name="connsiteY1" fmla="*/ 0 h 10892"/>
              <a:gd name="connsiteX2" fmla="*/ 0 w 10000"/>
              <a:gd name="connsiteY2" fmla="*/ 8635 h 10892"/>
              <a:gd name="connsiteX3" fmla="*/ 1637 w 10000"/>
              <a:gd name="connsiteY3" fmla="*/ 8635 h 10892"/>
              <a:gd name="connsiteX4" fmla="*/ 1991 w 10000"/>
              <a:gd name="connsiteY4" fmla="*/ 10892 h 10892"/>
              <a:gd name="connsiteX5" fmla="*/ 2335 w 10000"/>
              <a:gd name="connsiteY5" fmla="*/ 8635 h 10892"/>
              <a:gd name="connsiteX6" fmla="*/ 10000 w 10000"/>
              <a:gd name="connsiteY6" fmla="*/ 8635 h 10892"/>
              <a:gd name="connsiteX7" fmla="*/ 10000 w 10000"/>
              <a:gd name="connsiteY7" fmla="*/ 0 h 10892"/>
              <a:gd name="connsiteX0" fmla="*/ 10000 w 10000"/>
              <a:gd name="connsiteY0" fmla="*/ 0 h 10892"/>
              <a:gd name="connsiteX1" fmla="*/ 0 w 10000"/>
              <a:gd name="connsiteY1" fmla="*/ 0 h 10892"/>
              <a:gd name="connsiteX2" fmla="*/ 0 w 10000"/>
              <a:gd name="connsiteY2" fmla="*/ 8635 h 10892"/>
              <a:gd name="connsiteX3" fmla="*/ 1637 w 10000"/>
              <a:gd name="connsiteY3" fmla="*/ 8635 h 10892"/>
              <a:gd name="connsiteX4" fmla="*/ 1991 w 10000"/>
              <a:gd name="connsiteY4" fmla="*/ 10892 h 10892"/>
              <a:gd name="connsiteX5" fmla="*/ 2335 w 10000"/>
              <a:gd name="connsiteY5" fmla="*/ 8635 h 10892"/>
              <a:gd name="connsiteX6" fmla="*/ 10000 w 10000"/>
              <a:gd name="connsiteY6" fmla="*/ 8635 h 10892"/>
              <a:gd name="connsiteX7" fmla="*/ 10000 w 10000"/>
              <a:gd name="connsiteY7" fmla="*/ 0 h 10892"/>
              <a:gd name="connsiteX0" fmla="*/ 10000 w 10000"/>
              <a:gd name="connsiteY0" fmla="*/ 0 h 10892"/>
              <a:gd name="connsiteX1" fmla="*/ 0 w 10000"/>
              <a:gd name="connsiteY1" fmla="*/ 0 h 10892"/>
              <a:gd name="connsiteX2" fmla="*/ 0 w 10000"/>
              <a:gd name="connsiteY2" fmla="*/ 8635 h 10892"/>
              <a:gd name="connsiteX3" fmla="*/ 1637 w 10000"/>
              <a:gd name="connsiteY3" fmla="*/ 8635 h 10892"/>
              <a:gd name="connsiteX4" fmla="*/ 1991 w 10000"/>
              <a:gd name="connsiteY4" fmla="*/ 10892 h 10892"/>
              <a:gd name="connsiteX5" fmla="*/ 2335 w 10000"/>
              <a:gd name="connsiteY5" fmla="*/ 8635 h 10892"/>
              <a:gd name="connsiteX6" fmla="*/ 10000 w 10000"/>
              <a:gd name="connsiteY6" fmla="*/ 8635 h 10892"/>
              <a:gd name="connsiteX7" fmla="*/ 10000 w 10000"/>
              <a:gd name="connsiteY7" fmla="*/ 0 h 10892"/>
              <a:gd name="connsiteX0" fmla="*/ 10000 w 10000"/>
              <a:gd name="connsiteY0" fmla="*/ 0 h 11281"/>
              <a:gd name="connsiteX1" fmla="*/ 0 w 10000"/>
              <a:gd name="connsiteY1" fmla="*/ 0 h 11281"/>
              <a:gd name="connsiteX2" fmla="*/ 0 w 10000"/>
              <a:gd name="connsiteY2" fmla="*/ 8635 h 11281"/>
              <a:gd name="connsiteX3" fmla="*/ 1637 w 10000"/>
              <a:gd name="connsiteY3" fmla="*/ 8635 h 11281"/>
              <a:gd name="connsiteX4" fmla="*/ 1991 w 10000"/>
              <a:gd name="connsiteY4" fmla="*/ 11281 h 11281"/>
              <a:gd name="connsiteX5" fmla="*/ 2335 w 10000"/>
              <a:gd name="connsiteY5" fmla="*/ 8635 h 11281"/>
              <a:gd name="connsiteX6" fmla="*/ 10000 w 10000"/>
              <a:gd name="connsiteY6" fmla="*/ 8635 h 11281"/>
              <a:gd name="connsiteX7" fmla="*/ 10000 w 10000"/>
              <a:gd name="connsiteY7" fmla="*/ 0 h 11281"/>
              <a:gd name="connsiteX0" fmla="*/ 10000 w 10000"/>
              <a:gd name="connsiteY0" fmla="*/ 0 h 11281"/>
              <a:gd name="connsiteX1" fmla="*/ 0 w 10000"/>
              <a:gd name="connsiteY1" fmla="*/ 0 h 11281"/>
              <a:gd name="connsiteX2" fmla="*/ 0 w 10000"/>
              <a:gd name="connsiteY2" fmla="*/ 8635 h 11281"/>
              <a:gd name="connsiteX3" fmla="*/ 1637 w 10000"/>
              <a:gd name="connsiteY3" fmla="*/ 8635 h 11281"/>
              <a:gd name="connsiteX4" fmla="*/ 1991 w 10000"/>
              <a:gd name="connsiteY4" fmla="*/ 11281 h 11281"/>
              <a:gd name="connsiteX5" fmla="*/ 2335 w 10000"/>
              <a:gd name="connsiteY5" fmla="*/ 8635 h 11281"/>
              <a:gd name="connsiteX6" fmla="*/ 10000 w 10000"/>
              <a:gd name="connsiteY6" fmla="*/ 8635 h 11281"/>
              <a:gd name="connsiteX7" fmla="*/ 10000 w 10000"/>
              <a:gd name="connsiteY7" fmla="*/ 0 h 11281"/>
              <a:gd name="connsiteX0" fmla="*/ 10000 w 10000"/>
              <a:gd name="connsiteY0" fmla="*/ 0 h 10783"/>
              <a:gd name="connsiteX1" fmla="*/ 0 w 10000"/>
              <a:gd name="connsiteY1" fmla="*/ 0 h 10783"/>
              <a:gd name="connsiteX2" fmla="*/ 0 w 10000"/>
              <a:gd name="connsiteY2" fmla="*/ 8635 h 10783"/>
              <a:gd name="connsiteX3" fmla="*/ 1637 w 10000"/>
              <a:gd name="connsiteY3" fmla="*/ 8635 h 10783"/>
              <a:gd name="connsiteX4" fmla="*/ 1997 w 10000"/>
              <a:gd name="connsiteY4" fmla="*/ 10783 h 10783"/>
              <a:gd name="connsiteX5" fmla="*/ 2335 w 10000"/>
              <a:gd name="connsiteY5" fmla="*/ 8635 h 10783"/>
              <a:gd name="connsiteX6" fmla="*/ 10000 w 10000"/>
              <a:gd name="connsiteY6" fmla="*/ 8635 h 10783"/>
              <a:gd name="connsiteX7" fmla="*/ 10000 w 10000"/>
              <a:gd name="connsiteY7" fmla="*/ 0 h 10783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95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9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91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876">
                <a:moveTo>
                  <a:pt x="10000" y="0"/>
                </a:moveTo>
                <a:lnTo>
                  <a:pt x="0" y="0"/>
                </a:lnTo>
                <a:lnTo>
                  <a:pt x="0" y="8635"/>
                </a:lnTo>
                <a:lnTo>
                  <a:pt x="1637" y="8635"/>
                </a:lnTo>
                <a:cubicBezTo>
                  <a:pt x="1783" y="9647"/>
                  <a:pt x="1956" y="10883"/>
                  <a:pt x="1989" y="10876"/>
                </a:cubicBezTo>
                <a:cubicBezTo>
                  <a:pt x="2022" y="10869"/>
                  <a:pt x="2175" y="9759"/>
                  <a:pt x="2335" y="8635"/>
                </a:cubicBezTo>
                <a:lnTo>
                  <a:pt x="10000" y="8635"/>
                </a:lnTo>
                <a:lnTo>
                  <a:pt x="10000" y="0"/>
                </a:lnTo>
                <a:close/>
              </a:path>
            </a:pathLst>
          </a:custGeom>
          <a:blipFill>
            <a:blip r:embed="rId2"/>
            <a:stretch>
              <a:fillRect t="-250000" b="-50000"/>
            </a:stretch>
          </a:blipFill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475A650-8E4A-4EBE-B537-B8832EFF9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23" y="170963"/>
            <a:ext cx="9986616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10843F-F2DC-29ED-1850-E9853FA81A3F}"/>
              </a:ext>
            </a:extLst>
          </p:cNvPr>
          <p:cNvGrpSpPr/>
          <p:nvPr userDrawn="1"/>
        </p:nvGrpSpPr>
        <p:grpSpPr>
          <a:xfrm>
            <a:off x="-1" y="-11722"/>
            <a:ext cx="12192002" cy="1347540"/>
            <a:chOff x="-1" y="-11722"/>
            <a:chExt cx="12192002" cy="134754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46FB850-5FF3-7148-9A6A-EB2320663C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alphaModFix amt="2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l="32749" t="35709" b="38093"/>
            <a:stretch/>
          </p:blipFill>
          <p:spPr>
            <a:xfrm>
              <a:off x="-1" y="-1"/>
              <a:ext cx="6096001" cy="1335819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0CF0CDB-B277-30C6-E201-E7A7D4A94BF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>
              <a:alphaModFix amt="2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t="35709" r="32749" b="38093"/>
            <a:stretch/>
          </p:blipFill>
          <p:spPr>
            <a:xfrm>
              <a:off x="6096001" y="-11722"/>
              <a:ext cx="6096000" cy="13358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614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460181" y="6489036"/>
            <a:ext cx="669663" cy="365125"/>
          </a:xfrm>
        </p:spPr>
        <p:txBody>
          <a:bodyPr/>
          <a:lstStyle/>
          <a:p>
            <a:fld id="{B72E535E-DD72-4CAB-B806-BBFE01A4B1ED}" type="datetime1">
              <a:rPr lang="en-US" smtClean="0"/>
              <a:t>9/15/25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489037"/>
            <a:ext cx="1046018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129845" y="6489036"/>
            <a:ext cx="1062155" cy="365126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/>
          <p:cNvSpPr/>
          <p:nvPr userDrawn="1"/>
        </p:nvSpPr>
        <p:spPr bwMode="auto">
          <a:xfrm>
            <a:off x="0" y="2"/>
            <a:ext cx="12192000" cy="1664409"/>
          </a:xfrm>
          <a:custGeom>
            <a:avLst/>
            <a:gdLst>
              <a:gd name="connsiteX0" fmla="*/ 10000 w 10000"/>
              <a:gd name="connsiteY0" fmla="*/ 0 h 10311"/>
              <a:gd name="connsiteX1" fmla="*/ 0 w 10000"/>
              <a:gd name="connsiteY1" fmla="*/ 0 h 10311"/>
              <a:gd name="connsiteX2" fmla="*/ 0 w 10000"/>
              <a:gd name="connsiteY2" fmla="*/ 8635 h 10311"/>
              <a:gd name="connsiteX3" fmla="*/ 1637 w 10000"/>
              <a:gd name="connsiteY3" fmla="*/ 8635 h 10311"/>
              <a:gd name="connsiteX4" fmla="*/ 1950 w 10000"/>
              <a:gd name="connsiteY4" fmla="*/ 9942 h 10311"/>
              <a:gd name="connsiteX5" fmla="*/ 1950 w 10000"/>
              <a:gd name="connsiteY5" fmla="*/ 9942 h 10311"/>
              <a:gd name="connsiteX6" fmla="*/ 1957 w 10000"/>
              <a:gd name="connsiteY6" fmla="*/ 9956 h 10311"/>
              <a:gd name="connsiteX7" fmla="*/ 1967 w 10000"/>
              <a:gd name="connsiteY7" fmla="*/ 9978 h 10311"/>
              <a:gd name="connsiteX8" fmla="*/ 1977 w 10000"/>
              <a:gd name="connsiteY8" fmla="*/ 10000 h 10311"/>
              <a:gd name="connsiteX9" fmla="*/ 1986 w 10000"/>
              <a:gd name="connsiteY9" fmla="*/ 10000 h 10311"/>
              <a:gd name="connsiteX10" fmla="*/ 1997 w 10000"/>
              <a:gd name="connsiteY10" fmla="*/ 10311 h 10311"/>
              <a:gd name="connsiteX11" fmla="*/ 2005 w 10000"/>
              <a:gd name="connsiteY11" fmla="*/ 9978 h 10311"/>
              <a:gd name="connsiteX12" fmla="*/ 2016 w 10000"/>
              <a:gd name="connsiteY12" fmla="*/ 9956 h 10311"/>
              <a:gd name="connsiteX13" fmla="*/ 2023 w 10000"/>
              <a:gd name="connsiteY13" fmla="*/ 9942 h 10311"/>
              <a:gd name="connsiteX14" fmla="*/ 2335 w 10000"/>
              <a:gd name="connsiteY14" fmla="*/ 8635 h 10311"/>
              <a:gd name="connsiteX15" fmla="*/ 10000 w 10000"/>
              <a:gd name="connsiteY15" fmla="*/ 8635 h 10311"/>
              <a:gd name="connsiteX16" fmla="*/ 10000 w 10000"/>
              <a:gd name="connsiteY16" fmla="*/ 0 h 10311"/>
              <a:gd name="connsiteX0" fmla="*/ 10000 w 10000"/>
              <a:gd name="connsiteY0" fmla="*/ 0 h 10329"/>
              <a:gd name="connsiteX1" fmla="*/ 0 w 10000"/>
              <a:gd name="connsiteY1" fmla="*/ 0 h 10329"/>
              <a:gd name="connsiteX2" fmla="*/ 0 w 10000"/>
              <a:gd name="connsiteY2" fmla="*/ 8635 h 10329"/>
              <a:gd name="connsiteX3" fmla="*/ 1637 w 10000"/>
              <a:gd name="connsiteY3" fmla="*/ 8635 h 10329"/>
              <a:gd name="connsiteX4" fmla="*/ 1950 w 10000"/>
              <a:gd name="connsiteY4" fmla="*/ 9942 h 10329"/>
              <a:gd name="connsiteX5" fmla="*/ 1950 w 10000"/>
              <a:gd name="connsiteY5" fmla="*/ 9942 h 10329"/>
              <a:gd name="connsiteX6" fmla="*/ 1955 w 10000"/>
              <a:gd name="connsiteY6" fmla="*/ 10329 h 10329"/>
              <a:gd name="connsiteX7" fmla="*/ 1967 w 10000"/>
              <a:gd name="connsiteY7" fmla="*/ 9978 h 10329"/>
              <a:gd name="connsiteX8" fmla="*/ 1977 w 10000"/>
              <a:gd name="connsiteY8" fmla="*/ 10000 h 10329"/>
              <a:gd name="connsiteX9" fmla="*/ 1986 w 10000"/>
              <a:gd name="connsiteY9" fmla="*/ 10000 h 10329"/>
              <a:gd name="connsiteX10" fmla="*/ 1997 w 10000"/>
              <a:gd name="connsiteY10" fmla="*/ 10311 h 10329"/>
              <a:gd name="connsiteX11" fmla="*/ 2005 w 10000"/>
              <a:gd name="connsiteY11" fmla="*/ 9978 h 10329"/>
              <a:gd name="connsiteX12" fmla="*/ 2016 w 10000"/>
              <a:gd name="connsiteY12" fmla="*/ 9956 h 10329"/>
              <a:gd name="connsiteX13" fmla="*/ 2023 w 10000"/>
              <a:gd name="connsiteY13" fmla="*/ 9942 h 10329"/>
              <a:gd name="connsiteX14" fmla="*/ 2335 w 10000"/>
              <a:gd name="connsiteY14" fmla="*/ 8635 h 10329"/>
              <a:gd name="connsiteX15" fmla="*/ 10000 w 10000"/>
              <a:gd name="connsiteY15" fmla="*/ 8635 h 10329"/>
              <a:gd name="connsiteX16" fmla="*/ 10000 w 10000"/>
              <a:gd name="connsiteY16" fmla="*/ 0 h 10329"/>
              <a:gd name="connsiteX0" fmla="*/ 10000 w 10000"/>
              <a:gd name="connsiteY0" fmla="*/ 0 h 10455"/>
              <a:gd name="connsiteX1" fmla="*/ 0 w 10000"/>
              <a:gd name="connsiteY1" fmla="*/ 0 h 10455"/>
              <a:gd name="connsiteX2" fmla="*/ 0 w 10000"/>
              <a:gd name="connsiteY2" fmla="*/ 8635 h 10455"/>
              <a:gd name="connsiteX3" fmla="*/ 1637 w 10000"/>
              <a:gd name="connsiteY3" fmla="*/ 8635 h 10455"/>
              <a:gd name="connsiteX4" fmla="*/ 1950 w 10000"/>
              <a:gd name="connsiteY4" fmla="*/ 9942 h 10455"/>
              <a:gd name="connsiteX5" fmla="*/ 1946 w 10000"/>
              <a:gd name="connsiteY5" fmla="*/ 10455 h 10455"/>
              <a:gd name="connsiteX6" fmla="*/ 1955 w 10000"/>
              <a:gd name="connsiteY6" fmla="*/ 10329 h 10455"/>
              <a:gd name="connsiteX7" fmla="*/ 1967 w 10000"/>
              <a:gd name="connsiteY7" fmla="*/ 9978 h 10455"/>
              <a:gd name="connsiteX8" fmla="*/ 1977 w 10000"/>
              <a:gd name="connsiteY8" fmla="*/ 10000 h 10455"/>
              <a:gd name="connsiteX9" fmla="*/ 1986 w 10000"/>
              <a:gd name="connsiteY9" fmla="*/ 10000 h 10455"/>
              <a:gd name="connsiteX10" fmla="*/ 1997 w 10000"/>
              <a:gd name="connsiteY10" fmla="*/ 10311 h 10455"/>
              <a:gd name="connsiteX11" fmla="*/ 2005 w 10000"/>
              <a:gd name="connsiteY11" fmla="*/ 9978 h 10455"/>
              <a:gd name="connsiteX12" fmla="*/ 2016 w 10000"/>
              <a:gd name="connsiteY12" fmla="*/ 9956 h 10455"/>
              <a:gd name="connsiteX13" fmla="*/ 2023 w 10000"/>
              <a:gd name="connsiteY13" fmla="*/ 9942 h 10455"/>
              <a:gd name="connsiteX14" fmla="*/ 2335 w 10000"/>
              <a:gd name="connsiteY14" fmla="*/ 8635 h 10455"/>
              <a:gd name="connsiteX15" fmla="*/ 10000 w 10000"/>
              <a:gd name="connsiteY15" fmla="*/ 8635 h 10455"/>
              <a:gd name="connsiteX16" fmla="*/ 10000 w 10000"/>
              <a:gd name="connsiteY16" fmla="*/ 0 h 10455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23 w 10000"/>
              <a:gd name="connsiteY13" fmla="*/ 9942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68 w 10000"/>
              <a:gd name="connsiteY13" fmla="*/ 10487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68 w 10000"/>
              <a:gd name="connsiteY13" fmla="*/ 10487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86 w 10000"/>
              <a:gd name="connsiteY9" fmla="*/ 10000 h 10491"/>
              <a:gd name="connsiteX10" fmla="*/ 1997 w 10000"/>
              <a:gd name="connsiteY10" fmla="*/ 10311 h 10491"/>
              <a:gd name="connsiteX11" fmla="*/ 2005 w 10000"/>
              <a:gd name="connsiteY11" fmla="*/ 9978 h 10491"/>
              <a:gd name="connsiteX12" fmla="*/ 2016 w 10000"/>
              <a:gd name="connsiteY12" fmla="*/ 9956 h 10491"/>
              <a:gd name="connsiteX13" fmla="*/ 2068 w 10000"/>
              <a:gd name="connsiteY13" fmla="*/ 10487 h 10491"/>
              <a:gd name="connsiteX14" fmla="*/ 2335 w 10000"/>
              <a:gd name="connsiteY14" fmla="*/ 8635 h 10491"/>
              <a:gd name="connsiteX15" fmla="*/ 10000 w 10000"/>
              <a:gd name="connsiteY15" fmla="*/ 8635 h 10491"/>
              <a:gd name="connsiteX16" fmla="*/ 10000 w 10000"/>
              <a:gd name="connsiteY16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77 w 10000"/>
              <a:gd name="connsiteY8" fmla="*/ 10000 h 10491"/>
              <a:gd name="connsiteX9" fmla="*/ 1997 w 10000"/>
              <a:gd name="connsiteY9" fmla="*/ 10311 h 10491"/>
              <a:gd name="connsiteX10" fmla="*/ 2005 w 10000"/>
              <a:gd name="connsiteY10" fmla="*/ 9978 h 10491"/>
              <a:gd name="connsiteX11" fmla="*/ 2016 w 10000"/>
              <a:gd name="connsiteY11" fmla="*/ 9956 h 10491"/>
              <a:gd name="connsiteX12" fmla="*/ 2068 w 10000"/>
              <a:gd name="connsiteY12" fmla="*/ 10487 h 10491"/>
              <a:gd name="connsiteX13" fmla="*/ 2335 w 10000"/>
              <a:gd name="connsiteY13" fmla="*/ 8635 h 10491"/>
              <a:gd name="connsiteX14" fmla="*/ 10000 w 10000"/>
              <a:gd name="connsiteY14" fmla="*/ 8635 h 10491"/>
              <a:gd name="connsiteX15" fmla="*/ 10000 w 10000"/>
              <a:gd name="connsiteY15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67 w 10000"/>
              <a:gd name="connsiteY7" fmla="*/ 9978 h 10491"/>
              <a:gd name="connsiteX8" fmla="*/ 1997 w 10000"/>
              <a:gd name="connsiteY8" fmla="*/ 10311 h 10491"/>
              <a:gd name="connsiteX9" fmla="*/ 2005 w 10000"/>
              <a:gd name="connsiteY9" fmla="*/ 9978 h 10491"/>
              <a:gd name="connsiteX10" fmla="*/ 2016 w 10000"/>
              <a:gd name="connsiteY10" fmla="*/ 9956 h 10491"/>
              <a:gd name="connsiteX11" fmla="*/ 2068 w 10000"/>
              <a:gd name="connsiteY11" fmla="*/ 10487 h 10491"/>
              <a:gd name="connsiteX12" fmla="*/ 2335 w 10000"/>
              <a:gd name="connsiteY12" fmla="*/ 8635 h 10491"/>
              <a:gd name="connsiteX13" fmla="*/ 10000 w 10000"/>
              <a:gd name="connsiteY13" fmla="*/ 8635 h 10491"/>
              <a:gd name="connsiteX14" fmla="*/ 10000 w 10000"/>
              <a:gd name="connsiteY14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55 w 10000"/>
              <a:gd name="connsiteY6" fmla="*/ 10329 h 10491"/>
              <a:gd name="connsiteX7" fmla="*/ 1997 w 10000"/>
              <a:gd name="connsiteY7" fmla="*/ 10311 h 10491"/>
              <a:gd name="connsiteX8" fmla="*/ 2005 w 10000"/>
              <a:gd name="connsiteY8" fmla="*/ 9978 h 10491"/>
              <a:gd name="connsiteX9" fmla="*/ 2016 w 10000"/>
              <a:gd name="connsiteY9" fmla="*/ 9956 h 10491"/>
              <a:gd name="connsiteX10" fmla="*/ 2068 w 10000"/>
              <a:gd name="connsiteY10" fmla="*/ 10487 h 10491"/>
              <a:gd name="connsiteX11" fmla="*/ 2335 w 10000"/>
              <a:gd name="connsiteY11" fmla="*/ 8635 h 10491"/>
              <a:gd name="connsiteX12" fmla="*/ 10000 w 10000"/>
              <a:gd name="connsiteY12" fmla="*/ 8635 h 10491"/>
              <a:gd name="connsiteX13" fmla="*/ 10000 w 10000"/>
              <a:gd name="connsiteY13" fmla="*/ 0 h 10491"/>
              <a:gd name="connsiteX0" fmla="*/ 10000 w 10000"/>
              <a:gd name="connsiteY0" fmla="*/ 0 h 10491"/>
              <a:gd name="connsiteX1" fmla="*/ 0 w 10000"/>
              <a:gd name="connsiteY1" fmla="*/ 0 h 10491"/>
              <a:gd name="connsiteX2" fmla="*/ 0 w 10000"/>
              <a:gd name="connsiteY2" fmla="*/ 8635 h 10491"/>
              <a:gd name="connsiteX3" fmla="*/ 1637 w 10000"/>
              <a:gd name="connsiteY3" fmla="*/ 8635 h 10491"/>
              <a:gd name="connsiteX4" fmla="*/ 1925 w 10000"/>
              <a:gd name="connsiteY4" fmla="*/ 10440 h 10491"/>
              <a:gd name="connsiteX5" fmla="*/ 1946 w 10000"/>
              <a:gd name="connsiteY5" fmla="*/ 10455 h 10491"/>
              <a:gd name="connsiteX6" fmla="*/ 1997 w 10000"/>
              <a:gd name="connsiteY6" fmla="*/ 10311 h 10491"/>
              <a:gd name="connsiteX7" fmla="*/ 2005 w 10000"/>
              <a:gd name="connsiteY7" fmla="*/ 9978 h 10491"/>
              <a:gd name="connsiteX8" fmla="*/ 2016 w 10000"/>
              <a:gd name="connsiteY8" fmla="*/ 9956 h 10491"/>
              <a:gd name="connsiteX9" fmla="*/ 2068 w 10000"/>
              <a:gd name="connsiteY9" fmla="*/ 10487 h 10491"/>
              <a:gd name="connsiteX10" fmla="*/ 2335 w 10000"/>
              <a:gd name="connsiteY10" fmla="*/ 8635 h 10491"/>
              <a:gd name="connsiteX11" fmla="*/ 10000 w 10000"/>
              <a:gd name="connsiteY11" fmla="*/ 8635 h 10491"/>
              <a:gd name="connsiteX12" fmla="*/ 10000 w 10000"/>
              <a:gd name="connsiteY12" fmla="*/ 0 h 10491"/>
              <a:gd name="connsiteX0" fmla="*/ 10000 w 10000"/>
              <a:gd name="connsiteY0" fmla="*/ 0 h 10549"/>
              <a:gd name="connsiteX1" fmla="*/ 0 w 10000"/>
              <a:gd name="connsiteY1" fmla="*/ 0 h 10549"/>
              <a:gd name="connsiteX2" fmla="*/ 0 w 10000"/>
              <a:gd name="connsiteY2" fmla="*/ 8635 h 10549"/>
              <a:gd name="connsiteX3" fmla="*/ 1637 w 10000"/>
              <a:gd name="connsiteY3" fmla="*/ 8635 h 10549"/>
              <a:gd name="connsiteX4" fmla="*/ 1925 w 10000"/>
              <a:gd name="connsiteY4" fmla="*/ 10440 h 10549"/>
              <a:gd name="connsiteX5" fmla="*/ 1997 w 10000"/>
              <a:gd name="connsiteY5" fmla="*/ 10311 h 10549"/>
              <a:gd name="connsiteX6" fmla="*/ 2005 w 10000"/>
              <a:gd name="connsiteY6" fmla="*/ 9978 h 10549"/>
              <a:gd name="connsiteX7" fmla="*/ 2016 w 10000"/>
              <a:gd name="connsiteY7" fmla="*/ 9956 h 10549"/>
              <a:gd name="connsiteX8" fmla="*/ 2068 w 10000"/>
              <a:gd name="connsiteY8" fmla="*/ 10487 h 10549"/>
              <a:gd name="connsiteX9" fmla="*/ 2335 w 10000"/>
              <a:gd name="connsiteY9" fmla="*/ 8635 h 10549"/>
              <a:gd name="connsiteX10" fmla="*/ 10000 w 10000"/>
              <a:gd name="connsiteY10" fmla="*/ 8635 h 10549"/>
              <a:gd name="connsiteX11" fmla="*/ 10000 w 10000"/>
              <a:gd name="connsiteY11" fmla="*/ 0 h 10549"/>
              <a:gd name="connsiteX0" fmla="*/ 10000 w 10000"/>
              <a:gd name="connsiteY0" fmla="*/ 0 h 10549"/>
              <a:gd name="connsiteX1" fmla="*/ 0 w 10000"/>
              <a:gd name="connsiteY1" fmla="*/ 0 h 10549"/>
              <a:gd name="connsiteX2" fmla="*/ 0 w 10000"/>
              <a:gd name="connsiteY2" fmla="*/ 8635 h 10549"/>
              <a:gd name="connsiteX3" fmla="*/ 1637 w 10000"/>
              <a:gd name="connsiteY3" fmla="*/ 8635 h 10549"/>
              <a:gd name="connsiteX4" fmla="*/ 1925 w 10000"/>
              <a:gd name="connsiteY4" fmla="*/ 10440 h 10549"/>
              <a:gd name="connsiteX5" fmla="*/ 1997 w 10000"/>
              <a:gd name="connsiteY5" fmla="*/ 10311 h 10549"/>
              <a:gd name="connsiteX6" fmla="*/ 2005 w 10000"/>
              <a:gd name="connsiteY6" fmla="*/ 9978 h 10549"/>
              <a:gd name="connsiteX7" fmla="*/ 2068 w 10000"/>
              <a:gd name="connsiteY7" fmla="*/ 10487 h 10549"/>
              <a:gd name="connsiteX8" fmla="*/ 2335 w 10000"/>
              <a:gd name="connsiteY8" fmla="*/ 8635 h 10549"/>
              <a:gd name="connsiteX9" fmla="*/ 10000 w 10000"/>
              <a:gd name="connsiteY9" fmla="*/ 8635 h 10549"/>
              <a:gd name="connsiteX10" fmla="*/ 10000 w 10000"/>
              <a:gd name="connsiteY10" fmla="*/ 0 h 10549"/>
              <a:gd name="connsiteX0" fmla="*/ 10000 w 10000"/>
              <a:gd name="connsiteY0" fmla="*/ 0 h 10578"/>
              <a:gd name="connsiteX1" fmla="*/ 0 w 10000"/>
              <a:gd name="connsiteY1" fmla="*/ 0 h 10578"/>
              <a:gd name="connsiteX2" fmla="*/ 0 w 10000"/>
              <a:gd name="connsiteY2" fmla="*/ 8635 h 10578"/>
              <a:gd name="connsiteX3" fmla="*/ 1637 w 10000"/>
              <a:gd name="connsiteY3" fmla="*/ 8635 h 10578"/>
              <a:gd name="connsiteX4" fmla="*/ 1925 w 10000"/>
              <a:gd name="connsiteY4" fmla="*/ 10440 h 10578"/>
              <a:gd name="connsiteX5" fmla="*/ 1997 w 10000"/>
              <a:gd name="connsiteY5" fmla="*/ 10311 h 10578"/>
              <a:gd name="connsiteX6" fmla="*/ 2068 w 10000"/>
              <a:gd name="connsiteY6" fmla="*/ 10487 h 10578"/>
              <a:gd name="connsiteX7" fmla="*/ 2335 w 10000"/>
              <a:gd name="connsiteY7" fmla="*/ 8635 h 10578"/>
              <a:gd name="connsiteX8" fmla="*/ 10000 w 10000"/>
              <a:gd name="connsiteY8" fmla="*/ 8635 h 10578"/>
              <a:gd name="connsiteX9" fmla="*/ 10000 w 10000"/>
              <a:gd name="connsiteY9" fmla="*/ 0 h 10578"/>
              <a:gd name="connsiteX0" fmla="*/ 10000 w 10000"/>
              <a:gd name="connsiteY0" fmla="*/ 0 h 10693"/>
              <a:gd name="connsiteX1" fmla="*/ 0 w 10000"/>
              <a:gd name="connsiteY1" fmla="*/ 0 h 10693"/>
              <a:gd name="connsiteX2" fmla="*/ 0 w 10000"/>
              <a:gd name="connsiteY2" fmla="*/ 8635 h 10693"/>
              <a:gd name="connsiteX3" fmla="*/ 1637 w 10000"/>
              <a:gd name="connsiteY3" fmla="*/ 8635 h 10693"/>
              <a:gd name="connsiteX4" fmla="*/ 1925 w 10000"/>
              <a:gd name="connsiteY4" fmla="*/ 10440 h 10693"/>
              <a:gd name="connsiteX5" fmla="*/ 2068 w 10000"/>
              <a:gd name="connsiteY5" fmla="*/ 10487 h 10693"/>
              <a:gd name="connsiteX6" fmla="*/ 2335 w 10000"/>
              <a:gd name="connsiteY6" fmla="*/ 8635 h 10693"/>
              <a:gd name="connsiteX7" fmla="*/ 10000 w 10000"/>
              <a:gd name="connsiteY7" fmla="*/ 8635 h 10693"/>
              <a:gd name="connsiteX8" fmla="*/ 10000 w 10000"/>
              <a:gd name="connsiteY8" fmla="*/ 0 h 10693"/>
              <a:gd name="connsiteX0" fmla="*/ 10000 w 10000"/>
              <a:gd name="connsiteY0" fmla="*/ 0 h 10440"/>
              <a:gd name="connsiteX1" fmla="*/ 0 w 10000"/>
              <a:gd name="connsiteY1" fmla="*/ 0 h 10440"/>
              <a:gd name="connsiteX2" fmla="*/ 0 w 10000"/>
              <a:gd name="connsiteY2" fmla="*/ 8635 h 10440"/>
              <a:gd name="connsiteX3" fmla="*/ 1637 w 10000"/>
              <a:gd name="connsiteY3" fmla="*/ 8635 h 10440"/>
              <a:gd name="connsiteX4" fmla="*/ 1925 w 10000"/>
              <a:gd name="connsiteY4" fmla="*/ 10440 h 10440"/>
              <a:gd name="connsiteX5" fmla="*/ 2335 w 10000"/>
              <a:gd name="connsiteY5" fmla="*/ 8635 h 10440"/>
              <a:gd name="connsiteX6" fmla="*/ 10000 w 10000"/>
              <a:gd name="connsiteY6" fmla="*/ 8635 h 10440"/>
              <a:gd name="connsiteX7" fmla="*/ 10000 w 10000"/>
              <a:gd name="connsiteY7" fmla="*/ 0 h 10440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11"/>
              <a:gd name="connsiteX1" fmla="*/ 0 w 10000"/>
              <a:gd name="connsiteY1" fmla="*/ 0 h 10911"/>
              <a:gd name="connsiteX2" fmla="*/ 0 w 10000"/>
              <a:gd name="connsiteY2" fmla="*/ 8635 h 10911"/>
              <a:gd name="connsiteX3" fmla="*/ 1637 w 10000"/>
              <a:gd name="connsiteY3" fmla="*/ 8635 h 10911"/>
              <a:gd name="connsiteX4" fmla="*/ 1917 w 10000"/>
              <a:gd name="connsiteY4" fmla="*/ 10907 h 10911"/>
              <a:gd name="connsiteX5" fmla="*/ 2335 w 10000"/>
              <a:gd name="connsiteY5" fmla="*/ 8635 h 10911"/>
              <a:gd name="connsiteX6" fmla="*/ 10000 w 10000"/>
              <a:gd name="connsiteY6" fmla="*/ 8635 h 10911"/>
              <a:gd name="connsiteX7" fmla="*/ 10000 w 10000"/>
              <a:gd name="connsiteY7" fmla="*/ 0 h 10911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07"/>
              <a:gd name="connsiteX1" fmla="*/ 0 w 10000"/>
              <a:gd name="connsiteY1" fmla="*/ 0 h 10907"/>
              <a:gd name="connsiteX2" fmla="*/ 0 w 10000"/>
              <a:gd name="connsiteY2" fmla="*/ 8635 h 10907"/>
              <a:gd name="connsiteX3" fmla="*/ 1637 w 10000"/>
              <a:gd name="connsiteY3" fmla="*/ 8635 h 10907"/>
              <a:gd name="connsiteX4" fmla="*/ 1917 w 10000"/>
              <a:gd name="connsiteY4" fmla="*/ 10907 h 10907"/>
              <a:gd name="connsiteX5" fmla="*/ 2335 w 10000"/>
              <a:gd name="connsiteY5" fmla="*/ 8635 h 10907"/>
              <a:gd name="connsiteX6" fmla="*/ 10000 w 10000"/>
              <a:gd name="connsiteY6" fmla="*/ 8635 h 10907"/>
              <a:gd name="connsiteX7" fmla="*/ 10000 w 10000"/>
              <a:gd name="connsiteY7" fmla="*/ 0 h 10907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926"/>
              <a:gd name="connsiteX1" fmla="*/ 0 w 10000"/>
              <a:gd name="connsiteY1" fmla="*/ 0 h 10926"/>
              <a:gd name="connsiteX2" fmla="*/ 0 w 10000"/>
              <a:gd name="connsiteY2" fmla="*/ 8635 h 10926"/>
              <a:gd name="connsiteX3" fmla="*/ 1637 w 10000"/>
              <a:gd name="connsiteY3" fmla="*/ 8635 h 10926"/>
              <a:gd name="connsiteX4" fmla="*/ 1985 w 10000"/>
              <a:gd name="connsiteY4" fmla="*/ 10923 h 10926"/>
              <a:gd name="connsiteX5" fmla="*/ 2335 w 10000"/>
              <a:gd name="connsiteY5" fmla="*/ 8635 h 10926"/>
              <a:gd name="connsiteX6" fmla="*/ 10000 w 10000"/>
              <a:gd name="connsiteY6" fmla="*/ 8635 h 10926"/>
              <a:gd name="connsiteX7" fmla="*/ 10000 w 10000"/>
              <a:gd name="connsiteY7" fmla="*/ 0 h 10926"/>
              <a:gd name="connsiteX0" fmla="*/ 10000 w 10000"/>
              <a:gd name="connsiteY0" fmla="*/ 0 h 10926"/>
              <a:gd name="connsiteX1" fmla="*/ 0 w 10000"/>
              <a:gd name="connsiteY1" fmla="*/ 0 h 10926"/>
              <a:gd name="connsiteX2" fmla="*/ 0 w 10000"/>
              <a:gd name="connsiteY2" fmla="*/ 8635 h 10926"/>
              <a:gd name="connsiteX3" fmla="*/ 1637 w 10000"/>
              <a:gd name="connsiteY3" fmla="*/ 8635 h 10926"/>
              <a:gd name="connsiteX4" fmla="*/ 1985 w 10000"/>
              <a:gd name="connsiteY4" fmla="*/ 10923 h 10926"/>
              <a:gd name="connsiteX5" fmla="*/ 2335 w 10000"/>
              <a:gd name="connsiteY5" fmla="*/ 8635 h 10926"/>
              <a:gd name="connsiteX6" fmla="*/ 10000 w 10000"/>
              <a:gd name="connsiteY6" fmla="*/ 8635 h 10926"/>
              <a:gd name="connsiteX7" fmla="*/ 10000 w 10000"/>
              <a:gd name="connsiteY7" fmla="*/ 0 h 10926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8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655"/>
              <a:gd name="connsiteX1" fmla="*/ 0 w 10000"/>
              <a:gd name="connsiteY1" fmla="*/ 0 h 10655"/>
              <a:gd name="connsiteX2" fmla="*/ 0 w 10000"/>
              <a:gd name="connsiteY2" fmla="*/ 8635 h 10655"/>
              <a:gd name="connsiteX3" fmla="*/ 1637 w 10000"/>
              <a:gd name="connsiteY3" fmla="*/ 8635 h 10655"/>
              <a:gd name="connsiteX4" fmla="*/ 1997 w 10000"/>
              <a:gd name="connsiteY4" fmla="*/ 10643 h 10655"/>
              <a:gd name="connsiteX5" fmla="*/ 2335 w 10000"/>
              <a:gd name="connsiteY5" fmla="*/ 8635 h 10655"/>
              <a:gd name="connsiteX6" fmla="*/ 10000 w 10000"/>
              <a:gd name="connsiteY6" fmla="*/ 8635 h 10655"/>
              <a:gd name="connsiteX7" fmla="*/ 10000 w 10000"/>
              <a:gd name="connsiteY7" fmla="*/ 0 h 10655"/>
              <a:gd name="connsiteX0" fmla="*/ 10000 w 10000"/>
              <a:gd name="connsiteY0" fmla="*/ 0 h 10892"/>
              <a:gd name="connsiteX1" fmla="*/ 0 w 10000"/>
              <a:gd name="connsiteY1" fmla="*/ 0 h 10892"/>
              <a:gd name="connsiteX2" fmla="*/ 0 w 10000"/>
              <a:gd name="connsiteY2" fmla="*/ 8635 h 10892"/>
              <a:gd name="connsiteX3" fmla="*/ 1637 w 10000"/>
              <a:gd name="connsiteY3" fmla="*/ 8635 h 10892"/>
              <a:gd name="connsiteX4" fmla="*/ 1991 w 10000"/>
              <a:gd name="connsiteY4" fmla="*/ 10892 h 10892"/>
              <a:gd name="connsiteX5" fmla="*/ 2335 w 10000"/>
              <a:gd name="connsiteY5" fmla="*/ 8635 h 10892"/>
              <a:gd name="connsiteX6" fmla="*/ 10000 w 10000"/>
              <a:gd name="connsiteY6" fmla="*/ 8635 h 10892"/>
              <a:gd name="connsiteX7" fmla="*/ 10000 w 10000"/>
              <a:gd name="connsiteY7" fmla="*/ 0 h 10892"/>
              <a:gd name="connsiteX0" fmla="*/ 10000 w 10000"/>
              <a:gd name="connsiteY0" fmla="*/ 0 h 10892"/>
              <a:gd name="connsiteX1" fmla="*/ 0 w 10000"/>
              <a:gd name="connsiteY1" fmla="*/ 0 h 10892"/>
              <a:gd name="connsiteX2" fmla="*/ 0 w 10000"/>
              <a:gd name="connsiteY2" fmla="*/ 8635 h 10892"/>
              <a:gd name="connsiteX3" fmla="*/ 1637 w 10000"/>
              <a:gd name="connsiteY3" fmla="*/ 8635 h 10892"/>
              <a:gd name="connsiteX4" fmla="*/ 1991 w 10000"/>
              <a:gd name="connsiteY4" fmla="*/ 10892 h 10892"/>
              <a:gd name="connsiteX5" fmla="*/ 2335 w 10000"/>
              <a:gd name="connsiteY5" fmla="*/ 8635 h 10892"/>
              <a:gd name="connsiteX6" fmla="*/ 10000 w 10000"/>
              <a:gd name="connsiteY6" fmla="*/ 8635 h 10892"/>
              <a:gd name="connsiteX7" fmla="*/ 10000 w 10000"/>
              <a:gd name="connsiteY7" fmla="*/ 0 h 10892"/>
              <a:gd name="connsiteX0" fmla="*/ 10000 w 10000"/>
              <a:gd name="connsiteY0" fmla="*/ 0 h 10892"/>
              <a:gd name="connsiteX1" fmla="*/ 0 w 10000"/>
              <a:gd name="connsiteY1" fmla="*/ 0 h 10892"/>
              <a:gd name="connsiteX2" fmla="*/ 0 w 10000"/>
              <a:gd name="connsiteY2" fmla="*/ 8635 h 10892"/>
              <a:gd name="connsiteX3" fmla="*/ 1637 w 10000"/>
              <a:gd name="connsiteY3" fmla="*/ 8635 h 10892"/>
              <a:gd name="connsiteX4" fmla="*/ 1991 w 10000"/>
              <a:gd name="connsiteY4" fmla="*/ 10892 h 10892"/>
              <a:gd name="connsiteX5" fmla="*/ 2335 w 10000"/>
              <a:gd name="connsiteY5" fmla="*/ 8635 h 10892"/>
              <a:gd name="connsiteX6" fmla="*/ 10000 w 10000"/>
              <a:gd name="connsiteY6" fmla="*/ 8635 h 10892"/>
              <a:gd name="connsiteX7" fmla="*/ 10000 w 10000"/>
              <a:gd name="connsiteY7" fmla="*/ 0 h 10892"/>
              <a:gd name="connsiteX0" fmla="*/ 10000 w 10000"/>
              <a:gd name="connsiteY0" fmla="*/ 0 h 11281"/>
              <a:gd name="connsiteX1" fmla="*/ 0 w 10000"/>
              <a:gd name="connsiteY1" fmla="*/ 0 h 11281"/>
              <a:gd name="connsiteX2" fmla="*/ 0 w 10000"/>
              <a:gd name="connsiteY2" fmla="*/ 8635 h 11281"/>
              <a:gd name="connsiteX3" fmla="*/ 1637 w 10000"/>
              <a:gd name="connsiteY3" fmla="*/ 8635 h 11281"/>
              <a:gd name="connsiteX4" fmla="*/ 1991 w 10000"/>
              <a:gd name="connsiteY4" fmla="*/ 11281 h 11281"/>
              <a:gd name="connsiteX5" fmla="*/ 2335 w 10000"/>
              <a:gd name="connsiteY5" fmla="*/ 8635 h 11281"/>
              <a:gd name="connsiteX6" fmla="*/ 10000 w 10000"/>
              <a:gd name="connsiteY6" fmla="*/ 8635 h 11281"/>
              <a:gd name="connsiteX7" fmla="*/ 10000 w 10000"/>
              <a:gd name="connsiteY7" fmla="*/ 0 h 11281"/>
              <a:gd name="connsiteX0" fmla="*/ 10000 w 10000"/>
              <a:gd name="connsiteY0" fmla="*/ 0 h 11281"/>
              <a:gd name="connsiteX1" fmla="*/ 0 w 10000"/>
              <a:gd name="connsiteY1" fmla="*/ 0 h 11281"/>
              <a:gd name="connsiteX2" fmla="*/ 0 w 10000"/>
              <a:gd name="connsiteY2" fmla="*/ 8635 h 11281"/>
              <a:gd name="connsiteX3" fmla="*/ 1637 w 10000"/>
              <a:gd name="connsiteY3" fmla="*/ 8635 h 11281"/>
              <a:gd name="connsiteX4" fmla="*/ 1991 w 10000"/>
              <a:gd name="connsiteY4" fmla="*/ 11281 h 11281"/>
              <a:gd name="connsiteX5" fmla="*/ 2335 w 10000"/>
              <a:gd name="connsiteY5" fmla="*/ 8635 h 11281"/>
              <a:gd name="connsiteX6" fmla="*/ 10000 w 10000"/>
              <a:gd name="connsiteY6" fmla="*/ 8635 h 11281"/>
              <a:gd name="connsiteX7" fmla="*/ 10000 w 10000"/>
              <a:gd name="connsiteY7" fmla="*/ 0 h 11281"/>
              <a:gd name="connsiteX0" fmla="*/ 10000 w 10000"/>
              <a:gd name="connsiteY0" fmla="*/ 0 h 10783"/>
              <a:gd name="connsiteX1" fmla="*/ 0 w 10000"/>
              <a:gd name="connsiteY1" fmla="*/ 0 h 10783"/>
              <a:gd name="connsiteX2" fmla="*/ 0 w 10000"/>
              <a:gd name="connsiteY2" fmla="*/ 8635 h 10783"/>
              <a:gd name="connsiteX3" fmla="*/ 1637 w 10000"/>
              <a:gd name="connsiteY3" fmla="*/ 8635 h 10783"/>
              <a:gd name="connsiteX4" fmla="*/ 1997 w 10000"/>
              <a:gd name="connsiteY4" fmla="*/ 10783 h 10783"/>
              <a:gd name="connsiteX5" fmla="*/ 2335 w 10000"/>
              <a:gd name="connsiteY5" fmla="*/ 8635 h 10783"/>
              <a:gd name="connsiteX6" fmla="*/ 10000 w 10000"/>
              <a:gd name="connsiteY6" fmla="*/ 8635 h 10783"/>
              <a:gd name="connsiteX7" fmla="*/ 10000 w 10000"/>
              <a:gd name="connsiteY7" fmla="*/ 0 h 10783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95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923"/>
              <a:gd name="connsiteX1" fmla="*/ 0 w 10000"/>
              <a:gd name="connsiteY1" fmla="*/ 0 h 10923"/>
              <a:gd name="connsiteX2" fmla="*/ 0 w 10000"/>
              <a:gd name="connsiteY2" fmla="*/ 8635 h 10923"/>
              <a:gd name="connsiteX3" fmla="*/ 1637 w 10000"/>
              <a:gd name="connsiteY3" fmla="*/ 8635 h 10923"/>
              <a:gd name="connsiteX4" fmla="*/ 1995 w 10000"/>
              <a:gd name="connsiteY4" fmla="*/ 10923 h 10923"/>
              <a:gd name="connsiteX5" fmla="*/ 2335 w 10000"/>
              <a:gd name="connsiteY5" fmla="*/ 8635 h 10923"/>
              <a:gd name="connsiteX6" fmla="*/ 10000 w 10000"/>
              <a:gd name="connsiteY6" fmla="*/ 8635 h 10923"/>
              <a:gd name="connsiteX7" fmla="*/ 10000 w 10000"/>
              <a:gd name="connsiteY7" fmla="*/ 0 h 10923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91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  <a:gd name="connsiteX0" fmla="*/ 10000 w 10000"/>
              <a:gd name="connsiteY0" fmla="*/ 0 h 10876"/>
              <a:gd name="connsiteX1" fmla="*/ 0 w 10000"/>
              <a:gd name="connsiteY1" fmla="*/ 0 h 10876"/>
              <a:gd name="connsiteX2" fmla="*/ 0 w 10000"/>
              <a:gd name="connsiteY2" fmla="*/ 8635 h 10876"/>
              <a:gd name="connsiteX3" fmla="*/ 1637 w 10000"/>
              <a:gd name="connsiteY3" fmla="*/ 8635 h 10876"/>
              <a:gd name="connsiteX4" fmla="*/ 1989 w 10000"/>
              <a:gd name="connsiteY4" fmla="*/ 10876 h 10876"/>
              <a:gd name="connsiteX5" fmla="*/ 2335 w 10000"/>
              <a:gd name="connsiteY5" fmla="*/ 8635 h 10876"/>
              <a:gd name="connsiteX6" fmla="*/ 10000 w 10000"/>
              <a:gd name="connsiteY6" fmla="*/ 8635 h 10876"/>
              <a:gd name="connsiteX7" fmla="*/ 10000 w 10000"/>
              <a:gd name="connsiteY7" fmla="*/ 0 h 10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876">
                <a:moveTo>
                  <a:pt x="10000" y="0"/>
                </a:moveTo>
                <a:lnTo>
                  <a:pt x="0" y="0"/>
                </a:lnTo>
                <a:lnTo>
                  <a:pt x="0" y="8635"/>
                </a:lnTo>
                <a:lnTo>
                  <a:pt x="1637" y="8635"/>
                </a:lnTo>
                <a:cubicBezTo>
                  <a:pt x="1783" y="9647"/>
                  <a:pt x="1956" y="10883"/>
                  <a:pt x="1989" y="10876"/>
                </a:cubicBezTo>
                <a:cubicBezTo>
                  <a:pt x="2022" y="10869"/>
                  <a:pt x="2175" y="9759"/>
                  <a:pt x="2335" y="8635"/>
                </a:cubicBezTo>
                <a:lnTo>
                  <a:pt x="10000" y="8635"/>
                </a:lnTo>
                <a:lnTo>
                  <a:pt x="10000" y="0"/>
                </a:lnTo>
                <a:close/>
              </a:path>
            </a:pathLst>
          </a:custGeom>
          <a:solidFill>
            <a:schemeClr val="accent1"/>
          </a:solidFill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27512" y="170963"/>
            <a:ext cx="10032667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CC61DA-D6AB-ABF2-ACFF-952C75FD0E97}"/>
              </a:ext>
            </a:extLst>
          </p:cNvPr>
          <p:cNvGrpSpPr/>
          <p:nvPr userDrawn="1"/>
        </p:nvGrpSpPr>
        <p:grpSpPr>
          <a:xfrm>
            <a:off x="-1" y="-11722"/>
            <a:ext cx="12192002" cy="1347540"/>
            <a:chOff x="-1" y="-11722"/>
            <a:chExt cx="12192002" cy="134754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E8B7064-745C-9D15-C948-8BE9E18E0B9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alphaModFix amt="2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l="32749" t="35709" b="38093"/>
            <a:stretch/>
          </p:blipFill>
          <p:spPr>
            <a:xfrm>
              <a:off x="-1" y="-1"/>
              <a:ext cx="6096001" cy="1335819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CA6CB72-7183-FAB4-2660-5E8B3257932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alphaModFix amt="20000"/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t="35709" r="32749" b="38093"/>
            <a:stretch/>
          </p:blipFill>
          <p:spPr>
            <a:xfrm>
              <a:off x="6096001" y="-11722"/>
              <a:ext cx="6096000" cy="13358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703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215229" y="6479512"/>
            <a:ext cx="1343706" cy="365125"/>
          </a:xfrm>
        </p:spPr>
        <p:txBody>
          <a:bodyPr/>
          <a:lstStyle/>
          <a:p>
            <a:fld id="{9A3A1E57-2521-482F-AD09-077411DEEAF1}" type="datetime1">
              <a:rPr lang="en-US" smtClean="0"/>
              <a:t>9/15/25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6479512"/>
            <a:ext cx="86443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29845" y="6479512"/>
            <a:ext cx="106215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91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215229" y="6489036"/>
            <a:ext cx="1343706" cy="365125"/>
          </a:xfrm>
        </p:spPr>
        <p:txBody>
          <a:bodyPr/>
          <a:lstStyle/>
          <a:p>
            <a:fld id="{2B61C442-1E2E-4B26-A70B-82CFDEC666E0}" type="datetime1">
              <a:rPr lang="en-US" smtClean="0"/>
              <a:t>9/15/25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89037"/>
            <a:ext cx="864432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29845" y="6489037"/>
            <a:ext cx="106215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65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35186" y="6492875"/>
            <a:ext cx="976879" cy="365125"/>
          </a:xfrm>
        </p:spPr>
        <p:txBody>
          <a:bodyPr/>
          <a:lstStyle/>
          <a:p>
            <a:fld id="{7B95BC8E-5117-4670-8F37-43603EE283B9}" type="datetime1">
              <a:rPr lang="en-US" smtClean="0"/>
              <a:t>9/15/25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51839" y="6492875"/>
            <a:ext cx="1062155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5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15229" y="6492875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DE08193-8FE2-4BF3-8DBD-99E6D9F66D48}" type="datetime1">
              <a:rPr lang="en-US" smtClean="0"/>
              <a:t>9/15/25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29845" y="6492875"/>
            <a:ext cx="1062155" cy="365125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45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70" r:id="rId15"/>
    <p:sldLayoutId id="2147483871" r:id="rId16"/>
    <p:sldLayoutId id="2147483872" r:id="rId17"/>
    <p:sldLayoutId id="2147483896" r:id="rId18"/>
    <p:sldLayoutId id="2147483897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classroom.github.com/a/1rQUe32v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UTAS-ICT-Lindsay/ict-flutter-workshop-intro-to-flutter-intro_to_flutter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09625" y="1449388"/>
            <a:ext cx="9787491" cy="2970212"/>
          </a:xfrm>
        </p:spPr>
        <p:txBody>
          <a:bodyPr/>
          <a:lstStyle/>
          <a:p>
            <a:r>
              <a:rPr lang="en-AU" altLang="en-US" dirty="0"/>
              <a:t>Intro to Flutter Workshop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9625" y="5281613"/>
            <a:ext cx="10572750" cy="1260954"/>
          </a:xfrm>
        </p:spPr>
        <p:txBody>
          <a:bodyPr>
            <a:normAutofit/>
          </a:bodyPr>
          <a:lstStyle/>
          <a:p>
            <a:r>
              <a:rPr lang="en-AU" altLang="en-US" dirty="0"/>
              <a:t>Dr Lindsay Wells</a:t>
            </a:r>
          </a:p>
          <a:p>
            <a:r>
              <a:rPr lang="en-AU" altLang="en-US" dirty="0"/>
              <a:t>School of ICT</a:t>
            </a:r>
          </a:p>
          <a:p>
            <a:r>
              <a:rPr lang="en-AU" altLang="en-US" dirty="0"/>
              <a:t>University of Tasmania</a:t>
            </a:r>
          </a:p>
          <a:p>
            <a:endParaRPr lang="en-AU" altLang="en-US" dirty="0"/>
          </a:p>
          <a:p>
            <a:endParaRPr lang="en-AU" altLang="en-US" dirty="0"/>
          </a:p>
          <a:p>
            <a:endParaRPr lang="en-AU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E7557-A1A3-44FA-BD79-8081781F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FA474E-97E1-0867-A429-C34C943EF4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Opening the </a:t>
            </a:r>
            <a:r>
              <a:rPr lang="en-AU" dirty="0" err="1"/>
              <a:t>Github</a:t>
            </a:r>
            <a:r>
              <a:rPr lang="en-AU" dirty="0"/>
              <a:t> </a:t>
            </a:r>
            <a:r>
              <a:rPr lang="en-AU" dirty="0" err="1"/>
              <a:t>Codespace</a:t>
            </a:r>
            <a:endParaRPr lang="en-AU" dirty="0"/>
          </a:p>
          <a:p>
            <a:r>
              <a:rPr lang="en-AU" dirty="0"/>
              <a:t>Getting Started</a:t>
            </a:r>
          </a:p>
          <a:p>
            <a:r>
              <a:rPr lang="en-AU" dirty="0"/>
              <a:t>Creating Widgets</a:t>
            </a:r>
          </a:p>
          <a:p>
            <a:r>
              <a:rPr lang="en-AU" dirty="0"/>
              <a:t>Understanding State</a:t>
            </a:r>
          </a:p>
          <a:p>
            <a:r>
              <a:rPr lang="en-AU" dirty="0"/>
              <a:t>A Sample Application (Flutter-</a:t>
            </a:r>
            <a:r>
              <a:rPr lang="en-AU" dirty="0" err="1"/>
              <a:t>mon</a:t>
            </a:r>
            <a:r>
              <a:rPr lang="en-AU" dirty="0"/>
              <a:t>)</a:t>
            </a:r>
          </a:p>
          <a:p>
            <a:r>
              <a:rPr lang="en-AU" dirty="0"/>
              <a:t>What to learn next</a:t>
            </a:r>
          </a:p>
          <a:p>
            <a:endParaRPr lang="en-A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2FB416-E330-55B2-8318-4AF81C6433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AF5507-6F95-9EED-E567-56C8068C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CBBAB4-9793-D1CE-2655-7EA0C3FC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7714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qr code with black dots&#10;&#10;AI-generated content may be incorrect.">
            <a:extLst>
              <a:ext uri="{FF2B5EF4-FFF2-40B4-BE49-F238E27FC236}">
                <a16:creationId xmlns:a16="http://schemas.microsoft.com/office/drawing/2014/main" id="{958C9CFA-02A8-EFC8-BD4B-8FC33234CB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3313" y="2416175"/>
            <a:ext cx="3175000" cy="3175000"/>
          </a:xfrm>
        </p:spPr>
      </p:pic>
      <p:pic>
        <p:nvPicPr>
          <p:cNvPr id="11" name="Content Placeholder 10" descr="A screen shot of a classroom&#10;&#10;AI-generated content may be incorrect.">
            <a:extLst>
              <a:ext uri="{FF2B5EF4-FFF2-40B4-BE49-F238E27FC236}">
                <a16:creationId xmlns:a16="http://schemas.microsoft.com/office/drawing/2014/main" id="{10FBCD91-6FF4-DF89-7FA3-998C23CBCA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25301" y="187529"/>
            <a:ext cx="4999038" cy="197909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AA9BA-0C81-385A-886B-945DE437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17FC1A-508F-EA6E-C70A-E365BA57B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1DD5E5-225F-A1DC-BF28-4BDC250AE473}"/>
              </a:ext>
            </a:extLst>
          </p:cNvPr>
          <p:cNvSpPr txBox="1"/>
          <p:nvPr/>
        </p:nvSpPr>
        <p:spPr>
          <a:xfrm>
            <a:off x="397823" y="5744840"/>
            <a:ext cx="6133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https://classroom.github.com/a/1rQUe32v</a:t>
            </a:r>
            <a:r>
              <a:rPr lang="en-US" dirty="0"/>
              <a:t> </a:t>
            </a:r>
          </a:p>
        </p:txBody>
      </p:sp>
      <p:pic>
        <p:nvPicPr>
          <p:cNvPr id="12" name="Content Placeholder 15" descr="A screenshot of a web page&#10;&#10;AI-generated content may be incorrect.">
            <a:extLst>
              <a:ext uri="{FF2B5EF4-FFF2-40B4-BE49-F238E27FC236}">
                <a16:creationId xmlns:a16="http://schemas.microsoft.com/office/drawing/2014/main" id="{3731200F-4AA9-AAB7-BBAB-15D068E16FC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9657" t="80470" r="6849"/>
          <a:stretch>
            <a:fillRect/>
          </a:stretch>
        </p:blipFill>
        <p:spPr>
          <a:xfrm>
            <a:off x="7676867" y="2291061"/>
            <a:ext cx="2602162" cy="77525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58AC8F9-EF8E-5FF0-9C05-C1A5567E59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5463" y="3202357"/>
            <a:ext cx="5738714" cy="35592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F88748-707E-168E-AC78-178D71547836}"/>
              </a:ext>
            </a:extLst>
          </p:cNvPr>
          <p:cNvSpPr txBox="1"/>
          <p:nvPr/>
        </p:nvSpPr>
        <p:spPr>
          <a:xfrm>
            <a:off x="9599395" y="4082968"/>
            <a:ext cx="1854995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Remember this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F1201B-7378-B4B8-85D6-E29D7E170FB6}"/>
              </a:ext>
            </a:extLst>
          </p:cNvPr>
          <p:cNvSpPr txBox="1"/>
          <p:nvPr/>
        </p:nvSpPr>
        <p:spPr>
          <a:xfrm>
            <a:off x="9558122" y="6208806"/>
            <a:ext cx="1866217" cy="461665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3. Click this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7C3297-BEF5-8455-2311-5F61E3E9A9D5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8251431" y="6393472"/>
            <a:ext cx="1306691" cy="4616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C168D9-0204-F830-8C17-5E26B244A7F4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9925917" y="4452300"/>
            <a:ext cx="600976" cy="12874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03169E6-7FEE-EA1B-FA00-681A14D3FF43}"/>
              </a:ext>
            </a:extLst>
          </p:cNvPr>
          <p:cNvSpPr/>
          <p:nvPr/>
        </p:nvSpPr>
        <p:spPr>
          <a:xfrm>
            <a:off x="11038115" y="1349339"/>
            <a:ext cx="748145" cy="6930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834C8E0-77D4-3052-79D8-15C8ABBAE842}"/>
              </a:ext>
            </a:extLst>
          </p:cNvPr>
          <p:cNvSpPr/>
          <p:nvPr/>
        </p:nvSpPr>
        <p:spPr>
          <a:xfrm>
            <a:off x="9904956" y="2301377"/>
            <a:ext cx="748145" cy="6930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6576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CE536-F3D3-D814-060B-932736FC0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F2723-697D-AA84-4012-DDB59E9E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329CA3-3F67-1251-4090-BA5AD034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that last one doesn’t 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8732F6-82F3-FF1E-4B10-94AE5AC892C6}"/>
              </a:ext>
            </a:extLst>
          </p:cNvPr>
          <p:cNvSpPr txBox="1"/>
          <p:nvPr/>
        </p:nvSpPr>
        <p:spPr>
          <a:xfrm>
            <a:off x="144401" y="5697318"/>
            <a:ext cx="6134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https://github.com/UTAS-ICT-Lindsay/ict-flutter-workshop-intro-to-flutter-intro_to_flutter</a:t>
            </a:r>
            <a:r>
              <a:rPr lang="en-US" dirty="0"/>
              <a:t> </a:t>
            </a:r>
          </a:p>
        </p:txBody>
      </p:sp>
      <p:pic>
        <p:nvPicPr>
          <p:cNvPr id="14" name="Content Placeholder 5" descr="A qr code with black dots&#10;&#10;AI-generated content may be incorrect.">
            <a:extLst>
              <a:ext uri="{FF2B5EF4-FFF2-40B4-BE49-F238E27FC236}">
                <a16:creationId xmlns:a16="http://schemas.microsoft.com/office/drawing/2014/main" id="{295F0519-DF46-B40D-3B52-C7F6852F54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03313" y="2416175"/>
            <a:ext cx="3175000" cy="3175000"/>
          </a:xfr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86123F82-53B4-7EDE-79B2-18FD1675B1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You can just click “open </a:t>
            </a:r>
            <a:r>
              <a:rPr lang="en-US" dirty="0" err="1"/>
              <a:t>codespace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004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0A4E9-D7E5-15A8-59D2-0D616186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194C410-D45F-D8F3-324F-512ABAB01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the Workshop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EEC013F-CF41-0450-0725-25898D7DE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161" y="1663700"/>
            <a:ext cx="7860491" cy="464185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7CFD177-13BF-CB8F-62E9-48366B88C80E}"/>
              </a:ext>
            </a:extLst>
          </p:cNvPr>
          <p:cNvSpPr/>
          <p:nvPr/>
        </p:nvSpPr>
        <p:spPr>
          <a:xfrm>
            <a:off x="5575466" y="1317173"/>
            <a:ext cx="748145" cy="6930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1A456E8-A24F-559D-8541-78F7829CFE57}"/>
              </a:ext>
            </a:extLst>
          </p:cNvPr>
          <p:cNvSpPr/>
          <p:nvPr/>
        </p:nvSpPr>
        <p:spPr>
          <a:xfrm>
            <a:off x="8838579" y="3191495"/>
            <a:ext cx="748145" cy="6930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823ED4-FD37-835E-BA84-27195C92B925}"/>
              </a:ext>
            </a:extLst>
          </p:cNvPr>
          <p:cNvSpPr/>
          <p:nvPr/>
        </p:nvSpPr>
        <p:spPr>
          <a:xfrm>
            <a:off x="7352185" y="5042067"/>
            <a:ext cx="748145" cy="6930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484573-4A72-3CC1-A3A2-5F88A0654D73}"/>
              </a:ext>
            </a:extLst>
          </p:cNvPr>
          <p:cNvSpPr txBox="1"/>
          <p:nvPr/>
        </p:nvSpPr>
        <p:spPr>
          <a:xfrm>
            <a:off x="95003" y="6431827"/>
            <a:ext cx="403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mickayrex</a:t>
            </a:r>
            <a:r>
              <a:rPr lang="en-US" dirty="0"/>
              <a:t> = your </a:t>
            </a:r>
            <a:r>
              <a:rPr lang="en-US" dirty="0" err="1"/>
              <a:t>github</a:t>
            </a:r>
            <a:r>
              <a:rPr lang="en-US" dirty="0"/>
              <a:t> username</a:t>
            </a:r>
          </a:p>
        </p:txBody>
      </p:sp>
    </p:spTree>
    <p:extLst>
      <p:ext uri="{BB962C8B-B14F-4D97-AF65-F5344CB8AC3E}">
        <p14:creationId xmlns:p14="http://schemas.microsoft.com/office/powerpoint/2010/main" val="3293582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 up of a sign&#10;&#10;AI-generated content may be incorrect.">
            <a:extLst>
              <a:ext uri="{FF2B5EF4-FFF2-40B4-BE49-F238E27FC236}">
                <a16:creationId xmlns:a16="http://schemas.microsoft.com/office/drawing/2014/main" id="{24B3FDCC-06A8-1BD4-1A3E-50EB6DC4E9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0888" y="1890889"/>
            <a:ext cx="4991100" cy="64503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3A0864-3639-AF1F-86E6-F7EA9110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9845" y="6492875"/>
            <a:ext cx="1062155" cy="36598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45B19C-AF77-51F6-3C05-5AA693BB4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23" y="170963"/>
            <a:ext cx="9986616" cy="970450"/>
          </a:xfrm>
        </p:spPr>
        <p:txBody>
          <a:bodyPr/>
          <a:lstStyle/>
          <a:p>
            <a:r>
              <a:rPr lang="en-US" dirty="0"/>
              <a:t>Setting up ~5 mins? 🤞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483E6F0-C9CA-23DF-30B1-DD8068525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82145" y="1664411"/>
            <a:ext cx="6352016" cy="233757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Codespace</a:t>
            </a:r>
            <a:r>
              <a:rPr lang="en-US" dirty="0"/>
              <a:t> needs to </a:t>
            </a:r>
            <a:r>
              <a:rPr lang="en-US" b="1" dirty="0"/>
              <a:t>initialize</a:t>
            </a:r>
          </a:p>
          <a:p>
            <a:r>
              <a:rPr lang="en-US" dirty="0"/>
              <a:t>Everything is ready when you see </a:t>
            </a:r>
            <a:r>
              <a:rPr lang="en-US" b="1" dirty="0"/>
              <a:t>Linux (linux-x64) </a:t>
            </a:r>
            <a:r>
              <a:rPr lang="en-US" dirty="0"/>
              <a:t>in the bottom-right</a:t>
            </a:r>
          </a:p>
          <a:p>
            <a:r>
              <a:rPr lang="en-US" dirty="0"/>
              <a:t>Can read </a:t>
            </a:r>
            <a:r>
              <a:rPr lang="en-US" b="1" dirty="0" err="1"/>
              <a:t>WORKSHOP.md</a:t>
            </a:r>
            <a:r>
              <a:rPr lang="en-US" b="1" dirty="0"/>
              <a:t> </a:t>
            </a:r>
            <a:r>
              <a:rPr lang="en-US" dirty="0"/>
              <a:t>while you wait</a:t>
            </a:r>
          </a:p>
        </p:txBody>
      </p:sp>
      <p:pic>
        <p:nvPicPr>
          <p:cNvPr id="16" name="Content Placeholder 8">
            <a:extLst>
              <a:ext uri="{FF2B5EF4-FFF2-40B4-BE49-F238E27FC236}">
                <a16:creationId xmlns:a16="http://schemas.microsoft.com/office/drawing/2014/main" id="{2B02070A-506C-84A2-1B1E-F5539B8F0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88" y="2632424"/>
            <a:ext cx="4127500" cy="4445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D200795-6F1F-2712-615C-5C41B3EDB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39" y="3249775"/>
            <a:ext cx="4483100" cy="393700"/>
          </a:xfrm>
          <a:prstGeom prst="rect">
            <a:avLst/>
          </a:prstGeom>
        </p:spPr>
      </p:pic>
      <p:sp>
        <p:nvSpPr>
          <p:cNvPr id="19" name="Content Placeholder 14">
            <a:extLst>
              <a:ext uri="{FF2B5EF4-FFF2-40B4-BE49-F238E27FC236}">
                <a16:creationId xmlns:a16="http://schemas.microsoft.com/office/drawing/2014/main" id="{404E8207-913C-002B-7D50-F77E5D8EA661}"/>
              </a:ext>
            </a:extLst>
          </p:cNvPr>
          <p:cNvSpPr txBox="1">
            <a:spLocks/>
          </p:cNvSpPr>
          <p:nvPr/>
        </p:nvSpPr>
        <p:spPr>
          <a:xfrm>
            <a:off x="457839" y="4024802"/>
            <a:ext cx="4998311" cy="23375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Once ready use </a:t>
            </a:r>
            <a:r>
              <a:rPr lang="en-US" b="1" dirty="0"/>
              <a:t>Run &amp; Debug</a:t>
            </a:r>
            <a:r>
              <a:rPr lang="en-US" dirty="0"/>
              <a:t> tab</a:t>
            </a:r>
          </a:p>
          <a:p>
            <a:r>
              <a:rPr lang="en-US" dirty="0"/>
              <a:t>Choose </a:t>
            </a:r>
            <a:r>
              <a:rPr lang="en-US" b="1" dirty="0"/>
              <a:t>Run Flutter</a:t>
            </a:r>
          </a:p>
          <a:p>
            <a:r>
              <a:rPr lang="en-US" dirty="0"/>
              <a:t>Open port </a:t>
            </a:r>
            <a:r>
              <a:rPr lang="en-US" b="1" dirty="0"/>
              <a:t>6080</a:t>
            </a:r>
            <a:r>
              <a:rPr lang="en-US" dirty="0"/>
              <a:t> in a new browser</a:t>
            </a:r>
          </a:p>
          <a:p>
            <a:r>
              <a:rPr lang="en-US" b="1" dirty="0"/>
              <a:t>Connect</a:t>
            </a:r>
            <a:r>
              <a:rPr lang="en-US" dirty="0"/>
              <a:t> to remote desktop (VNC)</a:t>
            </a:r>
          </a:p>
        </p:txBody>
      </p:sp>
      <p:pic>
        <p:nvPicPr>
          <p:cNvPr id="21" name="Picture 20" descr="A white line on a black background&#10;&#10;AI-generated content may be incorrect.">
            <a:extLst>
              <a:ext uri="{FF2B5EF4-FFF2-40B4-BE49-F238E27FC236}">
                <a16:creationId xmlns:a16="http://schemas.microsoft.com/office/drawing/2014/main" id="{4DB4B90B-A6E2-1B7A-38FC-D36A279BC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6322" y="4111862"/>
            <a:ext cx="558800" cy="596900"/>
          </a:xfrm>
          <a:prstGeom prst="rect">
            <a:avLst/>
          </a:prstGeom>
        </p:spPr>
      </p:pic>
      <p:pic>
        <p:nvPicPr>
          <p:cNvPr id="23" name="Picture 22" descr="A grey rectangular sign with white text&#10;&#10;AI-generated content may be incorrect.">
            <a:extLst>
              <a:ext uri="{FF2B5EF4-FFF2-40B4-BE49-F238E27FC236}">
                <a16:creationId xmlns:a16="http://schemas.microsoft.com/office/drawing/2014/main" id="{F469E31E-A9D8-94A8-8D8C-B1D0A99ABB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7639" y="4245020"/>
            <a:ext cx="1663700" cy="355600"/>
          </a:xfrm>
          <a:prstGeom prst="rect">
            <a:avLst/>
          </a:prstGeom>
        </p:spPr>
      </p:pic>
      <p:pic>
        <p:nvPicPr>
          <p:cNvPr id="25" name="Picture 2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0078B5F-1D54-6E2C-5855-127DBD75B3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9996" y="4905774"/>
            <a:ext cx="3924465" cy="818948"/>
          </a:xfrm>
          <a:prstGeom prst="rect">
            <a:avLst/>
          </a:prstGeom>
        </p:spPr>
      </p:pic>
      <p:pic>
        <p:nvPicPr>
          <p:cNvPr id="27" name="Picture 26" descr="A close-up of a link&#10;&#10;AI-generated content may be incorrect.">
            <a:extLst>
              <a:ext uri="{FF2B5EF4-FFF2-40B4-BE49-F238E27FC236}">
                <a16:creationId xmlns:a16="http://schemas.microsoft.com/office/drawing/2014/main" id="{6BC9C710-272C-459A-ED5D-54030F87B1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8262" y="5786397"/>
            <a:ext cx="3367931" cy="96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77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3FFB8-3A92-FC45-033A-B36C6355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0B5090-EF2A-2254-4BB2-4FD2B55A7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2474" y="-214049"/>
            <a:ext cx="6462890" cy="6001255"/>
          </a:xfrm>
          <a:prstGeom prst="rect">
            <a:avLst/>
          </a:prstGeom>
        </p:spPr>
      </p:pic>
      <p:pic>
        <p:nvPicPr>
          <p:cNvPr id="8" name="Picture 7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B01AE4F8-9F9B-7B5E-2989-3251636D3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070794"/>
            <a:ext cx="7772400" cy="600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12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D4D4F9-6EA1-6BFE-209B-56158A0EA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B0B3B25-55DB-63DE-1BE8-272DA530A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616" y="848156"/>
            <a:ext cx="6096000" cy="5161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B39158-5941-65F7-3660-486BE0921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12" y="426645"/>
            <a:ext cx="5725804" cy="600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71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treamPowerpointThem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amPowerpointTheme" id="{85B5D587-E933-4A73-BCFF-680EEC417BDE}" vid="{D500A908-E413-4F4F-BAE4-58C3C42966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8AD3E34EEDF140B8D189AB721639FC" ma:contentTypeVersion="10" ma:contentTypeDescription="Create a new document." ma:contentTypeScope="" ma:versionID="fe29a427837bb4d840c53c38c4c27746">
  <xsd:schema xmlns:xsd="http://www.w3.org/2001/XMLSchema" xmlns:xs="http://www.w3.org/2001/XMLSchema" xmlns:p="http://schemas.microsoft.com/office/2006/metadata/properties" xmlns:ns2="c04ed028-c9ad-4325-9922-0a929b98737b" targetNamespace="http://schemas.microsoft.com/office/2006/metadata/properties" ma:root="true" ma:fieldsID="e805ee78bb568530525b1eea0ce770f2" ns2:_="">
    <xsd:import namespace="c04ed028-c9ad-4325-9922-0a929b9873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4ed028-c9ad-4325-9922-0a929b9873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96753C-6562-4775-AE70-F91598127EF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BAFEB18-459D-4BDF-9665-70C83B0164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4ed028-c9ad-4325-9922-0a929b9873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5D3153B-4FB3-42B9-8921-193E3D66D5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StreamPowerpointTheme</Template>
  <TotalTime>27007</TotalTime>
  <Words>168</Words>
  <Application>Microsoft Macintosh PowerPoint</Application>
  <PresentationFormat>Widescreen</PresentationFormat>
  <Paragraphs>45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2</vt:lpstr>
      <vt:lpstr>StreamPowerpointTheme</vt:lpstr>
      <vt:lpstr>Intro to Flutter Workshop</vt:lpstr>
      <vt:lpstr>Agenda</vt:lpstr>
      <vt:lpstr>Getting the Code</vt:lpstr>
      <vt:lpstr>If that last one doesn’t work</vt:lpstr>
      <vt:lpstr>After the Workshop</vt:lpstr>
      <vt:lpstr>Setting up ~5 mins? 🤞</vt:lpstr>
      <vt:lpstr>PowerPoint Presentation</vt:lpstr>
      <vt:lpstr>PowerPoint Presentation</vt:lpstr>
    </vt:vector>
  </TitlesOfParts>
  <Company>IT Resources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Squishy Maps for Soft Body Modelling Using Generalised Chain Mail</dc:title>
  <dc:creator>de Salas, Kristy</dc:creator>
  <cp:lastModifiedBy>Lindsay Wells</cp:lastModifiedBy>
  <cp:revision>525</cp:revision>
  <dcterms:created xsi:type="dcterms:W3CDTF">2014-03-23T05:10:55Z</dcterms:created>
  <dcterms:modified xsi:type="dcterms:W3CDTF">2025-09-15T14:22:30Z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0x0101003F8AD3E34EEDF140B8D189AB721639FC</vt:lpwstr>
  </property>
</Properties>
</file>