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4"/>
  </p:sldMasterIdLst>
  <p:notesMasterIdLst>
    <p:notesMasterId r:id="rId12"/>
  </p:notesMasterIdLst>
  <p:sldIdLst>
    <p:sldId id="414" r:id="rId5"/>
    <p:sldId id="416" r:id="rId6"/>
    <p:sldId id="418" r:id="rId7"/>
    <p:sldId id="420" r:id="rId8"/>
    <p:sldId id="421" r:id="rId9"/>
    <p:sldId id="422" r:id="rId10"/>
    <p:sldId id="41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7" autoAdjust="0"/>
    <p:restoredTop sz="85262" autoAdjust="0"/>
  </p:normalViewPr>
  <p:slideViewPr>
    <p:cSldViewPr snapToGrid="0">
      <p:cViewPr varScale="1">
        <p:scale>
          <a:sx n="137" d="100"/>
          <a:sy n="137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41C0-C3EA-419E-974A-9BDC317260CE}" type="datetimeFigureOut">
              <a:rPr lang="en-AU" smtClean="0"/>
              <a:t>16/9/2025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FC32-39AE-4C80-85C8-CBE195FD2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2E78B-619A-4885-8E2B-91E624BD5A34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Based upon original content by </a:t>
            </a:r>
            <a:r>
              <a:rPr lang="en-US" dirty="0">
                <a:solidFill>
                  <a:srgbClr val="FF0000"/>
                </a:solidFill>
              </a:rPr>
              <a:t>Ananda Maiti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BFC32-39AE-4C80-85C8-CBE195FD203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5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E7825ED-8101-4A95-93E6-418B5903B5B5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520064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52835-BC94-43E0-94DB-774CE79A7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69" t="7395" b="21877"/>
          <a:stretch/>
        </p:blipFill>
        <p:spPr>
          <a:xfrm>
            <a:off x="-2" y="-1"/>
            <a:ext cx="12192001" cy="489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9748934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9748934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6CA0E56A-6D5E-46C4-9A6A-00241D2698E8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6791D-1079-4995-8B53-A60DB2CE6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85" y="5261343"/>
            <a:ext cx="2884581" cy="6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Y NC SA Creative Commons Licence">
            <a:extLst>
              <a:ext uri="{FF2B5EF4-FFF2-40B4-BE49-F238E27FC236}">
                <a16:creationId xmlns:a16="http://schemas.microsoft.com/office/drawing/2014/main" id="{F2667BAB-193C-48A1-AF6C-E5572FE62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293" y="6031492"/>
            <a:ext cx="1207751" cy="41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92874"/>
            <a:ext cx="1343706" cy="365125"/>
          </a:xfrm>
        </p:spPr>
        <p:txBody>
          <a:bodyPr/>
          <a:lstStyle/>
          <a:p>
            <a:fld id="{C3D41FA4-EC07-4501-B67D-18D77D2DDC36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DC7240A6-E465-49F6-809B-B96C967F27D5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89037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15229" y="6489037"/>
            <a:ext cx="1343706" cy="365125"/>
          </a:xfrm>
        </p:spPr>
        <p:txBody>
          <a:bodyPr/>
          <a:lstStyle/>
          <a:p>
            <a:fld id="{1E43B2D2-873C-487B-AA82-D6739981B2D3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12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4471" y="6492874"/>
            <a:ext cx="1343706" cy="365125"/>
          </a:xfrm>
        </p:spPr>
        <p:txBody>
          <a:bodyPr/>
          <a:lstStyle/>
          <a:p>
            <a:fld id="{FB1119DF-7970-4B1A-B90C-ADF88CBB6E81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8328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3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8972" y="6489037"/>
            <a:ext cx="1343706" cy="365125"/>
          </a:xfrm>
        </p:spPr>
        <p:txBody>
          <a:bodyPr/>
          <a:lstStyle/>
          <a:p>
            <a:fld id="{CD439812-AA5C-414C-984B-4512316C1D2E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664411"/>
            <a:ext cx="5185873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64410"/>
            <a:ext cx="5194583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205D64A0-9C27-4D58-BEC7-DE7396198C29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6675A7-8EE7-44F9-8EE9-2D43982AB670}"/>
              </a:ext>
            </a:extLst>
          </p:cNvPr>
          <p:cNvGrpSpPr/>
          <p:nvPr userDrawn="1"/>
        </p:nvGrpSpPr>
        <p:grpSpPr>
          <a:xfrm>
            <a:off x="-1046626" y="-1"/>
            <a:ext cx="12657338" cy="1314451"/>
            <a:chOff x="-1046626" y="-1"/>
            <a:chExt cx="12657338" cy="13144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4FF604-8D29-46E1-AAE1-3ED3638B17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1" b="26124"/>
            <a:stretch/>
          </p:blipFill>
          <p:spPr>
            <a:xfrm>
              <a:off x="-1046626" y="-1"/>
              <a:ext cx="7640115" cy="13144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4C69A8-5C2F-4682-AC82-7F371D9D57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2" r="25741" b="26123"/>
            <a:stretch/>
          </p:blipFill>
          <p:spPr>
            <a:xfrm flipH="1">
              <a:off x="5937247" y="0"/>
              <a:ext cx="5673465" cy="1314450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061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66441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1" y="2240674"/>
            <a:ext cx="5189856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687" y="166441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687" y="2240674"/>
            <a:ext cx="5194583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3291D0AC-6A58-4203-8C94-9DF79203B02A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291BCA-6B05-44F7-8596-FDEF5EACD9B1}"/>
              </a:ext>
            </a:extLst>
          </p:cNvPr>
          <p:cNvGrpSpPr/>
          <p:nvPr userDrawn="1"/>
        </p:nvGrpSpPr>
        <p:grpSpPr>
          <a:xfrm>
            <a:off x="-1046626" y="-1"/>
            <a:ext cx="12657338" cy="1314451"/>
            <a:chOff x="-1046626" y="-1"/>
            <a:chExt cx="12657338" cy="13144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96D4FF-1E09-41F5-BF02-779E76CBA5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1" b="26124"/>
            <a:stretch/>
          </p:blipFill>
          <p:spPr>
            <a:xfrm>
              <a:off x="-1046626" y="-1"/>
              <a:ext cx="7640115" cy="131445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A09E63-B94C-41E3-9F6F-C5A822E646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2" r="25741" b="26123"/>
            <a:stretch/>
          </p:blipFill>
          <p:spPr>
            <a:xfrm flipH="1">
              <a:off x="5937247" y="0"/>
              <a:ext cx="5673465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50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391CC74E-BC2A-4236-B9E9-735A3091B840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9845" y="6489036"/>
            <a:ext cx="1062155" cy="36512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8B3E17-314B-D3A3-3288-4BD8C124151A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2C1943-2B41-8FFF-232C-DFB8532421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0E3B5-6340-355C-D6D8-B422BC23E7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536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525929" y="483412"/>
            <a:ext cx="9027817" cy="457200"/>
          </a:xfr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50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525929" y="483412"/>
            <a:ext cx="9027817" cy="457200"/>
          </a:xfr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14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664411"/>
            <a:ext cx="10148455" cy="4641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6273" y="6492875"/>
            <a:ext cx="789708" cy="365125"/>
          </a:xfrm>
        </p:spPr>
        <p:txBody>
          <a:bodyPr/>
          <a:lstStyle/>
          <a:p>
            <a:fld id="{57402DEB-0E34-4869-8C5B-CEF804496543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519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5981" y="6492875"/>
            <a:ext cx="104601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506C36-AE83-4221-8E7D-49678EEA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24F8C-19C7-52E8-6152-8F2868C0D966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73885E-90AE-7CCB-3E31-D29F01C63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444F5-A126-1077-6913-AC073AFA65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6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C18DF7B4-0748-453B-8EE5-8CB91FF1E730}"/>
              </a:ext>
            </a:extLst>
          </p:cNvPr>
          <p:cNvSpPr/>
          <p:nvPr userDrawn="1"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8963392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8963392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50285" y="6492874"/>
            <a:ext cx="679559" cy="365125"/>
          </a:xfrm>
        </p:spPr>
        <p:txBody>
          <a:bodyPr/>
          <a:lstStyle/>
          <a:p>
            <a:fld id="{DD277173-A9A6-4AA8-8BED-CC1D09460C79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045028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EF45AF-3617-9AE2-0520-C522A12E6F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69" t="7395" b="21877"/>
          <a:stretch/>
        </p:blipFill>
        <p:spPr>
          <a:xfrm>
            <a:off x="-2" y="-1"/>
            <a:ext cx="12192001" cy="4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664411"/>
            <a:ext cx="4989930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2145" y="1664410"/>
            <a:ext cx="4998311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0455" y="6492875"/>
            <a:ext cx="749390" cy="365125"/>
          </a:xfrm>
        </p:spPr>
        <p:txBody>
          <a:bodyPr/>
          <a:lstStyle/>
          <a:p>
            <a:fld id="{A7D83990-636B-4C85-B4A9-B9D9FAC54192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804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185059-E4FE-4910-BAE7-3761AF7F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4957E9-62DE-7A24-7204-6A00C1F46BDA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182CB0-4CA9-44E0-3F79-4C37B1E252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2FCADF-A7D6-2BC6-A636-4C2E87CCD6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7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" y="1664411"/>
            <a:ext cx="499391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2" y="2240674"/>
            <a:ext cx="4993913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5977" y="1664411"/>
            <a:ext cx="499846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5977" y="2240674"/>
            <a:ext cx="4998462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84439" y="6492875"/>
            <a:ext cx="745406" cy="365125"/>
          </a:xfrm>
        </p:spPr>
        <p:txBody>
          <a:bodyPr/>
          <a:lstStyle/>
          <a:p>
            <a:fld id="{AF33B5CD-133B-4397-B0E3-F2C54EA3A67A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844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blipFill>
            <a:blip r:embed="rId2"/>
            <a:stretch>
              <a:fillRect t="-250000" b="-50000"/>
            </a:stretch>
          </a:blip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75A650-8E4A-4EBE-B537-B8832EFF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0843F-F2DC-29ED-1850-E9853FA81A3F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6FB850-5FF3-7148-9A6A-EB2320663C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CF0CDB-B277-30C6-E201-E7A7D4A94B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1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60181" y="6489036"/>
            <a:ext cx="669663" cy="365125"/>
          </a:xfrm>
        </p:spPr>
        <p:txBody>
          <a:bodyPr/>
          <a:lstStyle/>
          <a:p>
            <a:fld id="{B72E535E-DD72-4CAB-B806-BBFE01A4B1ED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104601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9845" y="6489036"/>
            <a:ext cx="1062155" cy="36512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7512" y="170963"/>
            <a:ext cx="100326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C61DA-D6AB-ABF2-ACFF-952C75FD0E97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8B7064-745C-9D15-C948-8BE9E18E0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6CB72-7183-FAB4-2660-5E8B325793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15229" y="6479512"/>
            <a:ext cx="1343706" cy="365125"/>
          </a:xfrm>
        </p:spPr>
        <p:txBody>
          <a:bodyPr/>
          <a:lstStyle/>
          <a:p>
            <a:fld id="{9A3A1E57-2521-482F-AD09-077411DEEAF1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7951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9845" y="6479512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2B61C442-1E2E-4B26-A70B-82CFDEC666E0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89037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35186" y="6492875"/>
            <a:ext cx="976879" cy="365125"/>
          </a:xfrm>
        </p:spPr>
        <p:txBody>
          <a:bodyPr/>
          <a:lstStyle/>
          <a:p>
            <a:fld id="{7B95BC8E-5117-4670-8F37-43603EE283B9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1839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29" y="6492875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E08193-8FE2-4BF3-8DBD-99E6D9F66D48}" type="datetime1">
              <a:rPr lang="en-US" smtClean="0"/>
              <a:t>9/16/25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9845" y="6492875"/>
            <a:ext cx="1062155" cy="36512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70" r:id="rId15"/>
    <p:sldLayoutId id="2147483871" r:id="rId16"/>
    <p:sldLayoutId id="2147483872" r:id="rId17"/>
    <p:sldLayoutId id="2147483896" r:id="rId18"/>
    <p:sldLayoutId id="214748389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48g9cKi" TargetMode="External"/><Relationship Id="rId2" Type="http://schemas.openxmlformats.org/officeDocument/2006/relationships/hyperlink" Target="https://github.com/UTAS-ICT-Lindsay/ict-flutter-workshop-intro-to-flutter-intro_to_flutter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9625" y="1449388"/>
            <a:ext cx="9787491" cy="2970212"/>
          </a:xfrm>
        </p:spPr>
        <p:txBody>
          <a:bodyPr/>
          <a:lstStyle/>
          <a:p>
            <a:r>
              <a:rPr lang="en-AU" altLang="en-US" dirty="0"/>
              <a:t>Intro to Flutter Workshop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9625" y="5281613"/>
            <a:ext cx="10572750" cy="1260954"/>
          </a:xfrm>
        </p:spPr>
        <p:txBody>
          <a:bodyPr>
            <a:normAutofit/>
          </a:bodyPr>
          <a:lstStyle/>
          <a:p>
            <a:r>
              <a:rPr lang="en-AU" altLang="en-US" dirty="0"/>
              <a:t>Dr Lindsay Wells</a:t>
            </a:r>
          </a:p>
          <a:p>
            <a:r>
              <a:rPr lang="en-AU" altLang="en-US" dirty="0"/>
              <a:t>School of ICT</a:t>
            </a:r>
          </a:p>
          <a:p>
            <a:r>
              <a:rPr lang="en-AU" altLang="en-US" dirty="0"/>
              <a:t>University of Tasmania</a:t>
            </a:r>
          </a:p>
          <a:p>
            <a:endParaRPr lang="en-AU" altLang="en-US" dirty="0"/>
          </a:p>
          <a:p>
            <a:endParaRPr lang="en-AU" altLang="en-US" dirty="0"/>
          </a:p>
          <a:p>
            <a:endParaRPr lang="en-AU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E7557-A1A3-44FA-BD79-8081781F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FA474E-97E1-0867-A429-C34C943EF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Opening the </a:t>
            </a:r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Codespace</a:t>
            </a:r>
            <a:endParaRPr lang="en-AU" dirty="0"/>
          </a:p>
          <a:p>
            <a:r>
              <a:rPr lang="en-AU" dirty="0"/>
              <a:t>Getting Started</a:t>
            </a:r>
          </a:p>
          <a:p>
            <a:r>
              <a:rPr lang="en-AU" dirty="0"/>
              <a:t>Creating Widgets</a:t>
            </a:r>
          </a:p>
          <a:p>
            <a:r>
              <a:rPr lang="en-AU" dirty="0"/>
              <a:t>Understanding State</a:t>
            </a:r>
          </a:p>
          <a:p>
            <a:r>
              <a:rPr lang="en-AU" dirty="0"/>
              <a:t>A Sample Application (Flutter-</a:t>
            </a:r>
            <a:r>
              <a:rPr lang="en-AU" dirty="0" err="1"/>
              <a:t>mon</a:t>
            </a:r>
            <a:r>
              <a:rPr lang="en-AU" dirty="0"/>
              <a:t>)</a:t>
            </a:r>
          </a:p>
          <a:p>
            <a:r>
              <a:rPr lang="en-AU" dirty="0"/>
              <a:t>What to learn next</a:t>
            </a:r>
          </a:p>
          <a:p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FB416-E330-55B2-8318-4AF81C6433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5507-6F95-9EED-E567-56C8068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BBAB4-9793-D1CE-2655-7EA0C3FC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771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536-F3D3-D814-060B-932736FC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2723-697D-AA84-4012-DDB59E9E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29CA3-3F67-1251-4090-BA5AD034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732F6-82F3-FF1E-4B10-94AE5AC892C6}"/>
              </a:ext>
            </a:extLst>
          </p:cNvPr>
          <p:cNvSpPr txBox="1"/>
          <p:nvPr/>
        </p:nvSpPr>
        <p:spPr>
          <a:xfrm>
            <a:off x="217974" y="5244648"/>
            <a:ext cx="6134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https://github.com/UTAS-ICT-Lindsay/ict-flutter-workshop-intro-to-flutter-intro_to_flutter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http://bit.ly/48g9cKi</a:t>
            </a:r>
            <a:r>
              <a:rPr lang="en-US" dirty="0"/>
              <a:t> </a:t>
            </a:r>
          </a:p>
        </p:txBody>
      </p:sp>
      <p:pic>
        <p:nvPicPr>
          <p:cNvPr id="14" name="Content Placeholder 5" descr="A qr code with black dots&#10;&#10;AI-generated content may be incorrect.">
            <a:extLst>
              <a:ext uri="{FF2B5EF4-FFF2-40B4-BE49-F238E27FC236}">
                <a16:creationId xmlns:a16="http://schemas.microsoft.com/office/drawing/2014/main" id="{295F0519-DF46-B40D-3B52-C7F6852F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76886" y="2069648"/>
            <a:ext cx="3175000" cy="3175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8FB3EE-6F18-CF08-450E-70AF175BD0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18311" y="2199822"/>
            <a:ext cx="3846290" cy="37997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9063CE4-1850-9540-93D7-7C90F4AF90A5}"/>
              </a:ext>
            </a:extLst>
          </p:cNvPr>
          <p:cNvSpPr/>
          <p:nvPr/>
        </p:nvSpPr>
        <p:spPr>
          <a:xfrm>
            <a:off x="10132127" y="2069648"/>
            <a:ext cx="524205" cy="4856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D71FD1-26E7-BA28-AF0A-65DBDE113164}"/>
              </a:ext>
            </a:extLst>
          </p:cNvPr>
          <p:cNvSpPr/>
          <p:nvPr/>
        </p:nvSpPr>
        <p:spPr>
          <a:xfrm>
            <a:off x="9674159" y="2685426"/>
            <a:ext cx="524205" cy="4856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3D74DB-BFFA-8975-0FFD-557103AC04BE}"/>
              </a:ext>
            </a:extLst>
          </p:cNvPr>
          <p:cNvSpPr/>
          <p:nvPr/>
        </p:nvSpPr>
        <p:spPr>
          <a:xfrm>
            <a:off x="9412056" y="4545328"/>
            <a:ext cx="524205" cy="4856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400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sign&#10;&#10;AI-generated content may be incorrect.">
            <a:extLst>
              <a:ext uri="{FF2B5EF4-FFF2-40B4-BE49-F238E27FC236}">
                <a16:creationId xmlns:a16="http://schemas.microsoft.com/office/drawing/2014/main" id="{24B3FDCC-06A8-1BD4-1A3E-50EB6DC4E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888" y="1890889"/>
            <a:ext cx="4991100" cy="6450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A0864-3639-AF1F-86E6-F7EA9110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45B19C-AF77-51F6-3C05-5AA693BB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83E6F0-C9CA-23DF-30B1-DD806852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2145" y="1664411"/>
            <a:ext cx="6352016" cy="23375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Codespace</a:t>
            </a:r>
            <a:r>
              <a:rPr lang="en-US" dirty="0"/>
              <a:t> needs to </a:t>
            </a:r>
            <a:r>
              <a:rPr lang="en-US" b="1" dirty="0"/>
              <a:t>initialize</a:t>
            </a:r>
          </a:p>
          <a:p>
            <a:r>
              <a:rPr lang="en-US" dirty="0"/>
              <a:t>Everything is ready when you see </a:t>
            </a:r>
            <a:r>
              <a:rPr lang="en-US" b="1" dirty="0"/>
              <a:t>Linux (linux-x64) </a:t>
            </a:r>
            <a:r>
              <a:rPr lang="en-US" dirty="0"/>
              <a:t>in the bottom-right</a:t>
            </a:r>
          </a:p>
          <a:p>
            <a:r>
              <a:rPr lang="en-US" dirty="0"/>
              <a:t>Can read </a:t>
            </a:r>
            <a:r>
              <a:rPr lang="en-US" b="1" dirty="0" err="1"/>
              <a:t>WORKSHOP.md</a:t>
            </a:r>
            <a:r>
              <a:rPr lang="en-US" b="1" dirty="0"/>
              <a:t> </a:t>
            </a:r>
            <a:r>
              <a:rPr lang="en-US" dirty="0"/>
              <a:t>while you wait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2B02070A-506C-84A2-1B1E-F5539B8F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8" y="2632424"/>
            <a:ext cx="4127500" cy="444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200795-6F1F-2712-615C-5C41B3EDB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9" y="3249775"/>
            <a:ext cx="4483100" cy="393700"/>
          </a:xfrm>
          <a:prstGeom prst="rect">
            <a:avLst/>
          </a:prstGeom>
        </p:spPr>
      </p:pic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404E8207-913C-002B-7D50-F77E5D8EA661}"/>
              </a:ext>
            </a:extLst>
          </p:cNvPr>
          <p:cNvSpPr txBox="1">
            <a:spLocks/>
          </p:cNvSpPr>
          <p:nvPr/>
        </p:nvSpPr>
        <p:spPr>
          <a:xfrm>
            <a:off x="457839" y="4024802"/>
            <a:ext cx="4998311" cy="23375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ready use </a:t>
            </a:r>
            <a:r>
              <a:rPr lang="en-US" b="1" dirty="0"/>
              <a:t>Run &amp; Debug</a:t>
            </a:r>
            <a:r>
              <a:rPr lang="en-US" dirty="0"/>
              <a:t> tab</a:t>
            </a:r>
          </a:p>
          <a:p>
            <a:r>
              <a:rPr lang="en-US" dirty="0"/>
              <a:t>Choose </a:t>
            </a:r>
            <a:r>
              <a:rPr lang="en-US" b="1" dirty="0"/>
              <a:t>Run Flutter</a:t>
            </a:r>
          </a:p>
          <a:p>
            <a:r>
              <a:rPr lang="en-US" dirty="0"/>
              <a:t>Open port </a:t>
            </a:r>
            <a:r>
              <a:rPr lang="en-US" b="1" dirty="0"/>
              <a:t>6080</a:t>
            </a:r>
            <a:r>
              <a:rPr lang="en-US" dirty="0"/>
              <a:t> in a new browser</a:t>
            </a:r>
          </a:p>
          <a:p>
            <a:r>
              <a:rPr lang="en-US" b="1" dirty="0"/>
              <a:t>Connect</a:t>
            </a:r>
            <a:r>
              <a:rPr lang="en-US" dirty="0"/>
              <a:t> to remote desktop (VNC)</a:t>
            </a:r>
          </a:p>
        </p:txBody>
      </p:sp>
      <p:pic>
        <p:nvPicPr>
          <p:cNvPr id="21" name="Picture 20" descr="A white line on a black background&#10;&#10;AI-generated content may be incorrect.">
            <a:extLst>
              <a:ext uri="{FF2B5EF4-FFF2-40B4-BE49-F238E27FC236}">
                <a16:creationId xmlns:a16="http://schemas.microsoft.com/office/drawing/2014/main" id="{4DB4B90B-A6E2-1B7A-38FC-D36A279BC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322" y="4111862"/>
            <a:ext cx="558800" cy="596900"/>
          </a:xfrm>
          <a:prstGeom prst="rect">
            <a:avLst/>
          </a:prstGeom>
        </p:spPr>
      </p:pic>
      <p:pic>
        <p:nvPicPr>
          <p:cNvPr id="23" name="Picture 22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F469E31E-A9D8-94A8-8D8C-B1D0A99AB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639" y="4245020"/>
            <a:ext cx="1663700" cy="355600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078B5F-1D54-6E2C-5855-127DBD75B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996" y="4905774"/>
            <a:ext cx="3924465" cy="818948"/>
          </a:xfrm>
          <a:prstGeom prst="rect">
            <a:avLst/>
          </a:prstGeom>
        </p:spPr>
      </p:pic>
      <p:pic>
        <p:nvPicPr>
          <p:cNvPr id="27" name="Picture 26" descr="A close-up of a link&#10;&#10;AI-generated content may be incorrect.">
            <a:extLst>
              <a:ext uri="{FF2B5EF4-FFF2-40B4-BE49-F238E27FC236}">
                <a16:creationId xmlns:a16="http://schemas.microsoft.com/office/drawing/2014/main" id="{6BC9C710-272C-459A-ED5D-54030F87B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262" y="5786397"/>
            <a:ext cx="3367931" cy="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7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FFB8-3A92-FC45-033A-B36C6355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B5090-EF2A-2254-4BB2-4FD2B55A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74" y="-214049"/>
            <a:ext cx="6462890" cy="6001255"/>
          </a:xfrm>
          <a:prstGeom prst="rect">
            <a:avLst/>
          </a:prstGeom>
        </p:spPr>
      </p:pic>
      <p:pic>
        <p:nvPicPr>
          <p:cNvPr id="8" name="Picture 7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01AE4F8-9F9B-7B5E-2989-3251636D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70794"/>
            <a:ext cx="7772400" cy="60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4D4F9-6EA1-6BFE-209B-56158A0E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0B3B25-55DB-63DE-1BE8-272DA530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6" y="848156"/>
            <a:ext cx="6096000" cy="516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39158-5941-65F7-3660-486BE092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426645"/>
            <a:ext cx="5725804" cy="6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9E490F-F153-FB1F-F96E-CFC676D28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056" y="1978025"/>
            <a:ext cx="7378700" cy="40132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A4E9-D7E5-15A8-59D2-0D61618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94C410-D45F-D8F3-324F-512ABAB0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Workshop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CFD177-13BF-CB8F-62E9-48366B88C80E}"/>
              </a:ext>
            </a:extLst>
          </p:cNvPr>
          <p:cNvSpPr/>
          <p:nvPr/>
        </p:nvSpPr>
        <p:spPr>
          <a:xfrm>
            <a:off x="5818062" y="1473400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456E8-A24F-559D-8541-78F7829CFE57}"/>
              </a:ext>
            </a:extLst>
          </p:cNvPr>
          <p:cNvSpPr/>
          <p:nvPr/>
        </p:nvSpPr>
        <p:spPr>
          <a:xfrm>
            <a:off x="8847910" y="3359446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23ED4-FD37-835E-BA84-27195C92B925}"/>
              </a:ext>
            </a:extLst>
          </p:cNvPr>
          <p:cNvSpPr/>
          <p:nvPr/>
        </p:nvSpPr>
        <p:spPr>
          <a:xfrm>
            <a:off x="7146911" y="4892777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84573-4A72-3CC1-A3A2-5F88A0654D73}"/>
              </a:ext>
            </a:extLst>
          </p:cNvPr>
          <p:cNvSpPr txBox="1"/>
          <p:nvPr/>
        </p:nvSpPr>
        <p:spPr>
          <a:xfrm>
            <a:off x="95003" y="6431827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mickayrex</a:t>
            </a:r>
            <a:r>
              <a:rPr lang="en-US" dirty="0"/>
              <a:t> = your </a:t>
            </a:r>
            <a:r>
              <a:rPr lang="en-US" dirty="0" err="1"/>
              <a:t>github</a:t>
            </a:r>
            <a:r>
              <a:rPr lang="en-US" dirty="0"/>
              <a:t> username</a:t>
            </a:r>
          </a:p>
        </p:txBody>
      </p:sp>
    </p:spTree>
    <p:extLst>
      <p:ext uri="{BB962C8B-B14F-4D97-AF65-F5344CB8AC3E}">
        <p14:creationId xmlns:p14="http://schemas.microsoft.com/office/powerpoint/2010/main" val="3293582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eamPowerpoint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amPowerpointTheme" id="{85B5D587-E933-4A73-BCFF-680EEC417BDE}" vid="{D500A908-E413-4F4F-BAE4-58C3C42966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8AD3E34EEDF140B8D189AB721639FC" ma:contentTypeVersion="10" ma:contentTypeDescription="Create a new document." ma:contentTypeScope="" ma:versionID="fe29a427837bb4d840c53c38c4c27746">
  <xsd:schema xmlns:xsd="http://www.w3.org/2001/XMLSchema" xmlns:xs="http://www.w3.org/2001/XMLSchema" xmlns:p="http://schemas.microsoft.com/office/2006/metadata/properties" xmlns:ns2="c04ed028-c9ad-4325-9922-0a929b98737b" targetNamespace="http://schemas.microsoft.com/office/2006/metadata/properties" ma:root="true" ma:fieldsID="e805ee78bb568530525b1eea0ce770f2" ns2:_="">
    <xsd:import namespace="c04ed028-c9ad-4325-9922-0a929b987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ed028-c9ad-4325-9922-0a929b987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D3153B-4FB3-42B9-8921-193E3D66D5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AFEB18-459D-4BDF-9665-70C83B016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ed028-c9ad-4325-9922-0a929b98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96753C-6562-4775-AE70-F91598127E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StreamPowerpointTheme</Template>
  <TotalTime>27020</TotalTime>
  <Words>139</Words>
  <Application>Microsoft Macintosh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2</vt:lpstr>
      <vt:lpstr>StreamPowerpointTheme</vt:lpstr>
      <vt:lpstr>Intro to Flutter Workshop</vt:lpstr>
      <vt:lpstr>Agenda</vt:lpstr>
      <vt:lpstr>Getting the Code</vt:lpstr>
      <vt:lpstr>Setting Up</vt:lpstr>
      <vt:lpstr>PowerPoint Presentation</vt:lpstr>
      <vt:lpstr>PowerPoint Presentation</vt:lpstr>
      <vt:lpstr>After the Workshop</vt:lpstr>
    </vt:vector>
  </TitlesOfParts>
  <Company>IT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Squishy Maps for Soft Body Modelling Using Generalised Chain Mail</dc:title>
  <dc:creator>de Salas, Kristy</dc:creator>
  <cp:lastModifiedBy>Lindsay Wells</cp:lastModifiedBy>
  <cp:revision>526</cp:revision>
  <dcterms:created xsi:type="dcterms:W3CDTF">2014-03-23T05:10:55Z</dcterms:created>
  <dcterms:modified xsi:type="dcterms:W3CDTF">2025-09-15T15:53:01Z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0x0101003F8AD3E34EEDF140B8D189AB721639FC</vt:lpwstr>
  </property>
</Properties>
</file>