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8" r:id="rId2"/>
  </p:sldIdLst>
  <p:sldSz cx="10439400" cy="43195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69"/>
    <p:restoredTop sz="97059"/>
  </p:normalViewPr>
  <p:slideViewPr>
    <p:cSldViewPr snapToGrid="0" snapToObjects="1">
      <p:cViewPr varScale="1">
        <p:scale>
          <a:sx n="144" d="100"/>
          <a:sy n="144" d="100"/>
        </p:scale>
        <p:origin x="192" y="6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04925" y="706933"/>
            <a:ext cx="7829550" cy="1503857"/>
          </a:xfrm>
        </p:spPr>
        <p:txBody>
          <a:bodyPr anchor="b"/>
          <a:lstStyle>
            <a:lvl1pPr algn="ctr">
              <a:defRPr sz="377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4925" y="2268784"/>
            <a:ext cx="7829550" cy="1042900"/>
          </a:xfrm>
        </p:spPr>
        <p:txBody>
          <a:bodyPr/>
          <a:lstStyle>
            <a:lvl1pPr marL="0" indent="0" algn="ctr">
              <a:buNone/>
              <a:defRPr sz="1512"/>
            </a:lvl1pPr>
            <a:lvl2pPr marL="287990" indent="0" algn="ctr">
              <a:buNone/>
              <a:defRPr sz="1260"/>
            </a:lvl2pPr>
            <a:lvl3pPr marL="575981" indent="0" algn="ctr">
              <a:buNone/>
              <a:defRPr sz="1134"/>
            </a:lvl3pPr>
            <a:lvl4pPr marL="863971" indent="0" algn="ctr">
              <a:buNone/>
              <a:defRPr sz="1008"/>
            </a:lvl4pPr>
            <a:lvl5pPr marL="1151961" indent="0" algn="ctr">
              <a:buNone/>
              <a:defRPr sz="1008"/>
            </a:lvl5pPr>
            <a:lvl6pPr marL="1439951" indent="0" algn="ctr">
              <a:buNone/>
              <a:defRPr sz="1008"/>
            </a:lvl6pPr>
            <a:lvl7pPr marL="1727942" indent="0" algn="ctr">
              <a:buNone/>
              <a:defRPr sz="1008"/>
            </a:lvl7pPr>
            <a:lvl8pPr marL="2015932" indent="0" algn="ctr">
              <a:buNone/>
              <a:defRPr sz="1008"/>
            </a:lvl8pPr>
            <a:lvl9pPr marL="2303922" indent="0" algn="ctr">
              <a:buNone/>
              <a:defRPr sz="1008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0EDF4-13FD-B446-B4F6-2EB4AE8AC13A}" type="datetimeFigureOut">
              <a:rPr lang="en-TW" smtClean="0"/>
              <a:t>2022/6/23</a:t>
            </a:fld>
            <a:endParaRPr lang="en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9B684-E69A-424C-B61E-2E5B3D77D63B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656760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0EDF4-13FD-B446-B4F6-2EB4AE8AC13A}" type="datetimeFigureOut">
              <a:rPr lang="en-TW" smtClean="0"/>
              <a:t>2022/6/23</a:t>
            </a:fld>
            <a:endParaRPr lang="en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9B684-E69A-424C-B61E-2E5B3D77D63B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653122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70695" y="229978"/>
            <a:ext cx="2250996" cy="366065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17709" y="229978"/>
            <a:ext cx="6622494" cy="36606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0EDF4-13FD-B446-B4F6-2EB4AE8AC13A}" type="datetimeFigureOut">
              <a:rPr lang="en-TW" smtClean="0"/>
              <a:t>2022/6/23</a:t>
            </a:fld>
            <a:endParaRPr lang="en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9B684-E69A-424C-B61E-2E5B3D77D63B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895331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0EDF4-13FD-B446-B4F6-2EB4AE8AC13A}" type="datetimeFigureOut">
              <a:rPr lang="en-TW" smtClean="0"/>
              <a:t>2022/6/23</a:t>
            </a:fld>
            <a:endParaRPr lang="en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9B684-E69A-424C-B61E-2E5B3D77D63B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405639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2271" y="1076898"/>
            <a:ext cx="9003983" cy="1796828"/>
          </a:xfrm>
        </p:spPr>
        <p:txBody>
          <a:bodyPr anchor="b"/>
          <a:lstStyle>
            <a:lvl1pPr>
              <a:defRPr sz="377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2271" y="2890725"/>
            <a:ext cx="9003983" cy="944910"/>
          </a:xfrm>
        </p:spPr>
        <p:txBody>
          <a:bodyPr/>
          <a:lstStyle>
            <a:lvl1pPr marL="0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1pPr>
            <a:lvl2pPr marL="28799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2pPr>
            <a:lvl3pPr marL="575981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3pPr>
            <a:lvl4pPr marL="86397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4pPr>
            <a:lvl5pPr marL="115196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5pPr>
            <a:lvl6pPr marL="143995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6pPr>
            <a:lvl7pPr marL="172794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7pPr>
            <a:lvl8pPr marL="201593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8pPr>
            <a:lvl9pPr marL="230392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0EDF4-13FD-B446-B4F6-2EB4AE8AC13A}" type="datetimeFigureOut">
              <a:rPr lang="en-TW" smtClean="0"/>
              <a:t>2022/6/23</a:t>
            </a:fld>
            <a:endParaRPr lang="en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9B684-E69A-424C-B61E-2E5B3D77D63B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057509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7709" y="1149890"/>
            <a:ext cx="4436745" cy="27407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84946" y="1149890"/>
            <a:ext cx="4436745" cy="27407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0EDF4-13FD-B446-B4F6-2EB4AE8AC13A}" type="datetimeFigureOut">
              <a:rPr lang="en-TW" smtClean="0"/>
              <a:t>2022/6/23</a:t>
            </a:fld>
            <a:endParaRPr lang="en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9B684-E69A-424C-B61E-2E5B3D77D63B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490089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068" y="229978"/>
            <a:ext cx="9003983" cy="8349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9069" y="1058899"/>
            <a:ext cx="4416355" cy="518950"/>
          </a:xfrm>
        </p:spPr>
        <p:txBody>
          <a:bodyPr anchor="b"/>
          <a:lstStyle>
            <a:lvl1pPr marL="0" indent="0">
              <a:buNone/>
              <a:defRPr sz="1512" b="1"/>
            </a:lvl1pPr>
            <a:lvl2pPr marL="287990" indent="0">
              <a:buNone/>
              <a:defRPr sz="1260" b="1"/>
            </a:lvl2pPr>
            <a:lvl3pPr marL="575981" indent="0">
              <a:buNone/>
              <a:defRPr sz="1134" b="1"/>
            </a:lvl3pPr>
            <a:lvl4pPr marL="863971" indent="0">
              <a:buNone/>
              <a:defRPr sz="1008" b="1"/>
            </a:lvl4pPr>
            <a:lvl5pPr marL="1151961" indent="0">
              <a:buNone/>
              <a:defRPr sz="1008" b="1"/>
            </a:lvl5pPr>
            <a:lvl6pPr marL="1439951" indent="0">
              <a:buNone/>
              <a:defRPr sz="1008" b="1"/>
            </a:lvl6pPr>
            <a:lvl7pPr marL="1727942" indent="0">
              <a:buNone/>
              <a:defRPr sz="1008" b="1"/>
            </a:lvl7pPr>
            <a:lvl8pPr marL="2015932" indent="0">
              <a:buNone/>
              <a:defRPr sz="1008" b="1"/>
            </a:lvl8pPr>
            <a:lvl9pPr marL="2303922" indent="0">
              <a:buNone/>
              <a:defRPr sz="100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69" y="1577849"/>
            <a:ext cx="4416355" cy="23207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84946" y="1058899"/>
            <a:ext cx="4438105" cy="518950"/>
          </a:xfrm>
        </p:spPr>
        <p:txBody>
          <a:bodyPr anchor="b"/>
          <a:lstStyle>
            <a:lvl1pPr marL="0" indent="0">
              <a:buNone/>
              <a:defRPr sz="1512" b="1"/>
            </a:lvl1pPr>
            <a:lvl2pPr marL="287990" indent="0">
              <a:buNone/>
              <a:defRPr sz="1260" b="1"/>
            </a:lvl2pPr>
            <a:lvl3pPr marL="575981" indent="0">
              <a:buNone/>
              <a:defRPr sz="1134" b="1"/>
            </a:lvl3pPr>
            <a:lvl4pPr marL="863971" indent="0">
              <a:buNone/>
              <a:defRPr sz="1008" b="1"/>
            </a:lvl4pPr>
            <a:lvl5pPr marL="1151961" indent="0">
              <a:buNone/>
              <a:defRPr sz="1008" b="1"/>
            </a:lvl5pPr>
            <a:lvl6pPr marL="1439951" indent="0">
              <a:buNone/>
              <a:defRPr sz="1008" b="1"/>
            </a:lvl6pPr>
            <a:lvl7pPr marL="1727942" indent="0">
              <a:buNone/>
              <a:defRPr sz="1008" b="1"/>
            </a:lvl7pPr>
            <a:lvl8pPr marL="2015932" indent="0">
              <a:buNone/>
              <a:defRPr sz="1008" b="1"/>
            </a:lvl8pPr>
            <a:lvl9pPr marL="2303922" indent="0">
              <a:buNone/>
              <a:defRPr sz="100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84946" y="1577849"/>
            <a:ext cx="4438105" cy="23207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0EDF4-13FD-B446-B4F6-2EB4AE8AC13A}" type="datetimeFigureOut">
              <a:rPr lang="en-TW" smtClean="0"/>
              <a:t>2022/6/23</a:t>
            </a:fld>
            <a:endParaRPr lang="en-TW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9B684-E69A-424C-B61E-2E5B3D77D63B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547082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0EDF4-13FD-B446-B4F6-2EB4AE8AC13A}" type="datetimeFigureOut">
              <a:rPr lang="en-TW" smtClean="0"/>
              <a:t>2022/6/23</a:t>
            </a:fld>
            <a:endParaRPr lang="en-TW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9B684-E69A-424C-B61E-2E5B3D77D63B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968168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0EDF4-13FD-B446-B4F6-2EB4AE8AC13A}" type="datetimeFigureOut">
              <a:rPr lang="en-TW" smtClean="0"/>
              <a:t>2022/6/23</a:t>
            </a:fld>
            <a:endParaRPr lang="en-TW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9B684-E69A-424C-B61E-2E5B3D77D63B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93069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069" y="287972"/>
            <a:ext cx="3366978" cy="1007904"/>
          </a:xfrm>
        </p:spPr>
        <p:txBody>
          <a:bodyPr anchor="b"/>
          <a:lstStyle>
            <a:lvl1pPr>
              <a:defRPr sz="201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38105" y="621941"/>
            <a:ext cx="5284946" cy="3069707"/>
          </a:xfrm>
        </p:spPr>
        <p:txBody>
          <a:bodyPr/>
          <a:lstStyle>
            <a:lvl1pPr>
              <a:defRPr sz="2016"/>
            </a:lvl1pPr>
            <a:lvl2pPr>
              <a:defRPr sz="1764"/>
            </a:lvl2pPr>
            <a:lvl3pPr>
              <a:defRPr sz="1512"/>
            </a:lvl3pPr>
            <a:lvl4pPr>
              <a:defRPr sz="1260"/>
            </a:lvl4pPr>
            <a:lvl5pPr>
              <a:defRPr sz="1260"/>
            </a:lvl5pPr>
            <a:lvl6pPr>
              <a:defRPr sz="1260"/>
            </a:lvl6pPr>
            <a:lvl7pPr>
              <a:defRPr sz="1260"/>
            </a:lvl7pPr>
            <a:lvl8pPr>
              <a:defRPr sz="1260"/>
            </a:lvl8pPr>
            <a:lvl9pPr>
              <a:defRPr sz="126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9069" y="1295877"/>
            <a:ext cx="3366978" cy="2400771"/>
          </a:xfrm>
        </p:spPr>
        <p:txBody>
          <a:bodyPr/>
          <a:lstStyle>
            <a:lvl1pPr marL="0" indent="0">
              <a:buNone/>
              <a:defRPr sz="1008"/>
            </a:lvl1pPr>
            <a:lvl2pPr marL="287990" indent="0">
              <a:buNone/>
              <a:defRPr sz="882"/>
            </a:lvl2pPr>
            <a:lvl3pPr marL="575981" indent="0">
              <a:buNone/>
              <a:defRPr sz="756"/>
            </a:lvl3pPr>
            <a:lvl4pPr marL="863971" indent="0">
              <a:buNone/>
              <a:defRPr sz="630"/>
            </a:lvl4pPr>
            <a:lvl5pPr marL="1151961" indent="0">
              <a:buNone/>
              <a:defRPr sz="630"/>
            </a:lvl5pPr>
            <a:lvl6pPr marL="1439951" indent="0">
              <a:buNone/>
              <a:defRPr sz="630"/>
            </a:lvl6pPr>
            <a:lvl7pPr marL="1727942" indent="0">
              <a:buNone/>
              <a:defRPr sz="630"/>
            </a:lvl7pPr>
            <a:lvl8pPr marL="2015932" indent="0">
              <a:buNone/>
              <a:defRPr sz="630"/>
            </a:lvl8pPr>
            <a:lvl9pPr marL="2303922" indent="0">
              <a:buNone/>
              <a:defRPr sz="63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0EDF4-13FD-B446-B4F6-2EB4AE8AC13A}" type="datetimeFigureOut">
              <a:rPr lang="en-TW" smtClean="0"/>
              <a:t>2022/6/23</a:t>
            </a:fld>
            <a:endParaRPr lang="en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9B684-E69A-424C-B61E-2E5B3D77D63B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4043998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069" y="287972"/>
            <a:ext cx="3366978" cy="1007904"/>
          </a:xfrm>
        </p:spPr>
        <p:txBody>
          <a:bodyPr anchor="b"/>
          <a:lstStyle>
            <a:lvl1pPr>
              <a:defRPr sz="201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38105" y="621941"/>
            <a:ext cx="5284946" cy="3069707"/>
          </a:xfrm>
        </p:spPr>
        <p:txBody>
          <a:bodyPr anchor="t"/>
          <a:lstStyle>
            <a:lvl1pPr marL="0" indent="0">
              <a:buNone/>
              <a:defRPr sz="2016"/>
            </a:lvl1pPr>
            <a:lvl2pPr marL="287990" indent="0">
              <a:buNone/>
              <a:defRPr sz="1764"/>
            </a:lvl2pPr>
            <a:lvl3pPr marL="575981" indent="0">
              <a:buNone/>
              <a:defRPr sz="1512"/>
            </a:lvl3pPr>
            <a:lvl4pPr marL="863971" indent="0">
              <a:buNone/>
              <a:defRPr sz="1260"/>
            </a:lvl4pPr>
            <a:lvl5pPr marL="1151961" indent="0">
              <a:buNone/>
              <a:defRPr sz="1260"/>
            </a:lvl5pPr>
            <a:lvl6pPr marL="1439951" indent="0">
              <a:buNone/>
              <a:defRPr sz="1260"/>
            </a:lvl6pPr>
            <a:lvl7pPr marL="1727942" indent="0">
              <a:buNone/>
              <a:defRPr sz="1260"/>
            </a:lvl7pPr>
            <a:lvl8pPr marL="2015932" indent="0">
              <a:buNone/>
              <a:defRPr sz="1260"/>
            </a:lvl8pPr>
            <a:lvl9pPr marL="2303922" indent="0">
              <a:buNone/>
              <a:defRPr sz="126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9069" y="1295877"/>
            <a:ext cx="3366978" cy="2400771"/>
          </a:xfrm>
        </p:spPr>
        <p:txBody>
          <a:bodyPr/>
          <a:lstStyle>
            <a:lvl1pPr marL="0" indent="0">
              <a:buNone/>
              <a:defRPr sz="1008"/>
            </a:lvl1pPr>
            <a:lvl2pPr marL="287990" indent="0">
              <a:buNone/>
              <a:defRPr sz="882"/>
            </a:lvl2pPr>
            <a:lvl3pPr marL="575981" indent="0">
              <a:buNone/>
              <a:defRPr sz="756"/>
            </a:lvl3pPr>
            <a:lvl4pPr marL="863971" indent="0">
              <a:buNone/>
              <a:defRPr sz="630"/>
            </a:lvl4pPr>
            <a:lvl5pPr marL="1151961" indent="0">
              <a:buNone/>
              <a:defRPr sz="630"/>
            </a:lvl5pPr>
            <a:lvl6pPr marL="1439951" indent="0">
              <a:buNone/>
              <a:defRPr sz="630"/>
            </a:lvl6pPr>
            <a:lvl7pPr marL="1727942" indent="0">
              <a:buNone/>
              <a:defRPr sz="630"/>
            </a:lvl7pPr>
            <a:lvl8pPr marL="2015932" indent="0">
              <a:buNone/>
              <a:defRPr sz="630"/>
            </a:lvl8pPr>
            <a:lvl9pPr marL="2303922" indent="0">
              <a:buNone/>
              <a:defRPr sz="63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0EDF4-13FD-B446-B4F6-2EB4AE8AC13A}" type="datetimeFigureOut">
              <a:rPr lang="en-TW" smtClean="0"/>
              <a:t>2022/6/23</a:t>
            </a:fld>
            <a:endParaRPr lang="en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9B684-E69A-424C-B61E-2E5B3D77D63B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066899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17709" y="229978"/>
            <a:ext cx="9003983" cy="834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7709" y="1149890"/>
            <a:ext cx="9003983" cy="27407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7709" y="4003618"/>
            <a:ext cx="2348865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F0EDF4-13FD-B446-B4F6-2EB4AE8AC13A}" type="datetimeFigureOut">
              <a:rPr lang="en-TW" smtClean="0"/>
              <a:t>2022/6/23</a:t>
            </a:fld>
            <a:endParaRPr lang="en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8051" y="4003618"/>
            <a:ext cx="3523298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72826" y="4003618"/>
            <a:ext cx="2348865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69B684-E69A-424C-B61E-2E5B3D77D63B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912820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575981" rtl="0" eaLnBrk="1" latinLnBrk="0" hangingPunct="1">
        <a:lnSpc>
          <a:spcPct val="90000"/>
        </a:lnSpc>
        <a:spcBef>
          <a:spcPct val="0"/>
        </a:spcBef>
        <a:buNone/>
        <a:defRPr sz="277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3995" indent="-143995" algn="l" defTabSz="575981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1764" kern="1200">
          <a:solidFill>
            <a:schemeClr val="tx1"/>
          </a:solidFill>
          <a:latin typeface="+mn-lt"/>
          <a:ea typeface="+mn-ea"/>
          <a:cs typeface="+mn-cs"/>
        </a:defRPr>
      </a:lvl1pPr>
      <a:lvl2pPr marL="431985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2pPr>
      <a:lvl3pPr marL="71997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3pPr>
      <a:lvl4pPr marL="100796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4pPr>
      <a:lvl5pPr marL="129595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5pPr>
      <a:lvl6pPr marL="158394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6pPr>
      <a:lvl7pPr marL="187193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7pPr>
      <a:lvl8pPr marL="215992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8pPr>
      <a:lvl9pPr marL="244791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1pPr>
      <a:lvl2pPr marL="287990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2pPr>
      <a:lvl3pPr marL="57598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3pPr>
      <a:lvl4pPr marL="86397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4pPr>
      <a:lvl5pPr marL="115196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5pPr>
      <a:lvl6pPr marL="143995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6pPr>
      <a:lvl7pPr marL="172794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7pPr>
      <a:lvl8pPr marL="201593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8pPr>
      <a:lvl9pPr marL="230392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1A51B81-D917-1646-A0E2-8C37F26F33F7}"/>
                  </a:ext>
                </a:extLst>
              </p:cNvPr>
              <p:cNvSpPr txBox="1"/>
              <p:nvPr/>
            </p:nvSpPr>
            <p:spPr>
              <a:xfrm>
                <a:off x="695886" y="107008"/>
                <a:ext cx="1720343" cy="12126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TW" sz="2400" b="1" dirty="0"/>
                  <a:t>Observed</a:t>
                </a:r>
              </a:p>
              <a:p>
                <a:pPr algn="ctr"/>
                <a:r>
                  <a:rPr lang="en-TW" sz="2400" b="1" dirty="0"/>
                  <a:t> Time Series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TW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40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</m:e>
                          </m:acc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en-TW" sz="2399" b="1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1A51B81-D917-1646-A0E2-8C37F26F33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886" y="107008"/>
                <a:ext cx="1720343" cy="1212640"/>
              </a:xfrm>
              <a:prstGeom prst="rect">
                <a:avLst/>
              </a:prstGeom>
              <a:blipFill>
                <a:blip r:embed="rId2"/>
                <a:stretch>
                  <a:fillRect l="-730" t="-4167" r="-51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CEE2212B-EB06-AB4B-81BB-900F10C90A0E}"/>
              </a:ext>
            </a:extLst>
          </p:cNvPr>
          <p:cNvSpPr/>
          <p:nvPr/>
        </p:nvSpPr>
        <p:spPr>
          <a:xfrm>
            <a:off x="2900434" y="420017"/>
            <a:ext cx="5299378" cy="376135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 sz="1471"/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1C66C08E-CCC0-7B48-B760-455AD8D7E21C}"/>
              </a:ext>
            </a:extLst>
          </p:cNvPr>
          <p:cNvSpPr/>
          <p:nvPr/>
        </p:nvSpPr>
        <p:spPr>
          <a:xfrm>
            <a:off x="6100689" y="768728"/>
            <a:ext cx="1773621" cy="129729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sz="2800" dirty="0">
                <a:solidFill>
                  <a:schemeClr val="tx1"/>
                </a:solidFill>
              </a:rPr>
              <a:t>Controller</a:t>
            </a:r>
            <a:endParaRPr lang="en-TW" sz="2400" dirty="0">
              <a:solidFill>
                <a:schemeClr val="tx1"/>
              </a:solidFill>
            </a:endParaRP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D2025F8F-38D5-DC41-8277-A15F9872DA6F}"/>
              </a:ext>
            </a:extLst>
          </p:cNvPr>
          <p:cNvSpPr/>
          <p:nvPr/>
        </p:nvSpPr>
        <p:spPr>
          <a:xfrm>
            <a:off x="3590396" y="2538032"/>
            <a:ext cx="2200302" cy="129729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sz="2800" dirty="0">
                <a:solidFill>
                  <a:schemeClr val="tx1"/>
                </a:solidFill>
              </a:rPr>
              <a:t>Environment</a:t>
            </a:r>
            <a:endParaRPr lang="en-TW" sz="2400" dirty="0">
              <a:solidFill>
                <a:schemeClr val="tx1"/>
              </a:solidFill>
            </a:endParaRPr>
          </a:p>
        </p:txBody>
      </p: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E110301F-30E5-BE4E-A9AD-FD720366BA8B}"/>
              </a:ext>
            </a:extLst>
          </p:cNvPr>
          <p:cNvCxnSpPr>
            <a:cxnSpLocks/>
            <a:stCxn id="17" idx="2"/>
            <a:endCxn id="23" idx="3"/>
          </p:cNvCxnSpPr>
          <p:nvPr/>
        </p:nvCxnSpPr>
        <p:spPr>
          <a:xfrm rot="5400000">
            <a:off x="5828770" y="2027948"/>
            <a:ext cx="1120658" cy="1196802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3380D76C-57D0-534C-9695-6C7ADFA0BD99}"/>
              </a:ext>
            </a:extLst>
          </p:cNvPr>
          <p:cNvCxnSpPr>
            <a:cxnSpLocks/>
            <a:stCxn id="23" idx="0"/>
          </p:cNvCxnSpPr>
          <p:nvPr/>
        </p:nvCxnSpPr>
        <p:spPr>
          <a:xfrm rot="5400000" flipH="1" flipV="1">
            <a:off x="4940050" y="1377397"/>
            <a:ext cx="911132" cy="1410138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BE6A27D-E672-6F4F-98E2-9EAB8D37ABEF}"/>
                  </a:ext>
                </a:extLst>
              </p:cNvPr>
              <p:cNvSpPr txBox="1"/>
              <p:nvPr/>
            </p:nvSpPr>
            <p:spPr>
              <a:xfrm>
                <a:off x="5983990" y="3289250"/>
                <a:ext cx="159094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TW" sz="2800" b="1" dirty="0"/>
                  <a:t>Action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TW" sz="2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</m:oMath>
                </a14:m>
                <a:endParaRPr lang="en-TW" sz="2400" b="1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BE6A27D-E672-6F4F-98E2-9EAB8D37AB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3990" y="3289250"/>
                <a:ext cx="1590948" cy="523220"/>
              </a:xfrm>
              <a:prstGeom prst="rect">
                <a:avLst/>
              </a:prstGeom>
              <a:blipFill>
                <a:blip r:embed="rId3"/>
                <a:stretch>
                  <a:fillRect l="-7937" t="-14634" b="-317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E771751F-FF72-D04D-BBE0-1C2547A1451F}"/>
                  </a:ext>
                </a:extLst>
              </p:cNvPr>
              <p:cNvSpPr txBox="1"/>
              <p:nvPr/>
            </p:nvSpPr>
            <p:spPr>
              <a:xfrm>
                <a:off x="3079296" y="1914841"/>
                <a:ext cx="159364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TW" sz="2800" b="1" dirty="0"/>
                  <a:t>State</a:t>
                </a:r>
                <a:r>
                  <a:rPr lang="en-TW" sz="1999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TW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endParaRPr lang="en-TW" sz="1999" b="1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E771751F-FF72-D04D-BBE0-1C2547A145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9296" y="1914841"/>
                <a:ext cx="1593641" cy="523220"/>
              </a:xfrm>
              <a:prstGeom prst="rect">
                <a:avLst/>
              </a:prstGeom>
              <a:blipFill>
                <a:blip r:embed="rId4"/>
                <a:stretch>
                  <a:fillRect l="-7874" t="-11905" b="-30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Right Arrow 42">
            <a:extLst>
              <a:ext uri="{FF2B5EF4-FFF2-40B4-BE49-F238E27FC236}">
                <a16:creationId xmlns:a16="http://schemas.microsoft.com/office/drawing/2014/main" id="{BBA1AEE9-37A0-1248-AE2E-146145E19A69}"/>
              </a:ext>
            </a:extLst>
          </p:cNvPr>
          <p:cNvSpPr/>
          <p:nvPr/>
        </p:nvSpPr>
        <p:spPr>
          <a:xfrm>
            <a:off x="7989918" y="1338549"/>
            <a:ext cx="1426780" cy="14381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 sz="147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6B310692-51B3-B145-A1F0-8525150B4C8E}"/>
                  </a:ext>
                </a:extLst>
              </p:cNvPr>
              <p:cNvSpPr txBox="1"/>
              <p:nvPr/>
            </p:nvSpPr>
            <p:spPr>
              <a:xfrm>
                <a:off x="8307413" y="337841"/>
                <a:ext cx="1830116" cy="8617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TW" sz="2800" b="1" dirty="0"/>
                  <a:t>Control Cost</a:t>
                </a:r>
              </a:p>
              <a:p>
                <a:pPr algn="ctr"/>
                <a:r>
                  <a:rPr lang="en-TW" sz="2800" b="1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TW" sz="28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𝑱</m:t>
                        </m:r>
                      </m:e>
                      <m:sup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</m:sup>
                    </m:sSup>
                  </m:oMath>
                </a14:m>
                <a:endParaRPr lang="en-TW" sz="2800" b="1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6B310692-51B3-B145-A1F0-8525150B4C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7413" y="337841"/>
                <a:ext cx="1830116" cy="861774"/>
              </a:xfrm>
              <a:prstGeom prst="rect">
                <a:avLst/>
              </a:prstGeom>
              <a:blipFill>
                <a:blip r:embed="rId5"/>
                <a:stretch>
                  <a:fillRect l="-12414" t="-13043" r="-11034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TextBox 47">
            <a:extLst>
              <a:ext uri="{FF2B5EF4-FFF2-40B4-BE49-F238E27FC236}">
                <a16:creationId xmlns:a16="http://schemas.microsoft.com/office/drawing/2014/main" id="{89E60A76-2709-F642-9D55-8AB8BB8310F8}"/>
              </a:ext>
            </a:extLst>
          </p:cNvPr>
          <p:cNvSpPr txBox="1"/>
          <p:nvPr/>
        </p:nvSpPr>
        <p:spPr>
          <a:xfrm>
            <a:off x="404973" y="2538032"/>
            <a:ext cx="23021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TW" sz="2400" b="1" dirty="0"/>
              <a:t>Cannot Observe </a:t>
            </a:r>
          </a:p>
          <a:p>
            <a:pPr algn="ctr"/>
            <a:r>
              <a:rPr lang="en-TW" sz="2400" b="1" dirty="0"/>
              <a:t>Directly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8371861-99E2-0975-20DD-806D0433B3D5}"/>
                  </a:ext>
                </a:extLst>
              </p:cNvPr>
              <p:cNvSpPr txBox="1"/>
              <p:nvPr/>
            </p:nvSpPr>
            <p:spPr>
              <a:xfrm>
                <a:off x="1288227" y="3255352"/>
                <a:ext cx="53565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TW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en-TW" sz="2399" b="1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8371861-99E2-0975-20DD-806D0433B3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8227" y="3255352"/>
                <a:ext cx="535659" cy="461665"/>
              </a:xfrm>
              <a:prstGeom prst="rect">
                <a:avLst/>
              </a:prstGeom>
              <a:blipFill>
                <a:blip r:embed="rId6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781D72E-4616-DF01-01AC-E3238FB30134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2234266" y="3186678"/>
            <a:ext cx="135613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955BC3B-0C66-8140-9691-C00D169AC5DE}"/>
              </a:ext>
            </a:extLst>
          </p:cNvPr>
          <p:cNvCxnSpPr>
            <a:cxnSpLocks/>
          </p:cNvCxnSpPr>
          <p:nvPr/>
        </p:nvCxnSpPr>
        <p:spPr>
          <a:xfrm>
            <a:off x="2040974" y="1141729"/>
            <a:ext cx="405971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665B4F7-4B95-0A11-626F-63AEC97EE5FA}"/>
              </a:ext>
            </a:extLst>
          </p:cNvPr>
          <p:cNvCxnSpPr>
            <a:cxnSpLocks/>
          </p:cNvCxnSpPr>
          <p:nvPr/>
        </p:nvCxnSpPr>
        <p:spPr>
          <a:xfrm flipV="1">
            <a:off x="1663671" y="1338549"/>
            <a:ext cx="0" cy="119948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68BCBAA5-4A83-74F9-D046-53892776E4B8}"/>
              </a:ext>
            </a:extLst>
          </p:cNvPr>
          <p:cNvSpPr txBox="1"/>
          <p:nvPr/>
        </p:nvSpPr>
        <p:spPr>
          <a:xfrm>
            <a:off x="346634" y="1601678"/>
            <a:ext cx="12591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TW" sz="2000" b="1" dirty="0"/>
              <a:t>Adversary</a:t>
            </a:r>
          </a:p>
          <a:p>
            <a:pPr algn="ctr"/>
            <a:r>
              <a:rPr lang="en-TW" sz="2000" b="1" dirty="0"/>
              <a:t>Perturb</a:t>
            </a:r>
          </a:p>
        </p:txBody>
      </p:sp>
    </p:spTree>
    <p:extLst>
      <p:ext uri="{BB962C8B-B14F-4D97-AF65-F5344CB8AC3E}">
        <p14:creationId xmlns:p14="http://schemas.microsoft.com/office/powerpoint/2010/main" val="30443126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443</TotalTime>
  <Words>21</Words>
  <Application>Microsoft Macintosh PowerPoint</Application>
  <PresentationFormat>Custom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李柏翰-MIS</dc:creator>
  <cp:lastModifiedBy>李柏翰-MIS</cp:lastModifiedBy>
  <cp:revision>45</cp:revision>
  <dcterms:created xsi:type="dcterms:W3CDTF">2021-10-14T19:22:57Z</dcterms:created>
  <dcterms:modified xsi:type="dcterms:W3CDTF">2022-06-23T07:21:19Z</dcterms:modified>
</cp:coreProperties>
</file>