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8" r:id="rId2"/>
  </p:sldIdLst>
  <p:sldSz cx="10439400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9"/>
    <p:restoredTop sz="97059"/>
  </p:normalViewPr>
  <p:slideViewPr>
    <p:cSldViewPr snapToGrid="0" snapToObjects="1">
      <p:cViewPr varScale="1">
        <p:scale>
          <a:sx n="144" d="100"/>
          <a:sy n="144" d="100"/>
        </p:scale>
        <p:origin x="19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4925" y="706933"/>
            <a:ext cx="7829550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2268784"/>
            <a:ext cx="7829550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EDF4-13FD-B446-B4F6-2EB4AE8AC13A}" type="datetimeFigureOut">
              <a:rPr lang="en-TW" smtClean="0"/>
              <a:t>2022/8/6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684-E69A-424C-B61E-2E5B3D77D63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5676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EDF4-13FD-B446-B4F6-2EB4AE8AC13A}" type="datetimeFigureOut">
              <a:rPr lang="en-TW" smtClean="0"/>
              <a:t>2022/8/6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684-E69A-424C-B61E-2E5B3D77D63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5312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695" y="229978"/>
            <a:ext cx="2250996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709" y="229978"/>
            <a:ext cx="6622494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EDF4-13FD-B446-B4F6-2EB4AE8AC13A}" type="datetimeFigureOut">
              <a:rPr lang="en-TW" smtClean="0"/>
              <a:t>2022/8/6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684-E69A-424C-B61E-2E5B3D77D63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9533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EDF4-13FD-B446-B4F6-2EB4AE8AC13A}" type="datetimeFigureOut">
              <a:rPr lang="en-TW" smtClean="0"/>
              <a:t>2022/8/6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684-E69A-424C-B61E-2E5B3D77D63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0563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71" y="1076898"/>
            <a:ext cx="9003983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71" y="2890725"/>
            <a:ext cx="9003983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EDF4-13FD-B446-B4F6-2EB4AE8AC13A}" type="datetimeFigureOut">
              <a:rPr lang="en-TW" smtClean="0"/>
              <a:t>2022/8/6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684-E69A-424C-B61E-2E5B3D77D63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5750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709" y="1149890"/>
            <a:ext cx="4436745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946" y="1149890"/>
            <a:ext cx="4436745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EDF4-13FD-B446-B4F6-2EB4AE8AC13A}" type="datetimeFigureOut">
              <a:rPr lang="en-TW" smtClean="0"/>
              <a:t>2022/8/6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684-E69A-424C-B61E-2E5B3D77D63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9008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8" y="229978"/>
            <a:ext cx="9003983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69" y="1058899"/>
            <a:ext cx="4416355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69" y="1577849"/>
            <a:ext cx="4416355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946" y="1058899"/>
            <a:ext cx="4438105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946" y="1577849"/>
            <a:ext cx="4438105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EDF4-13FD-B446-B4F6-2EB4AE8AC13A}" type="datetimeFigureOut">
              <a:rPr lang="en-TW" smtClean="0"/>
              <a:t>2022/8/6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684-E69A-424C-B61E-2E5B3D77D63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4708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EDF4-13FD-B446-B4F6-2EB4AE8AC13A}" type="datetimeFigureOut">
              <a:rPr lang="en-TW" smtClean="0"/>
              <a:t>2022/8/6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684-E69A-424C-B61E-2E5B3D77D63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6816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EDF4-13FD-B446-B4F6-2EB4AE8AC13A}" type="datetimeFigureOut">
              <a:rPr lang="en-TW" smtClean="0"/>
              <a:t>2022/8/6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684-E69A-424C-B61E-2E5B3D77D63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306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287972"/>
            <a:ext cx="3366978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5" y="621941"/>
            <a:ext cx="5284946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1295877"/>
            <a:ext cx="3366978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EDF4-13FD-B446-B4F6-2EB4AE8AC13A}" type="datetimeFigureOut">
              <a:rPr lang="en-TW" smtClean="0"/>
              <a:t>2022/8/6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684-E69A-424C-B61E-2E5B3D77D63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4399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287972"/>
            <a:ext cx="3366978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8105" y="621941"/>
            <a:ext cx="5284946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1295877"/>
            <a:ext cx="3366978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EDF4-13FD-B446-B4F6-2EB4AE8AC13A}" type="datetimeFigureOut">
              <a:rPr lang="en-TW" smtClean="0"/>
              <a:t>2022/8/6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684-E69A-424C-B61E-2E5B3D77D63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6689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709" y="229978"/>
            <a:ext cx="9003983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09" y="1149890"/>
            <a:ext cx="9003983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709" y="4003618"/>
            <a:ext cx="234886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0EDF4-13FD-B446-B4F6-2EB4AE8AC13A}" type="datetimeFigureOut">
              <a:rPr lang="en-TW" smtClean="0"/>
              <a:t>2022/8/6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051" y="4003618"/>
            <a:ext cx="352329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826" y="4003618"/>
            <a:ext cx="234886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9B684-E69A-424C-B61E-2E5B3D77D63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1282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A51B81-D917-1646-A0E2-8C37F26F33F7}"/>
                  </a:ext>
                </a:extLst>
              </p:cNvPr>
              <p:cNvSpPr txBox="1"/>
              <p:nvPr/>
            </p:nvSpPr>
            <p:spPr>
              <a:xfrm>
                <a:off x="741571" y="107008"/>
                <a:ext cx="1628972" cy="1212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TW" sz="2400" b="1" dirty="0"/>
                  <a:t>Observed</a:t>
                </a:r>
              </a:p>
              <a:p>
                <a:pPr algn="ctr"/>
                <a:r>
                  <a:rPr lang="en-TW" sz="2400" b="1"/>
                  <a:t> Timeseries</a:t>
                </a:r>
                <a:endParaRPr lang="en-TW" sz="24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TW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TW" sz="2399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A51B81-D917-1646-A0E2-8C37F26F3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71" y="107008"/>
                <a:ext cx="1628972" cy="1212640"/>
              </a:xfrm>
              <a:prstGeom prst="rect">
                <a:avLst/>
              </a:prstGeom>
              <a:blipFill>
                <a:blip r:embed="rId2"/>
                <a:stretch>
                  <a:fillRect l="-1550" t="-4167" r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EE2212B-EB06-AB4B-81BB-900F10C90A0E}"/>
              </a:ext>
            </a:extLst>
          </p:cNvPr>
          <p:cNvSpPr/>
          <p:nvPr/>
        </p:nvSpPr>
        <p:spPr>
          <a:xfrm>
            <a:off x="2900434" y="420017"/>
            <a:ext cx="5299378" cy="37613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1471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C66C08E-CCC0-7B48-B760-455AD8D7E21C}"/>
              </a:ext>
            </a:extLst>
          </p:cNvPr>
          <p:cNvSpPr/>
          <p:nvPr/>
        </p:nvSpPr>
        <p:spPr>
          <a:xfrm>
            <a:off x="6100689" y="768728"/>
            <a:ext cx="1773621" cy="12972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2800" dirty="0">
                <a:solidFill>
                  <a:schemeClr val="tx1"/>
                </a:solidFill>
              </a:rPr>
              <a:t>Controller</a:t>
            </a:r>
            <a:endParaRPr lang="en-TW" sz="2400" dirty="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2025F8F-38D5-DC41-8277-A15F9872DA6F}"/>
              </a:ext>
            </a:extLst>
          </p:cNvPr>
          <p:cNvSpPr/>
          <p:nvPr/>
        </p:nvSpPr>
        <p:spPr>
          <a:xfrm>
            <a:off x="3590396" y="2538032"/>
            <a:ext cx="2200302" cy="12972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2800" dirty="0">
                <a:solidFill>
                  <a:schemeClr val="tx1"/>
                </a:solidFill>
              </a:rPr>
              <a:t>Environment</a:t>
            </a:r>
            <a:endParaRPr lang="en-TW" sz="2400" dirty="0">
              <a:solidFill>
                <a:schemeClr val="tx1"/>
              </a:solidFill>
            </a:endParaRP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110301F-30E5-BE4E-A9AD-FD720366BA8B}"/>
              </a:ext>
            </a:extLst>
          </p:cNvPr>
          <p:cNvCxnSpPr>
            <a:cxnSpLocks/>
            <a:stCxn id="17" idx="2"/>
            <a:endCxn id="23" idx="3"/>
          </p:cNvCxnSpPr>
          <p:nvPr/>
        </p:nvCxnSpPr>
        <p:spPr>
          <a:xfrm rot="5400000">
            <a:off x="5828770" y="2027948"/>
            <a:ext cx="1120658" cy="119680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3380D76C-57D0-534C-9695-6C7ADFA0BD99}"/>
              </a:ext>
            </a:extLst>
          </p:cNvPr>
          <p:cNvCxnSpPr>
            <a:cxnSpLocks/>
            <a:stCxn id="23" idx="0"/>
          </p:cNvCxnSpPr>
          <p:nvPr/>
        </p:nvCxnSpPr>
        <p:spPr>
          <a:xfrm rot="5400000" flipH="1" flipV="1">
            <a:off x="4940050" y="1377397"/>
            <a:ext cx="911132" cy="141013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BE6A27D-E672-6F4F-98E2-9EAB8D37ABEF}"/>
                  </a:ext>
                </a:extLst>
              </p:cNvPr>
              <p:cNvSpPr txBox="1"/>
              <p:nvPr/>
            </p:nvSpPr>
            <p:spPr>
              <a:xfrm>
                <a:off x="5983990" y="3289250"/>
                <a:ext cx="15909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sz="2800" b="1" dirty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TW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TW" sz="24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BE6A27D-E672-6F4F-98E2-9EAB8D37A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990" y="3289250"/>
                <a:ext cx="1590948" cy="523220"/>
              </a:xfrm>
              <a:prstGeom prst="rect">
                <a:avLst/>
              </a:prstGeom>
              <a:blipFill>
                <a:blip r:embed="rId3"/>
                <a:stretch>
                  <a:fillRect l="-7937" t="-14634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771751F-FF72-D04D-BBE0-1C2547A1451F}"/>
                  </a:ext>
                </a:extLst>
              </p:cNvPr>
              <p:cNvSpPr txBox="1"/>
              <p:nvPr/>
            </p:nvSpPr>
            <p:spPr>
              <a:xfrm>
                <a:off x="3079296" y="1914841"/>
                <a:ext cx="15936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sz="2800" b="1" dirty="0"/>
                  <a:t>State</a:t>
                </a:r>
                <a:r>
                  <a:rPr lang="en-TW" sz="1999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TW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TW" sz="1999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771751F-FF72-D04D-BBE0-1C2547A14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296" y="1914841"/>
                <a:ext cx="1593641" cy="523220"/>
              </a:xfrm>
              <a:prstGeom prst="rect">
                <a:avLst/>
              </a:prstGeom>
              <a:blipFill>
                <a:blip r:embed="rId4"/>
                <a:stretch>
                  <a:fillRect l="-7874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ight Arrow 42">
            <a:extLst>
              <a:ext uri="{FF2B5EF4-FFF2-40B4-BE49-F238E27FC236}">
                <a16:creationId xmlns:a16="http://schemas.microsoft.com/office/drawing/2014/main" id="{BBA1AEE9-37A0-1248-AE2E-146145E19A69}"/>
              </a:ext>
            </a:extLst>
          </p:cNvPr>
          <p:cNvSpPr/>
          <p:nvPr/>
        </p:nvSpPr>
        <p:spPr>
          <a:xfrm>
            <a:off x="7989918" y="1338549"/>
            <a:ext cx="1426780" cy="14381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147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B310692-51B3-B145-A1F0-8525150B4C8E}"/>
                  </a:ext>
                </a:extLst>
              </p:cNvPr>
              <p:cNvSpPr txBox="1"/>
              <p:nvPr/>
            </p:nvSpPr>
            <p:spPr>
              <a:xfrm>
                <a:off x="8307413" y="337841"/>
                <a:ext cx="1830116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TW" sz="2800" b="1" dirty="0"/>
                  <a:t>Control Cost</a:t>
                </a:r>
              </a:p>
              <a:p>
                <a:pPr algn="ctr"/>
                <a:r>
                  <a:rPr lang="en-TW" sz="28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TW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p>
                    </m:sSup>
                  </m:oMath>
                </a14:m>
                <a:endParaRPr lang="en-TW" sz="2800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B310692-51B3-B145-A1F0-8525150B4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413" y="337841"/>
                <a:ext cx="1830116" cy="861774"/>
              </a:xfrm>
              <a:prstGeom prst="rect">
                <a:avLst/>
              </a:prstGeom>
              <a:blipFill>
                <a:blip r:embed="rId5"/>
                <a:stretch>
                  <a:fillRect l="-12414" t="-13043" r="-1103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89E60A76-2709-F642-9D55-8AB8BB8310F8}"/>
              </a:ext>
            </a:extLst>
          </p:cNvPr>
          <p:cNvSpPr txBox="1"/>
          <p:nvPr/>
        </p:nvSpPr>
        <p:spPr>
          <a:xfrm>
            <a:off x="404973" y="2538032"/>
            <a:ext cx="2302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2400" b="1" dirty="0"/>
              <a:t>Cannot Observe </a:t>
            </a:r>
          </a:p>
          <a:p>
            <a:pPr algn="ctr"/>
            <a:r>
              <a:rPr lang="en-TW" sz="2400" b="1" dirty="0"/>
              <a:t>Directly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8371861-99E2-0975-20DD-806D0433B3D5}"/>
                  </a:ext>
                </a:extLst>
              </p:cNvPr>
              <p:cNvSpPr txBox="1"/>
              <p:nvPr/>
            </p:nvSpPr>
            <p:spPr>
              <a:xfrm>
                <a:off x="1288227" y="3255352"/>
                <a:ext cx="5356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TW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TW" sz="2399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8371861-99E2-0975-20DD-806D0433B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227" y="3255352"/>
                <a:ext cx="535659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81D72E-4616-DF01-01AC-E3238FB3013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234266" y="3186678"/>
            <a:ext cx="13561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955BC3B-0C66-8140-9691-C00D169AC5DE}"/>
              </a:ext>
            </a:extLst>
          </p:cNvPr>
          <p:cNvCxnSpPr>
            <a:cxnSpLocks/>
          </p:cNvCxnSpPr>
          <p:nvPr/>
        </p:nvCxnSpPr>
        <p:spPr>
          <a:xfrm>
            <a:off x="2040974" y="1141729"/>
            <a:ext cx="40597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65B4F7-4B95-0A11-626F-63AEC97EE5FA}"/>
              </a:ext>
            </a:extLst>
          </p:cNvPr>
          <p:cNvCxnSpPr>
            <a:cxnSpLocks/>
          </p:cNvCxnSpPr>
          <p:nvPr/>
        </p:nvCxnSpPr>
        <p:spPr>
          <a:xfrm flipV="1">
            <a:off x="1663671" y="1338549"/>
            <a:ext cx="0" cy="11994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8BCBAA5-4A83-74F9-D046-53892776E4B8}"/>
              </a:ext>
            </a:extLst>
          </p:cNvPr>
          <p:cNvSpPr txBox="1"/>
          <p:nvPr/>
        </p:nvSpPr>
        <p:spPr>
          <a:xfrm>
            <a:off x="139599" y="1592808"/>
            <a:ext cx="1543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2000" b="1" dirty="0"/>
              <a:t>Adversarial</a:t>
            </a:r>
          </a:p>
          <a:p>
            <a:pPr algn="ctr"/>
            <a:r>
              <a:rPr lang="en-TW" sz="2000" b="1" dirty="0"/>
              <a:t>Perturbation</a:t>
            </a:r>
          </a:p>
        </p:txBody>
      </p:sp>
    </p:spTree>
    <p:extLst>
      <p:ext uri="{BB962C8B-B14F-4D97-AF65-F5344CB8AC3E}">
        <p14:creationId xmlns:p14="http://schemas.microsoft.com/office/powerpoint/2010/main" val="304431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</TotalTime>
  <Words>20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李柏翰-MIS</dc:creator>
  <cp:lastModifiedBy>李柏翰-MIS</cp:lastModifiedBy>
  <cp:revision>48</cp:revision>
  <dcterms:created xsi:type="dcterms:W3CDTF">2021-10-14T19:22:57Z</dcterms:created>
  <dcterms:modified xsi:type="dcterms:W3CDTF">2022-08-05T16:28:34Z</dcterms:modified>
</cp:coreProperties>
</file>