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6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2"/>
    <p:restoredTop sz="94643"/>
  </p:normalViewPr>
  <p:slideViewPr>
    <p:cSldViewPr snapToGrid="0" snapToObjects="1">
      <p:cViewPr varScale="1">
        <p:scale>
          <a:sx n="152" d="100"/>
          <a:sy n="152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2E515-9954-6748-AC50-3064A8AEAE13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011CD-316B-3C4E-8B67-BF9F4BB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5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F69E6-AF20-4A40-925B-20963D2382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7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6A92-AC10-AF4A-8516-9BACC98D5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45BE3-C134-0B49-83BD-BCD41763A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87B0-4E65-E14E-8801-A5FDC499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E7F3-850E-5744-A7A9-DF287753C1C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D05D2-C256-6A42-B942-9AA94B79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BAC03-1DB9-A34D-8712-B50C0DEF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9E4B-6A5E-1E42-98C5-2C6FB469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CFDA-3D24-AA42-954F-60392C12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029D3-6D75-664C-B825-EAEE29337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C80DE-A2A1-7842-89B8-C66AC2E7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E7F3-850E-5744-A7A9-DF287753C1C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C12F8-5E42-5046-B03C-60A8BA5A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B12C2-927D-F743-A292-64BA915C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9E4B-6A5E-1E42-98C5-2C6FB469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3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11FF0-582F-4948-843B-E58E546AA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A25AD-B43C-5F44-8F31-F62127759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64C95-DF93-CC4D-8868-26E4BD24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E7F3-850E-5744-A7A9-DF287753C1C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34EF-33CC-BB45-98F9-D088B7A8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2D825-9282-C242-844A-C1378F91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9E4B-6A5E-1E42-98C5-2C6FB469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8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1C1B-C521-B84A-930A-F3256D17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75F6D-D197-F642-9534-E9BB4031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0819-34B6-B647-B034-3ED5EFBD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E7F3-850E-5744-A7A9-DF287753C1C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C2BF-48B1-C34E-985A-12073253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5AAEB-8E48-3144-8DF3-F3122953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9E4B-6A5E-1E42-98C5-2C6FB469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3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C8B9-22CF-0942-9728-5C30DEDB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37C6F-18BC-B249-ADD3-62BFA4E2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6202-A300-5A49-BD32-F7680E30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E7F3-850E-5744-A7A9-DF287753C1C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B8B6-59F0-844D-B016-454B8720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D16A0-9D4B-5F44-ABF9-F09A2879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9E4B-6A5E-1E42-98C5-2C6FB469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1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1C82-4787-1D4B-8DF3-32E8F98A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EAAD-F666-BD4E-8803-A215BD5BA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AA33-7648-6B42-90DB-F211437BD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ADB83-2A83-204B-A7ED-E77EFB7F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E7F3-850E-5744-A7A9-DF287753C1C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5E5C4-15AE-4946-A9A3-063ACF8B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5557A-1E11-B549-A97E-77C66B2E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9E4B-6A5E-1E42-98C5-2C6FB469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4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85E1-C326-124B-BEC8-634931A4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F8925-3461-F744-A666-485F6753F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DD979-1DA7-8E47-96EB-57CF8EE82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6C9A0-D7D4-E642-8CCB-E9A4EDC05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C42D-9615-D644-B0A4-837E2FEB9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167DD-1445-B047-BC75-C623F9E6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E7F3-850E-5744-A7A9-DF287753C1C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1B243-C452-1B43-9131-1BA6B097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0FA91-D8E0-0743-B63D-8BFFA8C0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9E4B-6A5E-1E42-98C5-2C6FB469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A5B0-0A41-E640-832D-8B4B2937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F2CC4-6964-2845-B906-03FFDD72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E7F3-850E-5744-A7A9-DF287753C1C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47758-71B0-8E4B-A601-8C104431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CE938-0137-5047-8DCB-D36AC702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9E4B-6A5E-1E42-98C5-2C6FB469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0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09528-2A33-FE42-ABEB-DC577207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E7F3-850E-5744-A7A9-DF287753C1C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3CDC4-C427-B24F-BFB1-D62551DE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ACD88-97CB-7A48-A559-EBB57468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9E4B-6A5E-1E42-98C5-2C6FB469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5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8ED1-2B5D-5B41-9180-906A82E0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F1A4-9667-4B4F-A338-29A8064DE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2EF41-33A0-F74B-BD5E-7F4086062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D860D-D8CA-474C-87EE-B3BAFD96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E7F3-850E-5744-A7A9-DF287753C1C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36AB9-A34B-7D4E-9D39-0629DB32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DA317-5439-E148-8CEE-B1AB614C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9E4B-6A5E-1E42-98C5-2C6FB469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698C-E494-8345-8BE7-295C5AE6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A798C-5848-E244-BD41-DECB6742D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4A89D-7F2A-E14E-B1EB-0CC49CA57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3BA6A-9750-184F-80F8-EE76A59C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E7F3-850E-5744-A7A9-DF287753C1C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8EA1A-6397-A640-A52D-BCA9F5A7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D18D0-9966-3140-8138-86E6039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9E4B-6A5E-1E42-98C5-2C6FB469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4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8F98E-4375-F640-8F3E-3C4D2F7C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A85E5-AA25-9344-9BEA-2441CAC9E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E3DC6-20E7-0D43-B844-445B9BD7A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2E7F3-850E-5744-A7A9-DF287753C1C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D81A2-86FB-F04D-9CDD-3B0CB3584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FDF5C-2F63-3245-9F3D-28DEDED4B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E9E4B-6A5E-1E42-98C5-2C6FB469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1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tiff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BDC067C-033E-E74C-B355-B3D2420E828A}"/>
              </a:ext>
            </a:extLst>
          </p:cNvPr>
          <p:cNvSpPr/>
          <p:nvPr/>
        </p:nvSpPr>
        <p:spPr>
          <a:xfrm>
            <a:off x="7402329" y="1180851"/>
            <a:ext cx="3338532" cy="24514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382769" y="2618308"/>
            <a:ext cx="3145598" cy="784545"/>
            <a:chOff x="6934392" y="3506254"/>
            <a:chExt cx="3869635" cy="1072361"/>
          </a:xfrm>
        </p:grpSpPr>
        <p:sp>
          <p:nvSpPr>
            <p:cNvPr id="7" name="Rectangle 6"/>
            <p:cNvSpPr/>
            <p:nvPr/>
          </p:nvSpPr>
          <p:spPr>
            <a:xfrm>
              <a:off x="7209181" y="3506254"/>
              <a:ext cx="3458817" cy="10723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34392" y="3611036"/>
              <a:ext cx="3869635" cy="967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Pre-trained, Modular Controller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81568" y="289102"/>
            <a:ext cx="3869635" cy="3013755"/>
            <a:chOff x="488708" y="1799748"/>
            <a:chExt cx="3869635" cy="3013755"/>
          </a:xfrm>
        </p:grpSpPr>
        <p:sp>
          <p:nvSpPr>
            <p:cNvPr id="6" name="Rectangle 5"/>
            <p:cNvSpPr/>
            <p:nvPr/>
          </p:nvSpPr>
          <p:spPr>
            <a:xfrm>
              <a:off x="1448101" y="3024459"/>
              <a:ext cx="2258568" cy="17890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8708" y="1799748"/>
              <a:ext cx="38696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Observer/Forecaster/</a:t>
              </a:r>
            </a:p>
            <a:p>
              <a:pPr algn="ctr"/>
              <a:r>
                <a:rPr lang="en-US" sz="2800" b="1" dirty="0"/>
                <a:t>Perception Module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46417"/>
          <a:stretch/>
        </p:blipFill>
        <p:spPr>
          <a:xfrm>
            <a:off x="4439742" y="1180851"/>
            <a:ext cx="895745" cy="442818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10930165" y="2611561"/>
            <a:ext cx="7034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4FEBE7-194D-E944-83F5-8CDB89B7E6EC}"/>
              </a:ext>
            </a:extLst>
          </p:cNvPr>
          <p:cNvSpPr txBox="1"/>
          <p:nvPr/>
        </p:nvSpPr>
        <p:spPr>
          <a:xfrm>
            <a:off x="3136393" y="747105"/>
            <a:ext cx="3869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Forecast Representation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6471F7-C95C-7C40-BFCE-3CD7855A6701}"/>
              </a:ext>
            </a:extLst>
          </p:cNvPr>
          <p:cNvSpPr txBox="1"/>
          <p:nvPr/>
        </p:nvSpPr>
        <p:spPr>
          <a:xfrm>
            <a:off x="3926108" y="5157948"/>
            <a:ext cx="3869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Controller </a:t>
            </a:r>
          </a:p>
          <a:p>
            <a:pPr algn="ctr"/>
            <a:r>
              <a:rPr lang="en-US" sz="2400" dirty="0"/>
              <a:t>Internal State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769BDEA-48ED-E743-AC72-30A6B4924A80}"/>
              </a:ext>
            </a:extLst>
          </p:cNvPr>
          <p:cNvSpPr/>
          <p:nvPr/>
        </p:nvSpPr>
        <p:spPr>
          <a:xfrm>
            <a:off x="6802282" y="1510850"/>
            <a:ext cx="504460" cy="1981836"/>
          </a:xfrm>
          <a:prstGeom prst="rightBrac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A3F3D9-2A51-0A47-A60B-07C93ABD7FCA}"/>
              </a:ext>
            </a:extLst>
          </p:cNvPr>
          <p:cNvSpPr/>
          <p:nvPr/>
        </p:nvSpPr>
        <p:spPr>
          <a:xfrm>
            <a:off x="6353793" y="2618308"/>
            <a:ext cx="176817" cy="8690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AEC369-DFD3-5541-8AE9-9CD110C01E73}"/>
              </a:ext>
            </a:extLst>
          </p:cNvPr>
          <p:cNvSpPr/>
          <p:nvPr/>
        </p:nvSpPr>
        <p:spPr>
          <a:xfrm>
            <a:off x="6367745" y="1396856"/>
            <a:ext cx="187867" cy="7732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E3949-E81D-5B49-8130-1C3CC4EBE3ED}"/>
              </a:ext>
            </a:extLst>
          </p:cNvPr>
          <p:cNvSpPr txBox="1"/>
          <p:nvPr/>
        </p:nvSpPr>
        <p:spPr>
          <a:xfrm>
            <a:off x="8877363" y="2220567"/>
            <a:ext cx="117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110546C-171E-9448-BE44-5F898C728883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4999060" y="3858806"/>
            <a:ext cx="2161009" cy="437277"/>
          </a:xfrm>
          <a:prstGeom prst="bentConnector3">
            <a:avLst>
              <a:gd name="adj1" fmla="val 999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7BE935-505F-5B45-B9F4-D256CAFEEBC0}"/>
              </a:ext>
            </a:extLst>
          </p:cNvPr>
          <p:cNvSpPr/>
          <p:nvPr/>
        </p:nvSpPr>
        <p:spPr>
          <a:xfrm>
            <a:off x="7614780" y="1418385"/>
            <a:ext cx="2811647" cy="78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5D88F7-F4AC-EB48-AE03-8E382AD91FD6}"/>
              </a:ext>
            </a:extLst>
          </p:cNvPr>
          <p:cNvSpPr txBox="1"/>
          <p:nvPr/>
        </p:nvSpPr>
        <p:spPr>
          <a:xfrm>
            <a:off x="7439167" y="1470018"/>
            <a:ext cx="3145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Trainable Control Module</a:t>
            </a:r>
          </a:p>
          <a:p>
            <a:pPr algn="ctr"/>
            <a:r>
              <a:rPr lang="en-US" sz="2000" dirty="0"/>
              <a:t>(Uses External Forecast)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0F7124-0B4D-9145-9FC9-5560C4D8FF6B}"/>
              </a:ext>
            </a:extLst>
          </p:cNvPr>
          <p:cNvSpPr txBox="1"/>
          <p:nvPr/>
        </p:nvSpPr>
        <p:spPr>
          <a:xfrm>
            <a:off x="7085785" y="626343"/>
            <a:ext cx="386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Controller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B7A9F5-B28A-1048-A5E2-4B493BE3204A}"/>
              </a:ext>
            </a:extLst>
          </p:cNvPr>
          <p:cNvSpPr/>
          <p:nvPr/>
        </p:nvSpPr>
        <p:spPr>
          <a:xfrm>
            <a:off x="1964867" y="2191406"/>
            <a:ext cx="120155" cy="4567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75D5EA-E393-0A47-BD7F-6499A0BA910F}"/>
              </a:ext>
            </a:extLst>
          </p:cNvPr>
          <p:cNvGrpSpPr/>
          <p:nvPr/>
        </p:nvGrpSpPr>
        <p:grpSpPr>
          <a:xfrm>
            <a:off x="1086334" y="1964383"/>
            <a:ext cx="727016" cy="954157"/>
            <a:chOff x="926195" y="717162"/>
            <a:chExt cx="1306254" cy="1457629"/>
          </a:xfrm>
        </p:grpSpPr>
        <p:sp>
          <p:nvSpPr>
            <p:cNvPr id="32" name="Snip Same Side Corner Rectangle 31">
              <a:extLst>
                <a:ext uri="{FF2B5EF4-FFF2-40B4-BE49-F238E27FC236}">
                  <a16:creationId xmlns:a16="http://schemas.microsoft.com/office/drawing/2014/main" id="{587FBBC2-ABEB-6941-8763-CF1F0EFEB648}"/>
                </a:ext>
              </a:extLst>
            </p:cNvPr>
            <p:cNvSpPr/>
            <p:nvPr/>
          </p:nvSpPr>
          <p:spPr>
            <a:xfrm rot="5400000">
              <a:off x="850507" y="792850"/>
              <a:ext cx="1457629" cy="1306254"/>
            </a:xfrm>
            <a:prstGeom prst="snip2SameRect">
              <a:avLst>
                <a:gd name="adj1" fmla="val 38458"/>
                <a:gd name="adj2" fmla="val 19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E0B64F5-CD7D-684A-9390-84A2E70C1ED8}"/>
                </a:ext>
              </a:extLst>
            </p:cNvPr>
            <p:cNvGrpSpPr/>
            <p:nvPr/>
          </p:nvGrpSpPr>
          <p:grpSpPr>
            <a:xfrm>
              <a:off x="1134713" y="895075"/>
              <a:ext cx="869370" cy="1022829"/>
              <a:chOff x="1150998" y="4608737"/>
              <a:chExt cx="925015" cy="95718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5D12907-8E5F-3242-B81D-6C957EA28240}"/>
                  </a:ext>
                </a:extLst>
              </p:cNvPr>
              <p:cNvSpPr/>
              <p:nvPr/>
            </p:nvSpPr>
            <p:spPr>
              <a:xfrm>
                <a:off x="1150998" y="4608737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F16F37D-E990-BA40-B6E8-669840673BCB}"/>
                  </a:ext>
                </a:extLst>
              </p:cNvPr>
              <p:cNvSpPr/>
              <p:nvPr/>
            </p:nvSpPr>
            <p:spPr>
              <a:xfrm>
                <a:off x="1150998" y="4986742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DE30343-DDAD-6246-A21A-1DCC3ABF7C52}"/>
                  </a:ext>
                </a:extLst>
              </p:cNvPr>
              <p:cNvSpPr/>
              <p:nvPr/>
            </p:nvSpPr>
            <p:spPr>
              <a:xfrm>
                <a:off x="1150998" y="5373655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4E494A0-65C4-A14D-8FA1-5562DDE4FBA8}"/>
                  </a:ext>
                </a:extLst>
              </p:cNvPr>
              <p:cNvSpPr/>
              <p:nvPr/>
            </p:nvSpPr>
            <p:spPr>
              <a:xfrm>
                <a:off x="1898411" y="4849463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8F41458-A606-F746-838F-9DECD6F263A0}"/>
                  </a:ext>
                </a:extLst>
              </p:cNvPr>
              <p:cNvSpPr/>
              <p:nvPr/>
            </p:nvSpPr>
            <p:spPr>
              <a:xfrm>
                <a:off x="1898411" y="5227469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A07143E-9771-6545-9452-32EEF20F366B}"/>
                  </a:ext>
                </a:extLst>
              </p:cNvPr>
              <p:cNvCxnSpPr/>
              <p:nvPr/>
            </p:nvCxnSpPr>
            <p:spPr>
              <a:xfrm>
                <a:off x="1328600" y="4704868"/>
                <a:ext cx="569811" cy="24072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6DAEECC-C682-1841-B968-5A4D8D9E5589}"/>
                  </a:ext>
                </a:extLst>
              </p:cNvPr>
              <p:cNvCxnSpPr/>
              <p:nvPr/>
            </p:nvCxnSpPr>
            <p:spPr>
              <a:xfrm>
                <a:off x="1328600" y="5082873"/>
                <a:ext cx="569811" cy="240727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7C6E2B2-8DC8-E14B-BFC7-817E9058B21C}"/>
                  </a:ext>
                </a:extLst>
              </p:cNvPr>
              <p:cNvCxnSpPr/>
              <p:nvPr/>
            </p:nvCxnSpPr>
            <p:spPr>
              <a:xfrm flipV="1">
                <a:off x="1328600" y="5323600"/>
                <a:ext cx="569811" cy="14618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74B05E-C4E2-984C-A567-D6E6E6BE130D}"/>
                  </a:ext>
                </a:extLst>
              </p:cNvPr>
              <p:cNvCxnSpPr/>
              <p:nvPr/>
            </p:nvCxnSpPr>
            <p:spPr>
              <a:xfrm>
                <a:off x="1328600" y="4704868"/>
                <a:ext cx="569811" cy="61873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011019D-3F2C-0E4D-9864-5BF9D67F893B}"/>
                  </a:ext>
                </a:extLst>
              </p:cNvPr>
              <p:cNvCxnSpPr/>
              <p:nvPr/>
            </p:nvCxnSpPr>
            <p:spPr>
              <a:xfrm flipV="1">
                <a:off x="1328600" y="4945594"/>
                <a:ext cx="569811" cy="52419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3DBE96D-9F98-1C43-899F-D9E88BDF3586}"/>
                  </a:ext>
                </a:extLst>
              </p:cNvPr>
              <p:cNvCxnSpPr/>
              <p:nvPr/>
            </p:nvCxnSpPr>
            <p:spPr>
              <a:xfrm flipV="1">
                <a:off x="1328600" y="4945594"/>
                <a:ext cx="569811" cy="137279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B099C89-A2ED-2D43-A097-DC3680857C6E}"/>
              </a:ext>
            </a:extLst>
          </p:cNvPr>
          <p:cNvGrpSpPr/>
          <p:nvPr/>
        </p:nvGrpSpPr>
        <p:grpSpPr>
          <a:xfrm rot="10800000">
            <a:off x="2312694" y="1989601"/>
            <a:ext cx="727016" cy="954157"/>
            <a:chOff x="926195" y="717162"/>
            <a:chExt cx="1306254" cy="1457629"/>
          </a:xfrm>
        </p:grpSpPr>
        <p:sp>
          <p:nvSpPr>
            <p:cNvPr id="62" name="Snip Same Side Corner Rectangle 61">
              <a:extLst>
                <a:ext uri="{FF2B5EF4-FFF2-40B4-BE49-F238E27FC236}">
                  <a16:creationId xmlns:a16="http://schemas.microsoft.com/office/drawing/2014/main" id="{A894BFD2-28E6-8F4D-8A24-72B07A1B9C47}"/>
                </a:ext>
              </a:extLst>
            </p:cNvPr>
            <p:cNvSpPr/>
            <p:nvPr/>
          </p:nvSpPr>
          <p:spPr>
            <a:xfrm rot="5400000">
              <a:off x="850507" y="792850"/>
              <a:ext cx="1457629" cy="1306254"/>
            </a:xfrm>
            <a:prstGeom prst="snip2SameRect">
              <a:avLst>
                <a:gd name="adj1" fmla="val 38458"/>
                <a:gd name="adj2" fmla="val 19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2072016-B966-6540-88E1-04C12984CFFF}"/>
                </a:ext>
              </a:extLst>
            </p:cNvPr>
            <p:cNvGrpSpPr/>
            <p:nvPr/>
          </p:nvGrpSpPr>
          <p:grpSpPr>
            <a:xfrm>
              <a:off x="1134713" y="895075"/>
              <a:ext cx="869370" cy="1022829"/>
              <a:chOff x="1150998" y="4608737"/>
              <a:chExt cx="925015" cy="957181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A78AB16-E237-E149-8415-1BB4C2D2387E}"/>
                  </a:ext>
                </a:extLst>
              </p:cNvPr>
              <p:cNvSpPr/>
              <p:nvPr/>
            </p:nvSpPr>
            <p:spPr>
              <a:xfrm>
                <a:off x="1150998" y="4608737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0F94B78-B477-8E44-A6C8-1A62DDA9D9CC}"/>
                  </a:ext>
                </a:extLst>
              </p:cNvPr>
              <p:cNvSpPr/>
              <p:nvPr/>
            </p:nvSpPr>
            <p:spPr>
              <a:xfrm>
                <a:off x="1150998" y="4986742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36BF849-1DF2-184C-87F2-25297E9A2518}"/>
                  </a:ext>
                </a:extLst>
              </p:cNvPr>
              <p:cNvSpPr/>
              <p:nvPr/>
            </p:nvSpPr>
            <p:spPr>
              <a:xfrm>
                <a:off x="1150998" y="5373655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A6FE19C-C7BD-354D-84C7-217A29A6DB27}"/>
                  </a:ext>
                </a:extLst>
              </p:cNvPr>
              <p:cNvSpPr/>
              <p:nvPr/>
            </p:nvSpPr>
            <p:spPr>
              <a:xfrm>
                <a:off x="1898411" y="4849463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13E2AC8-4B21-CA45-853A-C42B27EA7845}"/>
                  </a:ext>
                </a:extLst>
              </p:cNvPr>
              <p:cNvSpPr/>
              <p:nvPr/>
            </p:nvSpPr>
            <p:spPr>
              <a:xfrm>
                <a:off x="1898411" y="5227469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47E9237-9A8D-1543-9B1C-4440C89CEE82}"/>
                  </a:ext>
                </a:extLst>
              </p:cNvPr>
              <p:cNvCxnSpPr/>
              <p:nvPr/>
            </p:nvCxnSpPr>
            <p:spPr>
              <a:xfrm>
                <a:off x="1328600" y="4704868"/>
                <a:ext cx="569811" cy="24072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31148E4-ADB3-1041-A3E2-DB3BA861834F}"/>
                  </a:ext>
                </a:extLst>
              </p:cNvPr>
              <p:cNvCxnSpPr/>
              <p:nvPr/>
            </p:nvCxnSpPr>
            <p:spPr>
              <a:xfrm>
                <a:off x="1328600" y="5082873"/>
                <a:ext cx="569811" cy="240727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791CC35-2144-A145-A648-872D6F50F272}"/>
                  </a:ext>
                </a:extLst>
              </p:cNvPr>
              <p:cNvCxnSpPr/>
              <p:nvPr/>
            </p:nvCxnSpPr>
            <p:spPr>
              <a:xfrm flipV="1">
                <a:off x="1328600" y="5323600"/>
                <a:ext cx="569811" cy="14618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CF2E215-25EE-764B-A987-DCA9AA5A2779}"/>
                  </a:ext>
                </a:extLst>
              </p:cNvPr>
              <p:cNvCxnSpPr/>
              <p:nvPr/>
            </p:nvCxnSpPr>
            <p:spPr>
              <a:xfrm>
                <a:off x="1328600" y="4704868"/>
                <a:ext cx="569811" cy="61873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7BD5EE8-C229-1B4B-9F44-641A62FB9017}"/>
                  </a:ext>
                </a:extLst>
              </p:cNvPr>
              <p:cNvCxnSpPr/>
              <p:nvPr/>
            </p:nvCxnSpPr>
            <p:spPr>
              <a:xfrm flipV="1">
                <a:off x="1328600" y="4945594"/>
                <a:ext cx="569811" cy="52419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1369594-9493-134A-A0F5-CF78FCCE4D32}"/>
                  </a:ext>
                </a:extLst>
              </p:cNvPr>
              <p:cNvCxnSpPr/>
              <p:nvPr/>
            </p:nvCxnSpPr>
            <p:spPr>
              <a:xfrm flipV="1">
                <a:off x="1328600" y="4945594"/>
                <a:ext cx="569811" cy="137279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48F328F-BCFF-FB44-B44D-1AF8B5FA360E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3901555" y="-139250"/>
            <a:ext cx="454046" cy="4207266"/>
          </a:xfrm>
          <a:prstGeom prst="bentConnector2">
            <a:avLst/>
          </a:prstGeom>
          <a:ln w="508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D096C0-90BA-744C-91FF-CC87F28E9734}"/>
                  </a:ext>
                </a:extLst>
              </p:cNvPr>
              <p:cNvSpPr txBox="1"/>
              <p:nvPr/>
            </p:nvSpPr>
            <p:spPr>
              <a:xfrm>
                <a:off x="7020750" y="5949471"/>
                <a:ext cx="3869635" cy="468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b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D096C0-90BA-744C-91FF-CC87F28E9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750" y="5949471"/>
                <a:ext cx="3869635" cy="468783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D3DEC2D-FD36-AB46-9907-BE0F9EFE21BC}"/>
                  </a:ext>
                </a:extLst>
              </p:cNvPr>
              <p:cNvSpPr txBox="1"/>
              <p:nvPr/>
            </p:nvSpPr>
            <p:spPr>
              <a:xfrm>
                <a:off x="9373584" y="1890993"/>
                <a:ext cx="3869635" cy="468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D3DEC2D-FD36-AB46-9907-BE0F9EFE2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584" y="1890993"/>
                <a:ext cx="3869635" cy="468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FF4DC119-76C2-F540-837D-9BC7C713D4CC}"/>
              </a:ext>
            </a:extLst>
          </p:cNvPr>
          <p:cNvSpPr txBox="1"/>
          <p:nvPr/>
        </p:nvSpPr>
        <p:spPr>
          <a:xfrm>
            <a:off x="7077148" y="5054940"/>
            <a:ext cx="3869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Controller </a:t>
            </a:r>
          </a:p>
          <a:p>
            <a:pPr algn="ctr"/>
            <a:r>
              <a:rPr lang="en-US" sz="2400" dirty="0"/>
              <a:t>Full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03D77C1-8321-9341-BB8A-EDB0B377B7FC}"/>
                  </a:ext>
                </a:extLst>
              </p:cNvPr>
              <p:cNvSpPr txBox="1"/>
              <p:nvPr/>
            </p:nvSpPr>
            <p:spPr>
              <a:xfrm>
                <a:off x="3926108" y="5963481"/>
                <a:ext cx="3869635" cy="468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03D77C1-8321-9341-BB8A-EDB0B377B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108" y="5963481"/>
                <a:ext cx="3869635" cy="468783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BE46C5-7A54-8745-B54C-736BEC414930}"/>
                  </a:ext>
                </a:extLst>
              </p:cNvPr>
              <p:cNvSpPr txBox="1"/>
              <p:nvPr/>
            </p:nvSpPr>
            <p:spPr>
              <a:xfrm flipH="1">
                <a:off x="168865" y="2125384"/>
                <a:ext cx="643052" cy="464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BE46C5-7A54-8745-B54C-736BEC414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8865" y="2125384"/>
                <a:ext cx="643052" cy="4648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9522E22-419E-1943-BBC9-84DA51D70249}"/>
              </a:ext>
            </a:extLst>
          </p:cNvPr>
          <p:cNvCxnSpPr>
            <a:cxnSpLocks/>
          </p:cNvCxnSpPr>
          <p:nvPr/>
        </p:nvCxnSpPr>
        <p:spPr>
          <a:xfrm>
            <a:off x="678438" y="2469499"/>
            <a:ext cx="3987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766213-5F29-4345-8717-A6CBD4266C53}"/>
                  </a:ext>
                </a:extLst>
              </p:cNvPr>
              <p:cNvSpPr txBox="1"/>
              <p:nvPr/>
            </p:nvSpPr>
            <p:spPr>
              <a:xfrm flipH="1">
                <a:off x="3572004" y="2064162"/>
                <a:ext cx="643052" cy="618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p>
                          </m:sSubSup>
                        </m:e>
                        <m:sub/>
                        <m:sup/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766213-5F29-4345-8717-A6CBD426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72004" y="2064162"/>
                <a:ext cx="643052" cy="618054"/>
              </a:xfrm>
              <a:prstGeom prst="rect">
                <a:avLst/>
              </a:prstGeom>
              <a:blipFill>
                <a:blip r:embed="rId8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CF302F-6325-4D4D-AFF6-59B6A4566858}"/>
              </a:ext>
            </a:extLst>
          </p:cNvPr>
          <p:cNvCxnSpPr>
            <a:cxnSpLocks/>
          </p:cNvCxnSpPr>
          <p:nvPr/>
        </p:nvCxnSpPr>
        <p:spPr>
          <a:xfrm>
            <a:off x="3136393" y="2473394"/>
            <a:ext cx="3987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A167253-C838-024C-AD6C-1E5068A04188}"/>
                  </a:ext>
                </a:extLst>
              </p:cNvPr>
              <p:cNvSpPr txBox="1"/>
              <p:nvPr/>
            </p:nvSpPr>
            <p:spPr>
              <a:xfrm>
                <a:off x="-81569" y="5157948"/>
                <a:ext cx="38696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Observer </a:t>
                </a:r>
              </a:p>
              <a:p>
                <a:pPr algn="ctr"/>
                <a:r>
                  <a:rPr lang="en-US" sz="2400" dirty="0"/>
                  <a:t>Internal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A167253-C838-024C-AD6C-1E5068A04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569" y="5157948"/>
                <a:ext cx="3869635" cy="830997"/>
              </a:xfrm>
              <a:prstGeom prst="rect">
                <a:avLst/>
              </a:prstGeom>
              <a:blipFill>
                <a:blip r:embed="rId9"/>
                <a:stretch>
                  <a:fillRect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37829D1B-623E-3843-8C76-8877556175AB}"/>
              </a:ext>
            </a:extLst>
          </p:cNvPr>
          <p:cNvCxnSpPr>
            <a:stCxn id="79" idx="2"/>
          </p:cNvCxnSpPr>
          <p:nvPr/>
        </p:nvCxnSpPr>
        <p:spPr>
          <a:xfrm rot="5400000">
            <a:off x="5189746" y="407385"/>
            <a:ext cx="656971" cy="7106728"/>
          </a:xfrm>
          <a:prstGeom prst="bentConnector2">
            <a:avLst/>
          </a:prstGeom>
          <a:ln w="5080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C9DAC32-875B-A648-8AFB-1BFC206182B1}"/>
              </a:ext>
            </a:extLst>
          </p:cNvPr>
          <p:cNvCxnSpPr>
            <a:cxnSpLocks/>
          </p:cNvCxnSpPr>
          <p:nvPr/>
        </p:nvCxnSpPr>
        <p:spPr>
          <a:xfrm flipV="1">
            <a:off x="1983797" y="3302857"/>
            <a:ext cx="0" cy="986378"/>
          </a:xfrm>
          <a:prstGeom prst="straightConnector1">
            <a:avLst/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6E40005-B3FA-E441-AEDD-FCD96FFFE909}"/>
              </a:ext>
            </a:extLst>
          </p:cNvPr>
          <p:cNvSpPr txBox="1"/>
          <p:nvPr/>
        </p:nvSpPr>
        <p:spPr>
          <a:xfrm>
            <a:off x="6298203" y="2164375"/>
            <a:ext cx="117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8A1A333-E663-0241-84D7-721BA5B8BB6E}"/>
                  </a:ext>
                </a:extLst>
              </p:cNvPr>
              <p:cNvSpPr txBox="1"/>
              <p:nvPr/>
            </p:nvSpPr>
            <p:spPr>
              <a:xfrm>
                <a:off x="1742635" y="3513748"/>
                <a:ext cx="3869635" cy="717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Task Feedback: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sup>
                        </m:sSubSup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8A1A333-E663-0241-84D7-721BA5B8B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635" y="3513748"/>
                <a:ext cx="3869635" cy="717953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56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chinchali</dc:creator>
  <cp:lastModifiedBy>sandeep chinchali</cp:lastModifiedBy>
  <cp:revision>2</cp:revision>
  <dcterms:created xsi:type="dcterms:W3CDTF">2021-01-13T22:18:02Z</dcterms:created>
  <dcterms:modified xsi:type="dcterms:W3CDTF">2021-01-13T22:18:42Z</dcterms:modified>
</cp:coreProperties>
</file>