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/>
    <p:restoredTop sz="94629"/>
  </p:normalViewPr>
  <p:slideViewPr>
    <p:cSldViewPr snapToGrid="0" snapToObjects="1">
      <p:cViewPr varScale="1">
        <p:scale>
          <a:sx n="158" d="100"/>
          <a:sy n="158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08F9-B6C6-B448-9AF0-E5247787B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5E6C3-1D1C-1D46-A123-9EAA3853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1730-395C-B94B-A97A-09D6C634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992B-8082-D248-B014-6D43E1C1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AF90-786B-8E4A-9B41-A0D23761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7037-8DA8-6E47-9994-C53A5333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03A38-78FA-BD46-8AE9-23C02AE5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A0BE-227D-AA42-99E3-EE78CA18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6960-BF72-A94D-9CD0-E6FDDC49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8840-3F0C-C147-B533-9E4D96C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380E5-6335-F146-B904-D4D06751C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520A-127B-CF4E-BC53-98D3814E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28B4-62A6-484A-B2C8-F5C8519C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0722-A1CA-9E43-AE2F-7FDF4731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3A3D-A26B-CA48-9F11-020B24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8752-A8F3-5644-99AD-B81DF81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4DA-48CF-1144-824D-DA8DD2AD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053B-7A7B-4D40-8898-8D347D18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8F10-484D-4D4A-94E1-D358449A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F940-9641-AC44-A6E5-0FC6FB9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23DF-C0DD-1347-B842-383E9BE0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D424-6DBF-B245-84CF-9A90CF39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E36A-07C5-074E-B0C4-0A66999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2487-B408-7047-BB07-5A7CACB4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C72C-9185-744E-B6EF-A7F89BCD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53AB-DE63-B54A-9E36-5306C54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82B9-EA02-CB41-BB7A-BFA0681FE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77090-3773-804A-8FEC-18A6667B9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4E0E-4693-FB4D-9177-3404BF87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ED45-F8D7-1B4E-84EC-0EC4C671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8BF4-ED94-DE4C-BE44-92690C3F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F873-86DD-4A4E-BCAC-0EA68B12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8D66A-54D8-7745-80DC-9F9160EF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A478D-CAE9-B543-A85F-72A30D42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78E7F-13A5-8C4E-9A45-8916C377C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F00E2-7B38-8C48-83EA-3B32E03FB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23A1A-B8D2-CD41-9CC6-33D3C6D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DA8AD-6106-9142-99F6-F430121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AE75F-E624-634E-89AB-E7994532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E35-7303-3A46-8A17-E4F7F105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B3DF0-770D-B64E-93DF-C41026D6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C99E9-CD16-094F-AC9D-5D7CA3CF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DA9C-CE95-6446-8FC8-19317283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3E4FF-C34E-124D-AB89-8062353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9E3CB-05F7-7841-B02F-7F78B143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CC6A6-EA99-2647-9BF6-5AABEE1A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EE7-00F0-6B48-BD4C-D894A4DA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1AE0-E8C7-764F-94A3-C0B4816A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4CFF1-01AA-C04D-9383-DF7727CD9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27B3-0B39-D849-A069-2CA83443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209D-6B3A-9B4F-AA10-5B0C1E91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BE8B-97C7-2A44-9F75-02B4EFA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9021-8582-2D4F-8623-05002D52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035D0-F7A2-3A44-B226-3389997C3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6970A-5681-334C-997D-A9964EC5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47F9-6F7A-3B40-B676-59ED8235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4F9D-1595-3740-B258-C4C0377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C75C-5B6D-0E48-BBC6-93AF6472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57A5B-A1C8-214C-A4F6-635BBD6D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3E2F4-92A3-8A45-BF60-2C6C84AD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BFD6-47A2-AD4C-818E-598ACD722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F80F-3265-3B40-8F17-AE03BF51E1D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28B9-6EB9-2747-8B80-4495580DC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4DCB-3BD3-4F4B-BDF2-972F63D4E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3B828D3-98C0-3E48-85CD-411E476EA3FA}"/>
              </a:ext>
            </a:extLst>
          </p:cNvPr>
          <p:cNvSpPr/>
          <p:nvPr/>
        </p:nvSpPr>
        <p:spPr>
          <a:xfrm>
            <a:off x="5921473" y="1343279"/>
            <a:ext cx="4978499" cy="4475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D0149-337F-D04A-BE08-13B64363D552}"/>
              </a:ext>
            </a:extLst>
          </p:cNvPr>
          <p:cNvGrpSpPr/>
          <p:nvPr/>
        </p:nvGrpSpPr>
        <p:grpSpPr>
          <a:xfrm>
            <a:off x="406974" y="2668316"/>
            <a:ext cx="993815" cy="717056"/>
            <a:chOff x="593545" y="2636013"/>
            <a:chExt cx="993815" cy="7170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5C0504-FA8B-9D4A-87B9-C4AF7838D264}"/>
                    </a:ext>
                  </a:extLst>
                </p:cNvPr>
                <p:cNvSpPr txBox="1"/>
                <p:nvPr/>
              </p:nvSpPr>
              <p:spPr>
                <a:xfrm flipH="1">
                  <a:off x="593545" y="2636013"/>
                  <a:ext cx="643052" cy="717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5C0504-FA8B-9D4A-87B9-C4AF7838D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545" y="2636013"/>
                  <a:ext cx="643052" cy="717056"/>
                </a:xfrm>
                <a:prstGeom prst="rect">
                  <a:avLst/>
                </a:prstGeom>
                <a:blipFill>
                  <a:blip r:embed="rId2"/>
                  <a:stretch>
                    <a:fillRect l="-63462" r="-44231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DCF882-FE28-FC45-963E-D4FA98AF9BE8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87" y="2642611"/>
              <a:ext cx="3987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E2DA01-06F4-7E46-A263-CE3DA2AB000F}"/>
              </a:ext>
            </a:extLst>
          </p:cNvPr>
          <p:cNvGrpSpPr/>
          <p:nvPr/>
        </p:nvGrpSpPr>
        <p:grpSpPr>
          <a:xfrm rot="10800000">
            <a:off x="6547696" y="2162274"/>
            <a:ext cx="727016" cy="954157"/>
            <a:chOff x="926195" y="717162"/>
            <a:chExt cx="1306254" cy="1457629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AC1CEBB7-3313-8D4C-995D-DD588E6B4ACF}"/>
                </a:ext>
              </a:extLst>
            </p:cNvPr>
            <p:cNvSpPr/>
            <p:nvPr/>
          </p:nvSpPr>
          <p:spPr>
            <a:xfrm rot="5400000">
              <a:off x="850507" y="792850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3284AB-BAE4-2344-9C59-2166A32451D6}"/>
                </a:ext>
              </a:extLst>
            </p:cNvPr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6225AAE-3A4C-EC40-BE05-E2F08E3EEDF2}"/>
                  </a:ext>
                </a:extLst>
              </p:cNvPr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025449-5199-104D-B485-F5812494DEEB}"/>
                  </a:ext>
                </a:extLst>
              </p:cNvPr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EA7647-5804-D948-B1CA-9BDD038BBD9E}"/>
                  </a:ext>
                </a:extLst>
              </p:cNvPr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19D7CC-970A-6C49-A28A-91FF6DB323F7}"/>
                  </a:ext>
                </a:extLst>
              </p:cNvPr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0ED0F1B-6E0F-D749-A3B9-6B705D782505}"/>
                  </a:ext>
                </a:extLst>
              </p:cNvPr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0CC69D-1161-734A-B980-66EBF71D8906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D0B41B5-C142-604B-BF73-1AB633FA9B9B}"/>
                  </a:ext>
                </a:extLst>
              </p:cNvPr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C5C834-1C4C-B94D-87AE-9E6C3E7B22A1}"/>
                  </a:ext>
                </a:extLst>
              </p:cNvPr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9B1610-62F8-A441-89A5-36646A6708DF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11D17EE-A93F-1149-A6E9-AEF362B0A808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7589859-7127-3840-B150-0890F0F7CB92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AC427B-B5E1-DF4E-A42E-FB7341DA04BB}"/>
                  </a:ext>
                </a:extLst>
              </p:cNvPr>
              <p:cNvSpPr txBox="1"/>
              <p:nvPr/>
            </p:nvSpPr>
            <p:spPr>
              <a:xfrm flipH="1">
                <a:off x="7363407" y="2404305"/>
                <a:ext cx="1808641" cy="70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AC427B-B5E1-DF4E-A42E-FB7341DA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63407" y="2404305"/>
                <a:ext cx="1808641" cy="70615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A43DAFD-333B-CB42-BE7D-84147481648C}"/>
              </a:ext>
            </a:extLst>
          </p:cNvPr>
          <p:cNvGrpSpPr/>
          <p:nvPr/>
        </p:nvGrpSpPr>
        <p:grpSpPr>
          <a:xfrm>
            <a:off x="8732368" y="3276784"/>
            <a:ext cx="1766017" cy="960863"/>
            <a:chOff x="7199237" y="3506254"/>
            <a:chExt cx="2172509" cy="131336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8CE87C-D4DA-CA42-B5FA-29330A70722F}"/>
                </a:ext>
              </a:extLst>
            </p:cNvPr>
            <p:cNvSpPr/>
            <p:nvPr/>
          </p:nvSpPr>
          <p:spPr>
            <a:xfrm>
              <a:off x="7209181" y="3506254"/>
              <a:ext cx="2162565" cy="128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4E4B65-22B3-C443-AAD4-E16125795C20}"/>
                    </a:ext>
                  </a:extLst>
                </p:cNvPr>
                <p:cNvSpPr txBox="1"/>
                <p:nvPr/>
              </p:nvSpPr>
              <p:spPr>
                <a:xfrm>
                  <a:off x="7199237" y="3515488"/>
                  <a:ext cx="2093219" cy="1304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Controller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4E4B65-22B3-C443-AAD4-E16125795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237" y="3515488"/>
                  <a:ext cx="2093219" cy="1304127"/>
                </a:xfrm>
                <a:prstGeom prst="rect">
                  <a:avLst/>
                </a:prstGeom>
                <a:blipFill>
                  <a:blip r:embed="rId4"/>
                  <a:stretch>
                    <a:fillRect l="-5185" t="-6579"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428171-8122-8B44-B714-6DBBA4352ECE}"/>
              </a:ext>
            </a:extLst>
          </p:cNvPr>
          <p:cNvGrpSpPr/>
          <p:nvPr/>
        </p:nvGrpSpPr>
        <p:grpSpPr>
          <a:xfrm>
            <a:off x="5645653" y="4496335"/>
            <a:ext cx="2778157" cy="1243126"/>
            <a:chOff x="6633809" y="3480337"/>
            <a:chExt cx="2916704" cy="13041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4ED215-A5EF-5846-95DE-6AEC82BEF7CB}"/>
                </a:ext>
              </a:extLst>
            </p:cNvPr>
            <p:cNvSpPr/>
            <p:nvPr/>
          </p:nvSpPr>
          <p:spPr>
            <a:xfrm>
              <a:off x="7209181" y="3506254"/>
              <a:ext cx="1881878" cy="1072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9D40D84-5FED-5D42-A6BF-44DCEF93D736}"/>
                    </a:ext>
                  </a:extLst>
                </p:cNvPr>
                <p:cNvSpPr txBox="1"/>
                <p:nvPr/>
              </p:nvSpPr>
              <p:spPr>
                <a:xfrm>
                  <a:off x="6633809" y="3480337"/>
                  <a:ext cx="2916704" cy="1304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Plant State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9D40D84-5FED-5D42-A6BF-44DCEF93D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09" y="3480337"/>
                  <a:ext cx="2916704" cy="1304128"/>
                </a:xfrm>
                <a:prstGeom prst="rect">
                  <a:avLst/>
                </a:prstGeom>
                <a:blipFill>
                  <a:blip r:embed="rId5"/>
                  <a:stretch>
                    <a:fillRect t="-5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4B70A6B-CD9F-9445-8E8B-D223070EEC8A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7561313" y="3414438"/>
            <a:ext cx="635227" cy="15779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12FE3F4-A1E1-314E-85F2-91D9E92C090F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7274713" y="2639352"/>
            <a:ext cx="1365867" cy="890974"/>
          </a:xfrm>
          <a:prstGeom prst="bentConnector3">
            <a:avLst>
              <a:gd name="adj1" fmla="val 103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0214021-99CC-1E43-9BC3-F11267FDA063}"/>
              </a:ext>
            </a:extLst>
          </p:cNvPr>
          <p:cNvCxnSpPr>
            <a:cxnSpLocks/>
            <a:stCxn id="40" idx="2"/>
            <a:endCxn id="42" idx="3"/>
          </p:cNvCxnSpPr>
          <p:nvPr/>
        </p:nvCxnSpPr>
        <p:spPr>
          <a:xfrm rot="5400000">
            <a:off x="8387420" y="3836408"/>
            <a:ext cx="794493" cy="15969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B313F5-E4C8-0E40-A7F3-0AE1B6235212}"/>
                  </a:ext>
                </a:extLst>
              </p:cNvPr>
              <p:cNvSpPr txBox="1"/>
              <p:nvPr/>
            </p:nvSpPr>
            <p:spPr>
              <a:xfrm>
                <a:off x="8116058" y="5093130"/>
                <a:ext cx="2992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B313F5-E4C8-0E40-A7F3-0AE1B6235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58" y="5093130"/>
                <a:ext cx="2992360" cy="646331"/>
              </a:xfrm>
              <a:prstGeom prst="rect">
                <a:avLst/>
              </a:prstGeom>
              <a:blipFill>
                <a:blip r:embed="rId6"/>
                <a:stretch>
                  <a:fillRect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ED6FAC97-D07B-1B4E-8166-63D468FEEC30}"/>
              </a:ext>
            </a:extLst>
          </p:cNvPr>
          <p:cNvSpPr txBox="1"/>
          <p:nvPr/>
        </p:nvSpPr>
        <p:spPr>
          <a:xfrm>
            <a:off x="6628752" y="538148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Control System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94DAAA-59ED-7541-A0C0-A020350EEA06}"/>
              </a:ext>
            </a:extLst>
          </p:cNvPr>
          <p:cNvCxnSpPr>
            <a:cxnSpLocks/>
          </p:cNvCxnSpPr>
          <p:nvPr/>
        </p:nvCxnSpPr>
        <p:spPr>
          <a:xfrm>
            <a:off x="10498385" y="3693970"/>
            <a:ext cx="11800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BFF044-2D57-674A-8D0E-F805D0E67338}"/>
                  </a:ext>
                </a:extLst>
              </p:cNvPr>
              <p:cNvSpPr txBox="1"/>
              <p:nvPr/>
            </p:nvSpPr>
            <p:spPr>
              <a:xfrm>
                <a:off x="10029013" y="2981816"/>
                <a:ext cx="2992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Cost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BFF044-2D57-674A-8D0E-F805D0E6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013" y="2981816"/>
                <a:ext cx="2992360" cy="646331"/>
              </a:xfrm>
              <a:prstGeom prst="rect">
                <a:avLst/>
              </a:prstGeom>
              <a:blipFill>
                <a:blip r:embed="rId7"/>
                <a:stretch>
                  <a:fillRect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232BF32-5DA7-D947-843E-EDC3E67E6D43}"/>
              </a:ext>
            </a:extLst>
          </p:cNvPr>
          <p:cNvGrpSpPr/>
          <p:nvPr/>
        </p:nvGrpSpPr>
        <p:grpSpPr>
          <a:xfrm>
            <a:off x="1651549" y="2153358"/>
            <a:ext cx="727016" cy="954157"/>
            <a:chOff x="926195" y="717162"/>
            <a:chExt cx="1306254" cy="1457629"/>
          </a:xfrm>
        </p:grpSpPr>
        <p:sp>
          <p:nvSpPr>
            <p:cNvPr id="68" name="Snip Same Side Corner Rectangle 67">
              <a:extLst>
                <a:ext uri="{FF2B5EF4-FFF2-40B4-BE49-F238E27FC236}">
                  <a16:creationId xmlns:a16="http://schemas.microsoft.com/office/drawing/2014/main" id="{C241F56D-4571-5F4A-BC44-7166AB5C9977}"/>
                </a:ext>
              </a:extLst>
            </p:cNvPr>
            <p:cNvSpPr/>
            <p:nvPr/>
          </p:nvSpPr>
          <p:spPr>
            <a:xfrm rot="5400000">
              <a:off x="850507" y="792850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E54B3C6-10E9-7040-A4C6-3DC9B86160F2}"/>
                </a:ext>
              </a:extLst>
            </p:cNvPr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CAB9BF-7282-D94F-AFE0-9830464263A3}"/>
                  </a:ext>
                </a:extLst>
              </p:cNvPr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C467259-9DEA-594D-997A-2753636F7A4D}"/>
                  </a:ext>
                </a:extLst>
              </p:cNvPr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EC812E0-FA9A-6E49-B28F-3ED3ECFA4B26}"/>
                  </a:ext>
                </a:extLst>
              </p:cNvPr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483CF98-75BD-0447-B4CD-C497F911AECB}"/>
                  </a:ext>
                </a:extLst>
              </p:cNvPr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62B87E3-DB6B-9A41-876F-BAE1EC1AE159}"/>
                  </a:ext>
                </a:extLst>
              </p:cNvPr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8CA034-8C16-554E-BB38-34284C5A0631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796280-6992-5044-96F8-47E800B1B10F}"/>
                  </a:ext>
                </a:extLst>
              </p:cNvPr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508EDBC-C719-9145-A4C0-1BA22451B1B8}"/>
                  </a:ext>
                </a:extLst>
              </p:cNvPr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4DA99AE-DA9F-2845-8F40-9D04C4BC5C38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3A055E8-C54D-E646-AFEE-DE49649A5DF7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8C65B8-BCFB-2D46-A167-52A56AA87015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F638C524-AA8A-4544-AA73-B4DCAFFDB356}"/>
              </a:ext>
            </a:extLst>
          </p:cNvPr>
          <p:cNvSpPr/>
          <p:nvPr/>
        </p:nvSpPr>
        <p:spPr>
          <a:xfrm rot="5400000">
            <a:off x="4738628" y="1841120"/>
            <a:ext cx="400564" cy="166142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4027303-6F96-D541-A96F-2B681AFD3F9C}"/>
              </a:ext>
            </a:extLst>
          </p:cNvPr>
          <p:cNvSpPr/>
          <p:nvPr/>
        </p:nvSpPr>
        <p:spPr>
          <a:xfrm>
            <a:off x="1471125" y="1480843"/>
            <a:ext cx="2496820" cy="28888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7E7F28-6788-FF4C-A88C-CED851E80FBB}"/>
              </a:ext>
            </a:extLst>
          </p:cNvPr>
          <p:cNvSpPr txBox="1"/>
          <p:nvPr/>
        </p:nvSpPr>
        <p:spPr>
          <a:xfrm>
            <a:off x="624203" y="607381"/>
            <a:ext cx="487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Timeseries Generator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B2AA60-A30F-9E44-9D19-2F9594837661}"/>
              </a:ext>
            </a:extLst>
          </p:cNvPr>
          <p:cNvGrpSpPr/>
          <p:nvPr/>
        </p:nvGrpSpPr>
        <p:grpSpPr>
          <a:xfrm>
            <a:off x="1400789" y="1496992"/>
            <a:ext cx="5085145" cy="1164962"/>
            <a:chOff x="-2584602" y="-2895435"/>
            <a:chExt cx="5085145" cy="116496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8CC6E4-8842-EB4D-AE49-A9CAF9C64E60}"/>
                </a:ext>
              </a:extLst>
            </p:cNvPr>
            <p:cNvSpPr txBox="1"/>
            <p:nvPr/>
          </p:nvSpPr>
          <p:spPr>
            <a:xfrm flipH="1">
              <a:off x="-2584602" y="-2895435"/>
              <a:ext cx="19921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Encoder</a:t>
              </a:r>
              <a:endParaRPr lang="en-US" sz="3600" i="1" dirty="0">
                <a:latin typeface="Cambria Math" panose="02040503050406030204" pitchFamily="18" charset="0"/>
              </a:endParaRPr>
            </a:p>
            <a:p>
              <a:pPr algn="ctr"/>
              <a:endParaRPr lang="en-US" sz="2400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A81DC35-EFF3-3145-91BD-382571B803BA}"/>
                </a:ext>
              </a:extLst>
            </p:cNvPr>
            <p:cNvCxnSpPr>
              <a:cxnSpLocks/>
            </p:cNvCxnSpPr>
            <p:nvPr/>
          </p:nvCxnSpPr>
          <p:spPr>
            <a:xfrm>
              <a:off x="-1457797" y="-1730473"/>
              <a:ext cx="3958340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F3E220E-20BF-C644-8BC0-882DE6262CF0}"/>
                  </a:ext>
                </a:extLst>
              </p:cNvPr>
              <p:cNvSpPr txBox="1"/>
              <p:nvPr/>
            </p:nvSpPr>
            <p:spPr>
              <a:xfrm flipH="1">
                <a:off x="1651548" y="3324317"/>
                <a:ext cx="643052" cy="714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F3E220E-20BF-C644-8BC0-882DE626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51548" y="3324317"/>
                <a:ext cx="643052" cy="714363"/>
              </a:xfrm>
              <a:prstGeom prst="rect">
                <a:avLst/>
              </a:prstGeom>
              <a:blipFill>
                <a:blip r:embed="rId8"/>
                <a:stretch>
                  <a:fillRect l="-28846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085F7A-72F8-8349-AD7E-F687FA15F48C}"/>
                  </a:ext>
                </a:extLst>
              </p:cNvPr>
              <p:cNvSpPr txBox="1"/>
              <p:nvPr/>
            </p:nvSpPr>
            <p:spPr>
              <a:xfrm flipH="1">
                <a:off x="6673035" y="3112722"/>
                <a:ext cx="643052" cy="70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085F7A-72F8-8349-AD7E-F687FA15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3035" y="3112722"/>
                <a:ext cx="643052" cy="703206"/>
              </a:xfrm>
              <a:prstGeom prst="rect">
                <a:avLst/>
              </a:prstGeom>
              <a:blipFill>
                <a:blip r:embed="rId9"/>
                <a:stretch>
                  <a:fillRect l="-26923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2AEF0766-18E1-8745-B322-82166D7CBE79}"/>
              </a:ext>
            </a:extLst>
          </p:cNvPr>
          <p:cNvSpPr txBox="1"/>
          <p:nvPr/>
        </p:nvSpPr>
        <p:spPr>
          <a:xfrm flipH="1">
            <a:off x="6389882" y="1500181"/>
            <a:ext cx="37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Forecast Decoder</a:t>
            </a:r>
            <a:endParaRPr lang="en-US" sz="3600" i="1" dirty="0">
              <a:latin typeface="Cambria Math" panose="02040503050406030204" pitchFamily="18" charset="0"/>
            </a:endParaRPr>
          </a:p>
          <a:p>
            <a:pPr algn="ctr"/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31FD2F-37A5-1D40-8D14-5FCE8FA1C1A1}"/>
                  </a:ext>
                </a:extLst>
              </p:cNvPr>
              <p:cNvSpPr txBox="1"/>
              <p:nvPr/>
            </p:nvSpPr>
            <p:spPr>
              <a:xfrm flipH="1">
                <a:off x="2995003" y="2718497"/>
                <a:ext cx="643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31FD2F-37A5-1D40-8D14-5FCE8FA1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95003" y="2718497"/>
                <a:ext cx="643052" cy="646331"/>
              </a:xfrm>
              <a:prstGeom prst="rect">
                <a:avLst/>
              </a:prstGeom>
              <a:blipFill>
                <a:blip r:embed="rId10"/>
                <a:stretch>
                  <a:fillRect l="-2745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Graphic 103" descr="Electric car">
            <a:extLst>
              <a:ext uri="{FF2B5EF4-FFF2-40B4-BE49-F238E27FC236}">
                <a16:creationId xmlns:a16="http://schemas.microsoft.com/office/drawing/2014/main" id="{BFA22C5A-5725-324F-A548-51826990E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72171" y="5931326"/>
            <a:ext cx="936818" cy="93681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B19C30A-FF33-194F-A3C5-1CD2E1D94A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5065" y="5933592"/>
            <a:ext cx="861115" cy="86111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171725-BC0C-3145-895F-F3CFF976E4CE}"/>
              </a:ext>
            </a:extLst>
          </p:cNvPr>
          <p:cNvGrpSpPr/>
          <p:nvPr/>
        </p:nvGrpSpPr>
        <p:grpSpPr>
          <a:xfrm>
            <a:off x="1706185" y="4689349"/>
            <a:ext cx="1801478" cy="892594"/>
            <a:chOff x="1991124" y="5928819"/>
            <a:chExt cx="1591660" cy="662880"/>
          </a:xfrm>
        </p:grpSpPr>
        <p:pic>
          <p:nvPicPr>
            <p:cNvPr id="95" name="Graphic 94" descr="Cell Tower">
              <a:extLst>
                <a:ext uri="{FF2B5EF4-FFF2-40B4-BE49-F238E27FC236}">
                  <a16:creationId xmlns:a16="http://schemas.microsoft.com/office/drawing/2014/main" id="{625AEA7D-8EF0-914D-96AF-58DCFCCD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991124" y="5928819"/>
              <a:ext cx="662880" cy="66288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DBF7536-5AEF-4540-8B9A-B202F182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88552" y="5928819"/>
              <a:ext cx="594232" cy="594232"/>
            </a:xfrm>
            <a:prstGeom prst="rect">
              <a:avLst/>
            </a:prstGeom>
          </p:spPr>
        </p:pic>
      </p:grpSp>
      <p:pic>
        <p:nvPicPr>
          <p:cNvPr id="85" name="Graphic 84" descr="Electric car">
            <a:extLst>
              <a:ext uri="{FF2B5EF4-FFF2-40B4-BE49-F238E27FC236}">
                <a16:creationId xmlns:a16="http://schemas.microsoft.com/office/drawing/2014/main" id="{C6177D60-32D3-3C4B-85A9-6949E84FBD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21473" y="5895740"/>
            <a:ext cx="936818" cy="9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chinchali</dc:creator>
  <cp:lastModifiedBy>sandeep chinchali</cp:lastModifiedBy>
  <cp:revision>6</cp:revision>
  <cp:lastPrinted>2021-01-14T01:26:20Z</cp:lastPrinted>
  <dcterms:created xsi:type="dcterms:W3CDTF">2021-01-14T00:53:39Z</dcterms:created>
  <dcterms:modified xsi:type="dcterms:W3CDTF">2021-01-14T01:45:25Z</dcterms:modified>
</cp:coreProperties>
</file>