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10"/>
  </p:notesMasterIdLst>
  <p:sldIdLst>
    <p:sldId id="263" r:id="rId3"/>
    <p:sldId id="283" r:id="rId4"/>
    <p:sldId id="284" r:id="rId5"/>
    <p:sldId id="285" r:id="rId6"/>
    <p:sldId id="286" r:id="rId7"/>
    <p:sldId id="287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E545A6-2341-E143-BB93-69397E8C20F4}">
          <p14:sldIdLst>
            <p14:sldId id="263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Untitled Section" id="{D588309D-EFC8-CA48-9675-BDE3F915C51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0" autoAdjust="0"/>
    <p:restoredTop sz="94695" autoAdjust="0"/>
  </p:normalViewPr>
  <p:slideViewPr>
    <p:cSldViewPr snapToObjects="1">
      <p:cViewPr>
        <p:scale>
          <a:sx n="100" d="100"/>
          <a:sy n="100" d="100"/>
        </p:scale>
        <p:origin x="-17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1FF47-E345-42EB-8C41-61059F5E3DD7}" type="datetimeFigureOut">
              <a:rPr lang="en-US" smtClean="0"/>
              <a:t>9/12/13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0B6FE-1056-4ADF-9F34-7BDECEF5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7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B6FE-1056-4ADF-9F34-7BDECEF55C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8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9DE-29E4-A74B-BD64-4F7668A70D53}" type="datetimeFigureOut">
              <a:rPr lang="en-US" smtClean="0"/>
              <a:pPr/>
              <a:t>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EA7-FD72-784C-A22B-3EF390F46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90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32037"/>
            <a:ext cx="8229600" cy="4024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169DE-29E4-A74B-BD64-4F7668A70D53}" type="datetimeFigureOut">
              <a:rPr lang="en-US" smtClean="0"/>
              <a:pPr/>
              <a:t>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B6EA7-FD72-784C-A22B-3EF390F46C4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areerdesign_slide_1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1049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C2B3-D360-5C4F-B66B-1C4BC195969F}" type="datetimeFigureOut">
              <a:rPr lang="en-US"/>
              <a:pPr/>
              <a:t>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163F-0AA5-2E4B-B118-53473792D86C}" type="slidenum">
              <a:rPr/>
              <a:pPr/>
              <a:t>‹#›</a:t>
            </a:fld>
            <a:endParaRPr lang="en-US"/>
          </a:p>
        </p:txBody>
      </p:sp>
      <p:pic>
        <p:nvPicPr>
          <p:cNvPr id="7" name="Picture 6" descr="career_design_slide_2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s.utexas.edu/career-design-center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ns.utexas.edu/career-design-center/resumes-cover-letters" TargetMode="External"/><Relationship Id="rId3" Type="http://schemas.openxmlformats.org/officeDocument/2006/relationships/hyperlink" Target="mailto:ruth.franks@austin.utexas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ireitpeople.com/resume-database/79-other-resumes?limit=20&amp;start=20" TargetMode="External"/><Relationship Id="rId3" Type="http://schemas.openxmlformats.org/officeDocument/2006/relationships/hyperlink" Target="http://jobs.sciencecareers.org/logon/?PipelinedPage=~/savedcv/&amp;PipelinedQueryStr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ps.org/careers/guidance/development/index.cf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828800" y="1676400"/>
            <a:ext cx="53340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Science Careers</a:t>
            </a:r>
            <a:endParaRPr lang="en-US" b="1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2895599" y="5257800"/>
            <a:ext cx="2616201" cy="12954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hlinkClick r:id="rId3"/>
              </a:rPr>
              <a:t>Natural Sciences Career Fair and Expo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4584700"/>
            <a:ext cx="3048000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800" y="2438400"/>
            <a:ext cx="3302000" cy="215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9700" y="2895600"/>
            <a:ext cx="3064819" cy="2221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0" y="2438400"/>
            <a:ext cx="2882899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8800" y="4406900"/>
            <a:ext cx="35052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0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are you here?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</a:p>
          <a:p>
            <a:r>
              <a:rPr lang="en-US" dirty="0" smtClean="0"/>
              <a:t>Quant</a:t>
            </a:r>
          </a:p>
          <a:p>
            <a:r>
              <a:rPr lang="en-US" dirty="0" smtClean="0"/>
              <a:t>Research Career outside academia</a:t>
            </a:r>
          </a:p>
          <a:p>
            <a:r>
              <a:rPr lang="en-US" dirty="0" smtClean="0"/>
              <a:t>Academia and Research</a:t>
            </a:r>
          </a:p>
          <a:p>
            <a:r>
              <a:rPr lang="en-US" dirty="0" smtClean="0"/>
              <a:t>Not Sure?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aren’t ready…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Don’t have a resume?</a:t>
            </a:r>
          </a:p>
          <a:p>
            <a:r>
              <a:rPr lang="en-US" dirty="0" smtClean="0"/>
              <a:t>Don’t know what to say to recruiters?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Just go…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-Eavesdrop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-Talk to people who look like they aren’t 		actively busy with other students.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-Collect literature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-Take notes and do research later on the 	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9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to hand out a Resume?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Use our Resume Guide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Use our </a:t>
            </a:r>
            <a:r>
              <a:rPr lang="en-US" dirty="0" smtClean="0">
                <a:hlinkClick r:id="rId2"/>
              </a:rPr>
              <a:t>Resume Template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you have questions before Monday, please email me at </a:t>
            </a:r>
            <a:r>
              <a:rPr lang="en-US" dirty="0" smtClean="0">
                <a:hlinkClick r:id="rId3"/>
              </a:rPr>
              <a:t>ruth.franks@austin.utexas.edu</a:t>
            </a:r>
            <a:endParaRPr lang="en-US" dirty="0" smtClean="0"/>
          </a:p>
          <a:p>
            <a:r>
              <a:rPr lang="en-US" dirty="0" smtClean="0"/>
              <a:t>I’ll be glad to help via email</a:t>
            </a:r>
          </a:p>
          <a:p>
            <a:r>
              <a:rPr lang="en-US" dirty="0" smtClean="0"/>
              <a:t>I apologize for having to run off to the hospital.</a:t>
            </a:r>
          </a:p>
          <a:p>
            <a:r>
              <a:rPr lang="en-US" dirty="0" smtClean="0"/>
              <a:t>I’ll be back for another session very soon!</a:t>
            </a:r>
          </a:p>
        </p:txBody>
      </p:sp>
    </p:spTree>
    <p:extLst>
      <p:ext uri="{BB962C8B-B14F-4D97-AF65-F5344CB8AC3E}">
        <p14:creationId xmlns:p14="http://schemas.microsoft.com/office/powerpoint/2010/main" val="67818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Places to Look for Example Resumes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http://hireitpeople.com/resume-database/79-other-resumes?limit=20&amp;start=</a:t>
            </a:r>
            <a:r>
              <a:rPr lang="en-US" dirty="0" smtClean="0">
                <a:hlinkClick r:id="rId2"/>
              </a:rPr>
              <a:t>20</a:t>
            </a:r>
            <a:endParaRPr lang="en-US" dirty="0" smtClean="0"/>
          </a:p>
          <a:p>
            <a:r>
              <a:rPr lang="en-US" dirty="0">
                <a:hlinkClick r:id="rId3"/>
              </a:rPr>
              <a:t>http://jobs.sciencecareers.org/logon/?PipelinedPage=%7e%2fsavedcv%2f&amp;PipelinedQueryString</a:t>
            </a:r>
            <a:r>
              <a:rPr lang="en-US" dirty="0" smtClean="0"/>
              <a:t>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1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 for Careers in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http://www.aps.org/careers/guidance/development/</a:t>
            </a:r>
            <a:r>
              <a:rPr lang="en-US" dirty="0" smtClean="0">
                <a:hlinkClick r:id="rId2"/>
              </a:rPr>
              <a:t>index.cfm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172</Words>
  <Application>Microsoft Macintosh PowerPoint</Application>
  <PresentationFormat>On-screen Show (4:3)</PresentationFormat>
  <Paragraphs>32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Science Careers</vt:lpstr>
      <vt:lpstr>Why are you here?</vt:lpstr>
      <vt:lpstr>Choices</vt:lpstr>
      <vt:lpstr>If you aren’t ready…</vt:lpstr>
      <vt:lpstr>Ready to hand out a Resume?</vt:lpstr>
      <vt:lpstr>Places to Look for Example Resumes</vt:lpstr>
      <vt:lpstr>Advice for Careers in Physics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Lee Clippard</dc:creator>
  <cp:lastModifiedBy>Ruth Franks</cp:lastModifiedBy>
  <cp:revision>47</cp:revision>
  <cp:lastPrinted>2012-03-02T14:59:15Z</cp:lastPrinted>
  <dcterms:created xsi:type="dcterms:W3CDTF">2011-08-09T18:30:22Z</dcterms:created>
  <dcterms:modified xsi:type="dcterms:W3CDTF">2013-09-12T18:05:38Z</dcterms:modified>
</cp:coreProperties>
</file>