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0" r:id="rId4"/>
    <p:sldId id="268" r:id="rId5"/>
    <p:sldId id="269" r:id="rId6"/>
    <p:sldId id="271" r:id="rId7"/>
    <p:sldId id="272" r:id="rId8"/>
    <p:sldId id="270" r:id="rId9"/>
    <p:sldId id="273" r:id="rId10"/>
    <p:sldId id="259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>
      <p:cViewPr varScale="1">
        <p:scale>
          <a:sx n="82" d="100"/>
          <a:sy n="82" d="100"/>
        </p:scale>
        <p:origin x="143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78BD-E14C-492F-9479-A44F2C208082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19231-98D8-42C1-9D8A-934EFA37A2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65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19231-98D8-42C1-9D8A-934EFA37A2D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86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19231-98D8-42C1-9D8A-934EFA37A2D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2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17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freevideolectures.com/torrents/SOAPWebServiceBasics_14386832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531440"/>
            <a:ext cx="9180512" cy="616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band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332656"/>
            <a:ext cx="9144000" cy="13335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725144"/>
            <a:ext cx="9144000" cy="2132856"/>
          </a:xfrm>
          <a:prstGeom prst="rect">
            <a:avLst/>
          </a:prstGeom>
          <a:solidFill>
            <a:srgbClr val="F2E3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33229"/>
            <a:ext cx="7924800" cy="5355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fr-FR" sz="3200" b="1" dirty="0">
                <a:solidFill>
                  <a:schemeClr val="bg1"/>
                </a:solidFill>
                <a:latin typeface="Tahoma" pitchFamily="-106" charset="0"/>
              </a:rPr>
              <a:t>Merci pour votre attention</a:t>
            </a:r>
            <a:endParaRPr lang="fr-FR" dirty="0"/>
          </a:p>
        </p:txBody>
      </p:sp>
      <p:pic>
        <p:nvPicPr>
          <p:cNvPr id="10" name="Picture 8" descr="utb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87" y="5805264"/>
            <a:ext cx="27638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58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52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reevideolectures.com/torrents/SOAPWebServiceBasics_14386832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20154"/>
            <a:ext cx="9144000" cy="616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9" descr="band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217"/>
            <a:ext cx="91440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348880"/>
            <a:ext cx="9144000" cy="14478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56523" y="2557628"/>
            <a:ext cx="7772400" cy="66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b="1" dirty="0">
                <a:solidFill>
                  <a:schemeClr val="bg1"/>
                </a:solidFill>
                <a:latin typeface="Tahoma" pitchFamily="-106" charset="0"/>
              </a:rPr>
              <a:t>Java Enterprise</a:t>
            </a:r>
            <a:endParaRPr lang="fr-FR" sz="40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3765475"/>
            <a:ext cx="9144000" cy="4556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3802434"/>
            <a:ext cx="7239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200" b="1" dirty="0">
                <a:solidFill>
                  <a:schemeClr val="bg1"/>
                </a:solidFill>
                <a:latin typeface="Tahoma" pitchFamily="-106" charset="0"/>
              </a:rPr>
              <a:t>LO54 – Juin 2016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125416"/>
            <a:ext cx="9144000" cy="2732584"/>
          </a:xfrm>
          <a:prstGeom prst="rect">
            <a:avLst/>
          </a:prstGeom>
          <a:solidFill>
            <a:srgbClr val="F2E3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fr-FR"/>
          </a:p>
        </p:txBody>
      </p:sp>
      <p:pic>
        <p:nvPicPr>
          <p:cNvPr id="10" name="Picture 8" descr="utb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87" y="5805264"/>
            <a:ext cx="27638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533400" y="4653136"/>
            <a:ext cx="6400800" cy="664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sz="1200" b="1" dirty="0" err="1">
                <a:solidFill>
                  <a:srgbClr val="B8505D"/>
                </a:solidFill>
                <a:latin typeface="Tahoma" pitchFamily="-106" charset="0"/>
              </a:rPr>
              <a:t>Sibel</a:t>
            </a:r>
            <a:r>
              <a:rPr lang="fr-FR" sz="1200" b="1" dirty="0">
                <a:solidFill>
                  <a:srgbClr val="B8505D"/>
                </a:solidFill>
                <a:latin typeface="Tahoma" pitchFamily="-106" charset="0"/>
              </a:rPr>
              <a:t> BEDIR – GI05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sz="1200" b="1" dirty="0">
                <a:solidFill>
                  <a:srgbClr val="B8505D"/>
                </a:solidFill>
                <a:latin typeface="Tahoma" pitchFamily="-106" charset="0"/>
              </a:rPr>
              <a:t>Edouard ETIENNE – GI03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sz="1200" b="1" dirty="0">
                <a:solidFill>
                  <a:srgbClr val="B8505D"/>
                </a:solidFill>
                <a:latin typeface="Tahoma" pitchFamily="-106" charset="0"/>
              </a:rPr>
              <a:t>Vincent MÉRAT – GI04</a:t>
            </a:r>
          </a:p>
        </p:txBody>
      </p:sp>
    </p:spTree>
    <p:extLst>
      <p:ext uri="{BB962C8B-B14F-4D97-AF65-F5344CB8AC3E}">
        <p14:creationId xmlns:p14="http://schemas.microsoft.com/office/powerpoint/2010/main" val="298831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57200"/>
            <a:ext cx="8964488" cy="7620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800" b="1" dirty="0">
                <a:solidFill>
                  <a:schemeClr val="bg1"/>
                </a:solidFill>
                <a:latin typeface="Tahoma" pitchFamily="-106" charset="0"/>
              </a:rPr>
              <a:t>SOMMAIRE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46100" y="2159000"/>
            <a:ext cx="73025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latin typeface="Tahoma" pitchFamily="-106" charset="0"/>
              </a:rPr>
              <a:t>Présentation de la technologie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>
              <a:latin typeface="Tahoma" pitchFamily="-10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latin typeface="Tahoma" pitchFamily="-106" charset="0"/>
              </a:rPr>
              <a:t>Comment l’utiliser dans un projet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>
              <a:latin typeface="Tahoma" pitchFamily="-10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latin typeface="Tahoma" pitchFamily="-106" charset="0"/>
              </a:rPr>
              <a:t>Notre ressenti vis-à-vis de la technologie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rgbClr val="F2E3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pic>
        <p:nvPicPr>
          <p:cNvPr id="15" name="Picture 7" descr="band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8028384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039135" y="6566678"/>
            <a:ext cx="1670720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fld id="{19F4B933-4A87-4A14-B944-E9E8E34B9F9F}" type="slidenum">
              <a:rPr lang="fr-FR" sz="1000" b="1" smtClean="0">
                <a:solidFill>
                  <a:srgbClr val="B8505D"/>
                </a:solidFill>
                <a:latin typeface="Tahoma" pitchFamily="-106" charset="0"/>
              </a:rPr>
              <a:t>3</a:t>
            </a:fld>
            <a:endParaRPr lang="fr-FR" sz="1000" b="1" dirty="0">
              <a:solidFill>
                <a:srgbClr val="B8505D"/>
              </a:solidFill>
              <a:latin typeface="Tahoma" pitchFamily="-106" charset="0"/>
            </a:endParaRPr>
          </a:p>
        </p:txBody>
      </p:sp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4351278"/>
            <a:ext cx="2952328" cy="181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2" descr="COVOTEM™ : logiciel interopérable qui renforce et complète le SI déjà en place.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14" descr="COVOTEM™ : logiciel interopérable qui renforce et complète le SI déjà en place."/>
          <p:cNvSpPr>
            <a:spLocks noChangeAspect="1" noChangeArrowheads="1"/>
          </p:cNvSpPr>
          <p:nvPr/>
        </p:nvSpPr>
        <p:spPr bwMode="auto">
          <a:xfrm>
            <a:off x="673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85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57200"/>
            <a:ext cx="8964488" cy="7620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800" b="1" dirty="0">
                <a:solidFill>
                  <a:schemeClr val="bg1"/>
                </a:solidFill>
                <a:latin typeface="Tahoma" pitchFamily="-106" charset="0"/>
              </a:rPr>
              <a:t>PRESENTATION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46100" y="2159000"/>
            <a:ext cx="73025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latin typeface="Tahoma" pitchFamily="-106" charset="0"/>
              </a:rPr>
              <a:t>REST : </a:t>
            </a:r>
            <a:r>
              <a:rPr lang="fr-FR" dirty="0" err="1">
                <a:latin typeface="Tahoma" pitchFamily="-106" charset="0"/>
              </a:rPr>
              <a:t>REpresentational</a:t>
            </a:r>
            <a:r>
              <a:rPr lang="fr-FR" dirty="0">
                <a:latin typeface="Tahoma" pitchFamily="-106" charset="0"/>
              </a:rPr>
              <a:t> State Transfer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>
              <a:latin typeface="Tahoma" pitchFamily="-10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dirty="0" err="1">
                <a:latin typeface="Tahoma" pitchFamily="-106" charset="0"/>
              </a:rPr>
              <a:t>RESTful</a:t>
            </a:r>
            <a:endParaRPr lang="fr-FR" dirty="0">
              <a:latin typeface="Tahoma" pitchFamily="-106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dirty="0">
              <a:latin typeface="Tahoma" pitchFamily="-10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latin typeface="Tahoma" pitchFamily="-106" charset="0"/>
              </a:rPr>
              <a:t>JAX-RS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rgbClr val="F2E3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pic>
        <p:nvPicPr>
          <p:cNvPr id="15" name="Picture 7" descr="band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8028384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039135" y="6566678"/>
            <a:ext cx="1670720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fld id="{19F4B933-4A87-4A14-B944-E9E8E34B9F9F}" type="slidenum">
              <a:rPr lang="fr-FR" sz="1000" b="1" smtClean="0">
                <a:solidFill>
                  <a:srgbClr val="B8505D"/>
                </a:solidFill>
                <a:latin typeface="Tahoma" pitchFamily="-106" charset="0"/>
              </a:rPr>
              <a:t>4</a:t>
            </a:fld>
            <a:endParaRPr lang="fr-FR" sz="1000" b="1" dirty="0">
              <a:solidFill>
                <a:srgbClr val="B8505D"/>
              </a:solidFill>
              <a:latin typeface="Tahoma" pitchFamily="-106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07504" y="6597352"/>
            <a:ext cx="7935416" cy="21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fr-FR" sz="1050" b="1" dirty="0">
                <a:solidFill>
                  <a:srgbClr val="B8505D"/>
                </a:solidFill>
                <a:latin typeface="Tahoma" pitchFamily="-106" charset="0"/>
              </a:rPr>
              <a:t>	</a:t>
            </a:r>
            <a:r>
              <a:rPr lang="fr-FR" sz="1100" b="1" dirty="0">
                <a:solidFill>
                  <a:srgbClr val="B8505D"/>
                </a:solidFill>
                <a:latin typeface="Tahoma" pitchFamily="-106" charset="0"/>
              </a:rPr>
              <a:t>Présentation</a:t>
            </a:r>
            <a:r>
              <a:rPr lang="fr-FR" sz="1000" dirty="0">
                <a:solidFill>
                  <a:srgbClr val="B8505D"/>
                </a:solidFill>
                <a:latin typeface="Tahoma" pitchFamily="-106" charset="0"/>
              </a:rPr>
              <a:t> – Tutoriel – Ressenti</a:t>
            </a:r>
          </a:p>
        </p:txBody>
      </p:sp>
      <p:sp>
        <p:nvSpPr>
          <p:cNvPr id="7" name="AutoShape 12" descr="COVOTEM™ : logiciel interopérable qui renforce et complète le SI déjà en place.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14" descr="COVOTEM™ : logiciel interopérable qui renforce et complète le SI déjà en place."/>
          <p:cNvSpPr>
            <a:spLocks noChangeAspect="1" noChangeArrowheads="1"/>
          </p:cNvSpPr>
          <p:nvPr/>
        </p:nvSpPr>
        <p:spPr bwMode="auto">
          <a:xfrm>
            <a:off x="673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0" name="Picture 2" descr="http://nicolas-zozol.developpez.com/blog/Rest_vs_So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972" y="2636912"/>
            <a:ext cx="36576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9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57200"/>
            <a:ext cx="8964488" cy="7620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800" b="1" dirty="0">
                <a:solidFill>
                  <a:schemeClr val="bg1"/>
                </a:solidFill>
                <a:latin typeface="Tahoma" pitchFamily="-106" charset="0"/>
              </a:rPr>
              <a:t>TUTORIEL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46100" y="1395254"/>
            <a:ext cx="73025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latin typeface="Tahoma" pitchFamily="-106" charset="0"/>
              </a:rPr>
              <a:t>Installation serveur TOMCAT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>
              <a:latin typeface="Tahoma" pitchFamily="-10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latin typeface="Tahoma" pitchFamily="-106" charset="0"/>
              </a:rPr>
              <a:t>Créer nouveau projet « </a:t>
            </a:r>
            <a:r>
              <a:rPr lang="fr-FR" dirty="0" err="1">
                <a:latin typeface="Tahoma" pitchFamily="-106" charset="0"/>
              </a:rPr>
              <a:t>RESTful</a:t>
            </a:r>
            <a:r>
              <a:rPr lang="fr-FR" dirty="0">
                <a:latin typeface="Tahoma" pitchFamily="-106" charset="0"/>
              </a:rPr>
              <a:t> Web Service </a:t>
            </a:r>
            <a:r>
              <a:rPr lang="fr-FR" dirty="0" err="1">
                <a:latin typeface="Tahoma" pitchFamily="-106" charset="0"/>
              </a:rPr>
              <a:t>from</a:t>
            </a:r>
            <a:r>
              <a:rPr lang="fr-FR" dirty="0">
                <a:latin typeface="Tahoma" pitchFamily="-106" charset="0"/>
              </a:rPr>
              <a:t> pattern »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rgbClr val="F2E3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pic>
        <p:nvPicPr>
          <p:cNvPr id="15" name="Picture 7" descr="band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8028384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039135" y="6566678"/>
            <a:ext cx="1670720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fld id="{19F4B933-4A87-4A14-B944-E9E8E34B9F9F}" type="slidenum">
              <a:rPr lang="fr-FR" sz="1000" b="1" smtClean="0">
                <a:solidFill>
                  <a:srgbClr val="B8505D"/>
                </a:solidFill>
                <a:latin typeface="Tahoma" pitchFamily="-106" charset="0"/>
              </a:rPr>
              <a:t>5</a:t>
            </a:fld>
            <a:endParaRPr lang="fr-FR" sz="1000" b="1" dirty="0">
              <a:solidFill>
                <a:srgbClr val="B8505D"/>
              </a:solidFill>
              <a:latin typeface="Tahoma" pitchFamily="-106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07504" y="6597352"/>
            <a:ext cx="7935416" cy="21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fr-FR" sz="1050" b="1" dirty="0">
                <a:solidFill>
                  <a:srgbClr val="B8505D"/>
                </a:solidFill>
                <a:latin typeface="Tahoma" pitchFamily="-106" charset="0"/>
              </a:rPr>
              <a:t>	</a:t>
            </a:r>
            <a:r>
              <a:rPr lang="fr-FR" sz="1000" dirty="0">
                <a:solidFill>
                  <a:srgbClr val="B8505D"/>
                </a:solidFill>
                <a:latin typeface="Tahoma" pitchFamily="-106" charset="0"/>
              </a:rPr>
              <a:t>Présentation – </a:t>
            </a:r>
            <a:r>
              <a:rPr lang="fr-FR" sz="1100" b="1" dirty="0">
                <a:solidFill>
                  <a:srgbClr val="B8505D"/>
                </a:solidFill>
                <a:latin typeface="Tahoma" pitchFamily="-106" charset="0"/>
              </a:rPr>
              <a:t>Tutoriel</a:t>
            </a:r>
            <a:r>
              <a:rPr lang="fr-FR" sz="1000" dirty="0">
                <a:solidFill>
                  <a:srgbClr val="B8505D"/>
                </a:solidFill>
                <a:latin typeface="Tahoma" pitchFamily="-106" charset="0"/>
              </a:rPr>
              <a:t> – Ressenti</a:t>
            </a:r>
          </a:p>
        </p:txBody>
      </p:sp>
      <p:sp>
        <p:nvSpPr>
          <p:cNvPr id="7" name="AutoShape 12" descr="COVOTEM™ : logiciel interopérable qui renforce et complète le SI déjà en place.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14" descr="COVOTEM™ : logiciel interopérable qui renforce et complète le SI déjà en place."/>
          <p:cNvSpPr>
            <a:spLocks noChangeAspect="1" noChangeArrowheads="1"/>
          </p:cNvSpPr>
          <p:nvPr/>
        </p:nvSpPr>
        <p:spPr bwMode="auto">
          <a:xfrm>
            <a:off x="673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80" y="2617744"/>
            <a:ext cx="5128704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8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57200"/>
            <a:ext cx="8964488" cy="7620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800" b="1" dirty="0">
                <a:solidFill>
                  <a:schemeClr val="bg1"/>
                </a:solidFill>
                <a:latin typeface="Tahoma" pitchFamily="-106" charset="0"/>
              </a:rPr>
              <a:t>TUTORIEL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46100" y="1661782"/>
            <a:ext cx="7302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latin typeface="Tahoma" pitchFamily="-106" charset="0"/>
              </a:rPr>
              <a:t>Modification du Web Service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rgbClr val="F2E3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pic>
        <p:nvPicPr>
          <p:cNvPr id="15" name="Picture 7" descr="band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8028384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039135" y="6566678"/>
            <a:ext cx="1670720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fld id="{19F4B933-4A87-4A14-B944-E9E8E34B9F9F}" type="slidenum">
              <a:rPr lang="fr-FR" sz="1000" b="1" smtClean="0">
                <a:solidFill>
                  <a:srgbClr val="B8505D"/>
                </a:solidFill>
                <a:latin typeface="Tahoma" pitchFamily="-106" charset="0"/>
              </a:rPr>
              <a:t>6</a:t>
            </a:fld>
            <a:endParaRPr lang="fr-FR" sz="1000" b="1" dirty="0">
              <a:solidFill>
                <a:srgbClr val="B8505D"/>
              </a:solidFill>
              <a:latin typeface="Tahoma" pitchFamily="-106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07504" y="6597352"/>
            <a:ext cx="7935416" cy="21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fr-FR" sz="1050" b="1" dirty="0">
                <a:solidFill>
                  <a:srgbClr val="B8505D"/>
                </a:solidFill>
                <a:latin typeface="Tahoma" pitchFamily="-106" charset="0"/>
              </a:rPr>
              <a:t>	</a:t>
            </a:r>
            <a:r>
              <a:rPr lang="fr-FR" sz="1000" dirty="0">
                <a:solidFill>
                  <a:srgbClr val="B8505D"/>
                </a:solidFill>
                <a:latin typeface="Tahoma" pitchFamily="-106" charset="0"/>
              </a:rPr>
              <a:t>Présentation – </a:t>
            </a:r>
            <a:r>
              <a:rPr lang="fr-FR" sz="1100" b="1" dirty="0">
                <a:solidFill>
                  <a:srgbClr val="B8505D"/>
                </a:solidFill>
                <a:latin typeface="Tahoma" pitchFamily="-106" charset="0"/>
              </a:rPr>
              <a:t>Tutoriel</a:t>
            </a:r>
            <a:r>
              <a:rPr lang="fr-FR" sz="1000" dirty="0">
                <a:solidFill>
                  <a:srgbClr val="B8505D"/>
                </a:solidFill>
                <a:latin typeface="Tahoma" pitchFamily="-106" charset="0"/>
              </a:rPr>
              <a:t> – Ressenti</a:t>
            </a:r>
          </a:p>
        </p:txBody>
      </p:sp>
      <p:sp>
        <p:nvSpPr>
          <p:cNvPr id="7" name="AutoShape 12" descr="COVOTEM™ : logiciel interopérable qui renforce et complète le SI déjà en place.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14" descr="COVOTEM™ : logiciel interopérable qui renforce et complète le SI déjà en place."/>
          <p:cNvSpPr>
            <a:spLocks noChangeAspect="1" noChangeArrowheads="1"/>
          </p:cNvSpPr>
          <p:nvPr/>
        </p:nvSpPr>
        <p:spPr bwMode="auto">
          <a:xfrm>
            <a:off x="673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62" y="2239916"/>
            <a:ext cx="48291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0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57200"/>
            <a:ext cx="8964488" cy="7620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800" b="1" dirty="0">
                <a:solidFill>
                  <a:schemeClr val="bg1"/>
                </a:solidFill>
                <a:latin typeface="Tahoma" pitchFamily="-106" charset="0"/>
              </a:rPr>
              <a:t>TUTORIEL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46100" y="1988840"/>
            <a:ext cx="730250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latin typeface="Tahoma" pitchFamily="-106" charset="0"/>
              </a:rPr>
              <a:t>Accéder au Web Service via l’URL définie</a:t>
            </a:r>
          </a:p>
          <a:p>
            <a:r>
              <a:rPr lang="fr-FR" dirty="0">
                <a:latin typeface="Tahoma" pitchFamily="-106" charset="0"/>
              </a:rPr>
              <a:t>	</a:t>
            </a:r>
            <a:r>
              <a:rPr lang="fr-FR" dirty="0">
                <a:latin typeface="Tahoma" pitchFamily="-106" charset="0"/>
                <a:sym typeface="Wingdings" panose="05000000000000000000" pitchFamily="2" charset="2"/>
              </a:rPr>
              <a:t> similaire servlet</a:t>
            </a:r>
          </a:p>
          <a:p>
            <a:endParaRPr lang="fr-FR" dirty="0">
              <a:latin typeface="Tahoma" pitchFamily="-106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Tahoma" pitchFamily="-106" charset="0"/>
                <a:sym typeface="Wingdings" panose="05000000000000000000" pitchFamily="2" charset="2"/>
              </a:rPr>
              <a:t>Récupérer des ressources via 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Tahoma" pitchFamily="-106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Tahoma" pitchFamily="-106" charset="0"/>
                <a:sym typeface="Wingdings" panose="05000000000000000000" pitchFamily="2" charset="2"/>
              </a:rPr>
              <a:t>Envoyer des ressources via 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Tahoma" pitchFamily="-106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Tahoma" pitchFamily="-106" charset="0"/>
                <a:sym typeface="Wingdings" panose="05000000000000000000" pitchFamily="2" charset="2"/>
              </a:rPr>
              <a:t>Implémentation JAX-RS : Jersey</a:t>
            </a:r>
            <a:endParaRPr lang="fr-FR" dirty="0">
              <a:latin typeface="Tahoma" pitchFamily="-106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rgbClr val="F2E3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pic>
        <p:nvPicPr>
          <p:cNvPr id="15" name="Picture 7" descr="band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8028384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039135" y="6566678"/>
            <a:ext cx="1670720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fld id="{19F4B933-4A87-4A14-B944-E9E8E34B9F9F}" type="slidenum">
              <a:rPr lang="fr-FR" sz="1000" b="1" smtClean="0">
                <a:solidFill>
                  <a:srgbClr val="B8505D"/>
                </a:solidFill>
                <a:latin typeface="Tahoma" pitchFamily="-106" charset="0"/>
              </a:rPr>
              <a:t>7</a:t>
            </a:fld>
            <a:endParaRPr lang="fr-FR" sz="1000" b="1" dirty="0">
              <a:solidFill>
                <a:srgbClr val="B8505D"/>
              </a:solidFill>
              <a:latin typeface="Tahoma" pitchFamily="-106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07504" y="6597352"/>
            <a:ext cx="7935416" cy="21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fr-FR" sz="1050" b="1" dirty="0">
                <a:solidFill>
                  <a:srgbClr val="B8505D"/>
                </a:solidFill>
                <a:latin typeface="Tahoma" pitchFamily="-106" charset="0"/>
              </a:rPr>
              <a:t>	</a:t>
            </a:r>
            <a:r>
              <a:rPr lang="fr-FR" sz="1000" dirty="0">
                <a:solidFill>
                  <a:srgbClr val="B8505D"/>
                </a:solidFill>
                <a:latin typeface="Tahoma" pitchFamily="-106" charset="0"/>
              </a:rPr>
              <a:t>Présentation – </a:t>
            </a:r>
            <a:r>
              <a:rPr lang="fr-FR" sz="1100" b="1" dirty="0">
                <a:solidFill>
                  <a:srgbClr val="B8505D"/>
                </a:solidFill>
                <a:latin typeface="Tahoma" pitchFamily="-106" charset="0"/>
              </a:rPr>
              <a:t>Tutoriel</a:t>
            </a:r>
            <a:r>
              <a:rPr lang="fr-FR" sz="1000" dirty="0">
                <a:solidFill>
                  <a:srgbClr val="B8505D"/>
                </a:solidFill>
                <a:latin typeface="Tahoma" pitchFamily="-106" charset="0"/>
              </a:rPr>
              <a:t> – Ressenti</a:t>
            </a:r>
          </a:p>
        </p:txBody>
      </p:sp>
      <p:sp>
        <p:nvSpPr>
          <p:cNvPr id="7" name="AutoShape 12" descr="COVOTEM™ : logiciel interopérable qui renforce et complète le SI déjà en place.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14" descr="COVOTEM™ : logiciel interopérable qui renforce et complète le SI déjà en place."/>
          <p:cNvSpPr>
            <a:spLocks noChangeAspect="1" noChangeArrowheads="1"/>
          </p:cNvSpPr>
          <p:nvPr/>
        </p:nvSpPr>
        <p:spPr bwMode="auto">
          <a:xfrm>
            <a:off x="673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83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57200"/>
            <a:ext cx="8964488" cy="7620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800" b="1" dirty="0">
                <a:solidFill>
                  <a:schemeClr val="bg1"/>
                </a:solidFill>
                <a:latin typeface="Tahoma" pitchFamily="-106" charset="0"/>
              </a:rPr>
              <a:t>NOTRE RESSENTI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46100" y="2159000"/>
            <a:ext cx="730250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latin typeface="Tahoma" pitchFamily="-106" charset="0"/>
              </a:rPr>
              <a:t>Une nouvelle technologie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>
              <a:latin typeface="Tahoma" pitchFamily="-10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latin typeface="Tahoma" pitchFamily="-106" charset="0"/>
              </a:rPr>
              <a:t>Proche de celles utilisées tout au long du semestre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>
              <a:latin typeface="Tahoma" pitchFamily="-10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latin typeface="Tahoma" pitchFamily="-106" charset="0"/>
              </a:rPr>
              <a:t>On aurait pu réaliser le projet sans Servlet mais avec des Web Services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rgbClr val="F2E3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pic>
        <p:nvPicPr>
          <p:cNvPr id="15" name="Picture 7" descr="band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8028384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039135" y="6566678"/>
            <a:ext cx="1670720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fld id="{19F4B933-4A87-4A14-B944-E9E8E34B9F9F}" type="slidenum">
              <a:rPr lang="fr-FR" sz="1000" b="1" smtClean="0">
                <a:solidFill>
                  <a:srgbClr val="B8505D"/>
                </a:solidFill>
                <a:latin typeface="Tahoma" pitchFamily="-106" charset="0"/>
              </a:rPr>
              <a:t>8</a:t>
            </a:fld>
            <a:endParaRPr lang="fr-FR" sz="1000" b="1" dirty="0">
              <a:solidFill>
                <a:srgbClr val="B8505D"/>
              </a:solidFill>
              <a:latin typeface="Tahoma" pitchFamily="-106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07504" y="6597352"/>
            <a:ext cx="7935416" cy="21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fr-FR" sz="1050" b="1" dirty="0">
                <a:solidFill>
                  <a:srgbClr val="B8505D"/>
                </a:solidFill>
                <a:latin typeface="Tahoma" pitchFamily="-106" charset="0"/>
              </a:rPr>
              <a:t>	</a:t>
            </a:r>
            <a:r>
              <a:rPr lang="fr-FR" sz="1000" dirty="0">
                <a:solidFill>
                  <a:srgbClr val="B8505D"/>
                </a:solidFill>
                <a:latin typeface="Tahoma" pitchFamily="-106" charset="0"/>
              </a:rPr>
              <a:t>Présentation – Tutoriel – </a:t>
            </a:r>
            <a:r>
              <a:rPr lang="fr-FR" sz="1100" b="1" dirty="0">
                <a:solidFill>
                  <a:srgbClr val="B8505D"/>
                </a:solidFill>
                <a:latin typeface="Tahoma" pitchFamily="-106" charset="0"/>
              </a:rPr>
              <a:t>Ressenti</a:t>
            </a:r>
            <a:endParaRPr lang="fr-FR" sz="1000" b="1" dirty="0">
              <a:solidFill>
                <a:srgbClr val="B8505D"/>
              </a:solidFill>
              <a:latin typeface="Tahoma" pitchFamily="-106" charset="0"/>
            </a:endParaRPr>
          </a:p>
        </p:txBody>
      </p:sp>
      <p:sp>
        <p:nvSpPr>
          <p:cNvPr id="7" name="AutoShape 12" descr="COVOTEM™ : logiciel interopérable qui renforce et complète le SI déjà en place.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14" descr="COVOTEM™ : logiciel interopérable qui renforce et complète le SI déjà en place."/>
          <p:cNvSpPr>
            <a:spLocks noChangeAspect="1" noChangeArrowheads="1"/>
          </p:cNvSpPr>
          <p:nvPr/>
        </p:nvSpPr>
        <p:spPr bwMode="auto">
          <a:xfrm>
            <a:off x="673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14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57200"/>
            <a:ext cx="8964488" cy="7620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800" b="1" dirty="0">
                <a:solidFill>
                  <a:schemeClr val="bg1"/>
                </a:solidFill>
                <a:latin typeface="Tahoma" pitchFamily="-106" charset="0"/>
              </a:rPr>
              <a:t>CONCLUSION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46100" y="2159000"/>
            <a:ext cx="769830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latin typeface="Tahoma" pitchFamily="-106" charset="0"/>
              </a:rPr>
              <a:t>Autres technologies Web Services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fr-FR" dirty="0">
                <a:latin typeface="Tahoma" pitchFamily="-106" charset="0"/>
              </a:rPr>
              <a:t>SOAP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fr-FR" dirty="0" err="1">
                <a:latin typeface="Tahoma" pitchFamily="-106" charset="0"/>
              </a:rPr>
              <a:t>Spring</a:t>
            </a:r>
            <a:r>
              <a:rPr lang="fr-FR" dirty="0">
                <a:latin typeface="Tahoma" pitchFamily="-106" charset="0"/>
              </a:rPr>
              <a:t> Web Services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>
              <a:latin typeface="Tahoma" pitchFamily="-10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latin typeface="Tahoma" pitchFamily="-106" charset="0"/>
              </a:rPr>
              <a:t>Le choix de l’implémentation de l’une des technologies est à choisir en fonction de l’application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rgbClr val="F2E3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pic>
        <p:nvPicPr>
          <p:cNvPr id="15" name="Picture 7" descr="band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8028384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039135" y="6566678"/>
            <a:ext cx="1670720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fld id="{19F4B933-4A87-4A14-B944-E9E8E34B9F9F}" type="slidenum">
              <a:rPr lang="fr-FR" sz="1000" b="1" smtClean="0">
                <a:solidFill>
                  <a:srgbClr val="B8505D"/>
                </a:solidFill>
                <a:latin typeface="Tahoma" pitchFamily="-106" charset="0"/>
              </a:rPr>
              <a:t>9</a:t>
            </a:fld>
            <a:endParaRPr lang="fr-FR" sz="1000" b="1" dirty="0">
              <a:solidFill>
                <a:srgbClr val="B8505D"/>
              </a:solidFill>
              <a:latin typeface="Tahoma" pitchFamily="-106" charset="0"/>
            </a:endParaRPr>
          </a:p>
        </p:txBody>
      </p:sp>
      <p:sp>
        <p:nvSpPr>
          <p:cNvPr id="7" name="AutoShape 12" descr="COVOTEM™ : logiciel interopérable qui renforce et complète le SI déjà en place.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14" descr="COVOTEM™ : logiciel interopérable qui renforce et complète le SI déjà en place."/>
          <p:cNvSpPr>
            <a:spLocks noChangeAspect="1" noChangeArrowheads="1"/>
          </p:cNvSpPr>
          <p:nvPr/>
        </p:nvSpPr>
        <p:spPr bwMode="auto">
          <a:xfrm>
            <a:off x="673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127</Words>
  <Application>Microsoft Office PowerPoint</Application>
  <PresentationFormat>Affichage à l'écran (4:3)</PresentationFormat>
  <Paragraphs>59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Tahoma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MERAT</dc:creator>
  <cp:lastModifiedBy>Vincent MERAT</cp:lastModifiedBy>
  <cp:revision>71</cp:revision>
  <dcterms:created xsi:type="dcterms:W3CDTF">2013-05-09T19:32:11Z</dcterms:created>
  <dcterms:modified xsi:type="dcterms:W3CDTF">2016-06-17T09:16:11Z</dcterms:modified>
</cp:coreProperties>
</file>