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6" d="100"/>
          <a:sy n="106" d="100"/>
        </p:scale>
        <p:origin x="24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5B976-1889-4334-AE04-49231ED53559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5EE8-F78C-4B20-A01F-4EA56B50D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5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DFED3D-5B22-49E9-8594-0958D4388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39" y="822876"/>
            <a:ext cx="3637722" cy="239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D2CB35-DDBB-4625-80F1-C3B397944CED}"/>
              </a:ext>
            </a:extLst>
          </p:cNvPr>
          <p:cNvSpPr txBox="1"/>
          <p:nvPr userDrawn="1"/>
        </p:nvSpPr>
        <p:spPr>
          <a:xfrm>
            <a:off x="3596598" y="4501442"/>
            <a:ext cx="49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UTC Reading Salesforce Student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0FD803-A635-4F6B-B76C-BB43C3D78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21798"/>
            <a:ext cx="10515600" cy="91196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072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4A1D3B-B14F-4509-A424-067C69156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908C2-57E2-46D0-B8B8-F758C24737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20F-8657-44A4-90B2-DC4A6B420C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1537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4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392142-B6C6-4686-87A5-E0DE6DC60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025A2-47EF-4638-98F6-9EF4ED307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DE36-2998-4364-B7E3-5BC03EF7DF5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4533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84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103787-B969-4F6D-AD88-DBAEC9E8F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33" y="4679133"/>
            <a:ext cx="2178867" cy="21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9CCE-602C-4747-99B6-67CE157B1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DB11-66BC-45F3-9198-4E6C1E6976EE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B75D-47C9-44E6-BBE7-17AB5DA4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05B9-4E72-4026-8496-0B3499AE1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041F-2FEE-4713-AEDE-151ED2D90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FB4F-CD38-400F-A76F-3E1F9D48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9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F1F3-D42C-434C-98B2-2C3833E7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A043-3DCB-48A1-9A92-0700DE34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9DD9-804F-4D0A-8D01-4D28AEF8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F314-DD0C-45D9-A7F8-F47563E94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4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3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TC Reading Salesforce Student Group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</dc:title>
  <dc:creator>ben emmons</dc:creator>
  <cp:lastModifiedBy>ben emmons</cp:lastModifiedBy>
  <cp:revision>8</cp:revision>
  <dcterms:created xsi:type="dcterms:W3CDTF">2018-10-06T16:54:12Z</dcterms:created>
  <dcterms:modified xsi:type="dcterms:W3CDTF">2018-10-06T19:15:04Z</dcterms:modified>
</cp:coreProperties>
</file>