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3DBC04A-DD84-46A8-9EB7-D23E4E9B84EB}">
          <p14:sldIdLst>
            <p14:sldId id="256"/>
            <p14:sldId id="257"/>
            <p14:sldId id="268"/>
            <p14:sldId id="260"/>
            <p14:sldId id="259"/>
          </p14:sldIdLst>
        </p14:section>
        <p14:section name="Break" id="{BBECF27C-A9F8-46E3-8012-03D95A06F688}">
          <p14:sldIdLst>
            <p14:sldId id="261"/>
          </p14:sldIdLst>
        </p14:section>
        <p14:section name="Middle" id="{821456C8-0231-4C37-8DA1-8B21CDCE4C31}">
          <p14:sldIdLst>
            <p14:sldId id="262"/>
            <p14:sldId id="263"/>
          </p14:sldIdLst>
        </p14:section>
        <p14:section name="Lunch" id="{52573C7D-8B2C-4A90-A661-B5CAF4BB3ABB}">
          <p14:sldIdLst>
            <p14:sldId id="264"/>
          </p14:sldIdLst>
        </p14:section>
        <p14:section name="End and Talks" id="{22DCE47F-B7ED-4E7F-AF07-F4CEBC10524C}">
          <p14:sldIdLst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lly Hewitson" initials="RH" lastIdx="1" clrIdx="0">
    <p:extLst>
      <p:ext uri="{19B8F6BF-5375-455C-9EA6-DF929625EA0E}">
        <p15:presenceInfo xmlns:p15="http://schemas.microsoft.com/office/powerpoint/2012/main" userId="Reilly Hewit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109" d="100"/>
          <a:sy n="109" d="100"/>
        </p:scale>
        <p:origin x="16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01331-2DC4-4D76-A9ED-292B3EE62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6585C-5B91-4DDF-9180-4B4C57BEB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CDC9-3A0A-4FBF-8B80-DE3E24C6FDB4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6BA80-236A-47EE-A839-8E3DA7E58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2956B-3496-473A-95F5-50DFB2725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33E3-06FF-43C2-BD32-9A4919B56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0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F0B7-5C22-4510-9221-A81B1C9A75A5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6AA60-E781-4134-8935-0BF7D013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075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ourselves and salesforce representatives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43C74CB-F2BD-4EB9-A83E-75AABE64D2A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13:15-14:40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present their projects, Salesforce reps will give feedback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7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6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6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video as part of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D2A2C7B-E3AF-49BC-831E-E916B8672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31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trailhead get them to signup with the Salesforce accounts they just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589C3E-A0B1-40EF-9534-AADC09B1EC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78001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trailhead get them to signup with the Salesforce accounts they just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589C3E-A0B1-40EF-9534-AADC09B1EC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242109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them free. YR10s can do the Trails they were doing in Enrichment. Emphasize that they don’t have to do the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5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E19E62F-160F-4307-833C-E7DAEC6232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9:20-10:15</a:t>
            </a:r>
          </a:p>
        </p:txBody>
      </p:sp>
    </p:spTree>
    <p:extLst>
      <p:ext uri="{BB962C8B-B14F-4D97-AF65-F5344CB8AC3E}">
        <p14:creationId xmlns:p14="http://schemas.microsoft.com/office/powerpoint/2010/main" val="33071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 explanatory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6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DF3ABD4-9035-4901-91D6-3D44458B89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10:15-10:45</a:t>
            </a:r>
          </a:p>
        </p:txBody>
      </p:sp>
    </p:spTree>
    <p:extLst>
      <p:ext uri="{BB962C8B-B14F-4D97-AF65-F5344CB8AC3E}">
        <p14:creationId xmlns:p14="http://schemas.microsoft.com/office/powerpoint/2010/main" val="312834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 what they were doing before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7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6C955A9-EFA7-41BB-8995-62B1D741A99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10:45-11:45</a:t>
            </a:r>
          </a:p>
        </p:txBody>
      </p:sp>
    </p:spTree>
    <p:extLst>
      <p:ext uri="{BB962C8B-B14F-4D97-AF65-F5344CB8AC3E}">
        <p14:creationId xmlns:p14="http://schemas.microsoft.com/office/powerpoint/2010/main" val="167910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out handouts. 3 Groups at most.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11:45-12:45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8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12:45-13:15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DFED3D-5B22-49E9-8594-0958D43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8" y="881849"/>
            <a:ext cx="3637722" cy="239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2CB35-DDBB-4625-80F1-C3B397944CED}"/>
              </a:ext>
            </a:extLst>
          </p:cNvPr>
          <p:cNvSpPr txBox="1"/>
          <p:nvPr/>
        </p:nvSpPr>
        <p:spPr>
          <a:xfrm>
            <a:off x="3596598" y="4501442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UTC Reading Salesforce Student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FD803-A635-4F6B-B76C-BB43C3D78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21798"/>
            <a:ext cx="10515600" cy="91196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2" descr="Logo.jpg">
            <a:extLst>
              <a:ext uri="{FF2B5EF4-FFF2-40B4-BE49-F238E27FC236}">
                <a16:creationId xmlns:a16="http://schemas.microsoft.com/office/drawing/2014/main" id="{C3A42817-57B7-4AFA-AE98-84AB4920F9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78" y="1058167"/>
            <a:ext cx="3016578" cy="20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F487A5-CEAE-4C6A-B6AC-F5CB17BF163C}"/>
              </a:ext>
            </a:extLst>
          </p:cNvPr>
          <p:cNvCxnSpPr/>
          <p:nvPr userDrawn="1"/>
        </p:nvCxnSpPr>
        <p:spPr>
          <a:xfrm>
            <a:off x="6096000" y="881849"/>
            <a:ext cx="0" cy="23905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48575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4A1D3B-B14F-4509-A424-067C6915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20F-8657-44A4-90B2-DC4A6B420C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153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68471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392142-B6C6-4686-87A5-E0DE6DC6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25A2-47EF-4638-98F6-9EF4ED307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DE36-2998-4364-B7E3-5BC03EF7DF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453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1167626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103787-B969-4F6D-AD88-DBAEC9E8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462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B416-943A-40DD-8961-6602385E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91CC-4F54-49EC-945F-E8A3ECDB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5FB0-65AD-4CD0-B89D-5FDD260A85F4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9D14F-C1F7-4976-80F0-22058F8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B251-C022-46F6-9CD7-EC9BF16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Logo-Without-Text.png">
            <a:extLst>
              <a:ext uri="{FF2B5EF4-FFF2-40B4-BE49-F238E27FC236}">
                <a16:creationId xmlns:a16="http://schemas.microsoft.com/office/drawing/2014/main" id="{2B41C7CD-C22C-44B9-86F6-DA21A5731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6735"/>
            <a:ext cx="2325311" cy="15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.jpg">
            <a:extLst>
              <a:ext uri="{FF2B5EF4-FFF2-40B4-BE49-F238E27FC236}">
                <a16:creationId xmlns:a16="http://schemas.microsoft.com/office/drawing/2014/main" id="{EB9A6F75-6518-46E5-B087-A656AF4D8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46977"/>
            <a:ext cx="21431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358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B6B2D-B5CA-43C4-BAF6-B035488CB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9CCE-602C-4747-99B6-67CE157B1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5FB0-65AD-4CD0-B89D-5FDD260A85F4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B75D-47C9-44E6-BBE7-17AB5DA4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05B9-4E72-4026-8496-0B3499AE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y84vSsg04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veloper.salesforce.com/sign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railhead.salesforc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A847-5E22-4343-A312-22E7968B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Salesforce Pipeline Program</a:t>
            </a:r>
          </a:p>
        </p:txBody>
      </p:sp>
    </p:spTree>
    <p:extLst>
      <p:ext uri="{BB962C8B-B14F-4D97-AF65-F5344CB8AC3E}">
        <p14:creationId xmlns:p14="http://schemas.microsoft.com/office/powerpoint/2010/main" val="136854948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6C2-396E-4152-8E3E-FED87556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ACFD-25A8-4CEF-A34E-5E357D40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with your projects from before lunch.</a:t>
            </a:r>
          </a:p>
          <a:p>
            <a:r>
              <a:rPr lang="en-GB" dirty="0"/>
              <a:t>You will be presenting at 2:40PM</a:t>
            </a:r>
          </a:p>
        </p:txBody>
      </p:sp>
    </p:spTree>
    <p:extLst>
      <p:ext uri="{BB962C8B-B14F-4D97-AF65-F5344CB8AC3E}">
        <p14:creationId xmlns:p14="http://schemas.microsoft.com/office/powerpoint/2010/main" val="376151989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89519727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Enrichment</a:t>
            </a:r>
          </a:p>
        </p:txBody>
      </p:sp>
    </p:spTree>
    <p:extLst>
      <p:ext uri="{BB962C8B-B14F-4D97-AF65-F5344CB8AC3E}">
        <p14:creationId xmlns:p14="http://schemas.microsoft.com/office/powerpoint/2010/main" val="212956795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4905777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0D93-67E5-4CE6-922A-8E6BA149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Salesforce?</a:t>
            </a:r>
          </a:p>
        </p:txBody>
      </p:sp>
      <p:pic>
        <p:nvPicPr>
          <p:cNvPr id="4" name="Online Media 3" title="Salesforce FY18 Year in Review">
            <a:hlinkClick r:id="" action="ppaction://media"/>
            <a:extLst>
              <a:ext uri="{FF2B5EF4-FFF2-40B4-BE49-F238E27FC236}">
                <a16:creationId xmlns:a16="http://schemas.microsoft.com/office/drawing/2014/main" id="{344222FA-35AD-4D47-9A0E-4ABE1B1D7F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6764" y="1420799"/>
            <a:ext cx="7138472" cy="40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145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670-7A4D-42B2-B14F-D0F271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salesforce development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675E-12E9-4070-9D13-AB51B63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Sign up at </a:t>
            </a:r>
            <a:r>
              <a:rPr lang="en-GB" sz="4800" dirty="0">
                <a:hlinkClick r:id="rId3" action="ppaction://hlinkfile"/>
              </a:rPr>
              <a:t>developer.salesforce.com/signup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59661311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670-7A4D-42B2-B14F-D0F271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675E-12E9-4070-9D13-AB51B63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Sign up at </a:t>
            </a:r>
          </a:p>
          <a:p>
            <a:pPr marL="0" indent="0" algn="ctr">
              <a:buNone/>
            </a:pPr>
            <a:r>
              <a:rPr lang="en-GB" sz="4800" dirty="0">
                <a:hlinkClick r:id="rId3" action="ppaction://hlinkfile"/>
              </a:rPr>
              <a:t>trailhead.salesforce.com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553861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C464-BB02-4DAF-A3AD-03B7C57A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trail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6C4D-BF51-40BD-9C41-84B4848C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that we recommend:</a:t>
            </a:r>
          </a:p>
          <a:p>
            <a:pPr lvl="1"/>
            <a:r>
              <a:rPr lang="en-GB" sz="3200" u="sng" dirty="0"/>
              <a:t>Trailmixes</a:t>
            </a:r>
            <a:r>
              <a:rPr lang="en-GB" u="sng" dirty="0"/>
              <a:t>:</a:t>
            </a:r>
          </a:p>
          <a:p>
            <a:pPr lvl="2"/>
            <a:r>
              <a:rPr lang="en-GB" sz="2800" dirty="0"/>
              <a:t>Student Groups Getting started</a:t>
            </a:r>
          </a:p>
          <a:p>
            <a:pPr lvl="2"/>
            <a:r>
              <a:rPr lang="en-GB" sz="2800" dirty="0"/>
              <a:t>Student Groups Salesforce Basics</a:t>
            </a:r>
          </a:p>
          <a:p>
            <a:pPr lvl="2"/>
            <a:r>
              <a:rPr lang="en-GB" sz="2800" dirty="0"/>
              <a:t>Student Groups Soft Skills</a:t>
            </a:r>
          </a:p>
          <a:p>
            <a:pPr lvl="2"/>
            <a:r>
              <a:rPr lang="en-GB" sz="2800" dirty="0"/>
              <a:t>Student Groups Hands-On Activities</a:t>
            </a:r>
          </a:p>
          <a:p>
            <a:pPr lvl="1"/>
            <a:r>
              <a:rPr lang="en-GB" sz="3200" u="sng" dirty="0"/>
              <a:t>Trails:</a:t>
            </a:r>
          </a:p>
          <a:p>
            <a:pPr lvl="2"/>
            <a:r>
              <a:rPr lang="en-GB" sz="2800" dirty="0"/>
              <a:t>Admin Beginner</a:t>
            </a:r>
          </a:p>
          <a:p>
            <a:pPr lvl="2"/>
            <a:r>
              <a:rPr lang="en-GB" sz="2800" dirty="0"/>
              <a:t>Developer Beginner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499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CE7-32F3-4050-9734-945C51E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0D73-A50A-4AED-8B86-7EF0E3530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095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636F-C65C-4B31-98A2-08688E3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4B24-5872-430D-A9A3-35140F2E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/>
          <a:lstStyle/>
          <a:p>
            <a:r>
              <a:rPr lang="en-GB" dirty="0"/>
              <a:t>Continue with your Trailmixes / </a:t>
            </a:r>
          </a:p>
          <a:p>
            <a:r>
              <a:rPr lang="en-GB" dirty="0"/>
              <a:t>Feel free to change the </a:t>
            </a:r>
            <a:r>
              <a:rPr lang="en-GB" dirty="0" err="1"/>
              <a:t>Trailmix</a:t>
            </a:r>
            <a:r>
              <a:rPr lang="en-GB" dirty="0"/>
              <a:t>/Trail you were doing</a:t>
            </a:r>
          </a:p>
          <a:p>
            <a:pPr lvl="1"/>
            <a:r>
              <a:rPr lang="en-GB" sz="3200" u="sng" dirty="0"/>
              <a:t>Trailmixes</a:t>
            </a:r>
            <a:r>
              <a:rPr lang="en-GB" u="sng" dirty="0"/>
              <a:t>:</a:t>
            </a:r>
          </a:p>
          <a:p>
            <a:pPr lvl="2"/>
            <a:r>
              <a:rPr lang="en-GB" sz="2800" dirty="0"/>
              <a:t>Student Groups Getting started</a:t>
            </a:r>
          </a:p>
          <a:p>
            <a:pPr lvl="2"/>
            <a:r>
              <a:rPr lang="en-GB" sz="2800" dirty="0"/>
              <a:t>Student Groups Salesforce Basics</a:t>
            </a:r>
          </a:p>
          <a:p>
            <a:pPr lvl="2"/>
            <a:r>
              <a:rPr lang="en-GB" sz="2800" dirty="0"/>
              <a:t>Student Groups Soft Skills</a:t>
            </a:r>
          </a:p>
          <a:p>
            <a:pPr lvl="2"/>
            <a:r>
              <a:rPr lang="en-GB" sz="2800" dirty="0"/>
              <a:t>Student Groups Hands-On Activities</a:t>
            </a:r>
          </a:p>
          <a:p>
            <a:pPr lvl="1"/>
            <a:r>
              <a:rPr lang="en-GB" sz="3200" u="sng" dirty="0"/>
              <a:t>Trails:</a:t>
            </a:r>
          </a:p>
          <a:p>
            <a:pPr lvl="2"/>
            <a:r>
              <a:rPr lang="en-GB" sz="2800" dirty="0"/>
              <a:t>Admin Beginner</a:t>
            </a:r>
          </a:p>
          <a:p>
            <a:pPr lvl="2"/>
            <a:r>
              <a:rPr lang="en-GB" sz="2800" dirty="0"/>
              <a:t>Developer Beginner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4194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F8A-E2B5-4CDD-8518-215A707C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870D-E90D-4E44-A8AB-559F26A5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groups, create a salesforce solution to be presented at 2:40PM.</a:t>
            </a:r>
          </a:p>
          <a:p>
            <a:r>
              <a:rPr lang="en-GB" dirty="0"/>
              <a:t>Pick a project from the suggestions sheet or come up with your own idea.</a:t>
            </a:r>
          </a:p>
          <a:p>
            <a:r>
              <a:rPr lang="en-GB" dirty="0"/>
              <a:t>Feel free to use some of this time to learn more skills via Trailmixes or Trails.</a:t>
            </a:r>
          </a:p>
          <a:p>
            <a:r>
              <a:rPr lang="en-GB" dirty="0"/>
              <a:t>Use the development org you setup earlier to collaborate.</a:t>
            </a:r>
          </a:p>
        </p:txBody>
      </p:sp>
    </p:spTree>
    <p:extLst>
      <p:ext uri="{BB962C8B-B14F-4D97-AF65-F5344CB8AC3E}">
        <p14:creationId xmlns:p14="http://schemas.microsoft.com/office/powerpoint/2010/main" val="6938383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C5FF3-702A-49DE-B345-5299ABDD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3457-BC59-469B-847A-BEFE013A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8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Salesforce">
  <a:themeElements>
    <a:clrScheme name="Custom 3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force" id="{C7266D45-995A-449B-B02C-E390CEB146AC}" vid="{27C760D0-C0BF-406D-A60F-F49C240AC9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</Template>
  <TotalTime>1071</TotalTime>
  <Words>312</Words>
  <Application>Microsoft Office PowerPoint</Application>
  <PresentationFormat>Widescreen</PresentationFormat>
  <Paragraphs>76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Salesforce</vt:lpstr>
      <vt:lpstr>Salesforce Pipeline Program</vt:lpstr>
      <vt:lpstr>What is Salesforce?</vt:lpstr>
      <vt:lpstr>Setting up a salesforce development org</vt:lpstr>
      <vt:lpstr>Trailhead</vt:lpstr>
      <vt:lpstr>What trail should I do?</vt:lpstr>
      <vt:lpstr>Break</vt:lpstr>
      <vt:lpstr>Trailhead</vt:lpstr>
      <vt:lpstr>Project</vt:lpstr>
      <vt:lpstr>Lunch</vt:lpstr>
      <vt:lpstr>Project</vt:lpstr>
      <vt:lpstr>Project presentations</vt:lpstr>
      <vt:lpstr>Enrichment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Pipleine Program</dc:title>
  <dc:creator>Reilly Hewitson</dc:creator>
  <cp:lastModifiedBy>ben emmons</cp:lastModifiedBy>
  <cp:revision>11</cp:revision>
  <dcterms:created xsi:type="dcterms:W3CDTF">2018-10-06T18:20:38Z</dcterms:created>
  <dcterms:modified xsi:type="dcterms:W3CDTF">2018-10-07T13:38:37Z</dcterms:modified>
</cp:coreProperties>
</file>