
<file path=[Content_Types].xml><?xml version="1.0" encoding="utf-8"?>
<Types xmlns="http://schemas.openxmlformats.org/package/2006/content-types">
  <Override PartName="/_rels/.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8.png" ContentType="image/png"/>
  <Override PartName="/ppt/media/image7.png" ContentType="image/png"/>
  <Override PartName="/ppt/media/image5.tif" ContentType="image/tiff"/>
  <Override PartName="/ppt/media/image1.png" ContentType="image/png"/>
  <Override PartName="/ppt/media/image6.tif" ContentType="image/tiff"/>
  <Override PartName="/ppt/media/image2.png" ContentType="image/png"/>
  <Override PartName="/ppt/media/image3.png" ContentType="image/png"/>
  <Override PartName="/ppt/media/image4.png" ContentType="image/png"/>
  <Override PartName="/ppt/charts/chart3.xml" ContentType="application/vnd.openxmlformats-officedocument.drawingml.chart+xml"/>
  <Override PartName="/ppt/charts/chart2.xml" ContentType="application/vnd.openxmlformats-officedocument.drawingml.chart+xml"/>
  <Override PartName="/ppt/charts/chart1.xml" ContentType="application/vnd.openxmlformats-officedocument.drawingml.chart+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Lst>
  <p:sldSz cx="43891200" cy="329184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
</Relationships>
</file>

<file path=ppt/charts/chart1.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200" spc="-1" strike="noStrike">
                <a:solidFill>
                  <a:srgbClr val="404040"/>
                </a:solidFill>
                <a:uFill>
                  <a:solidFill>
                    <a:srgbClr val="ffffff"/>
                  </a:solidFill>
                </a:uFill>
                <a:latin typeface="Gill Sans MT"/>
              </a:defRPr>
            </a:pPr>
            <a:r>
              <a:rPr b="1" sz="2200" spc="-1" strike="noStrike">
                <a:solidFill>
                  <a:srgbClr val="404040"/>
                </a:solidFill>
                <a:uFill>
                  <a:solidFill>
                    <a:srgbClr val="ffffff"/>
                  </a:solidFill>
                </a:uFill>
                <a:latin typeface="Gill Sans MT"/>
              </a:rPr>
              <a:t>Data </a:t>
            </a:r>
          </a:p>
        </c:rich>
      </c:tx>
      <c:overlay val="0"/>
    </c:title>
    <c:autoTitleDeleted val="0"/>
    <c:plotArea>
      <c:layout>
        <c:manualLayout>
          <c:layoutTarget val="inner"/>
          <c:xMode val="edge"/>
          <c:yMode val="edge"/>
          <c:x val="0.150552099097584"/>
          <c:y val="0.109034631781814"/>
          <c:w val="0.675746875175158"/>
          <c:h val="0.890906967237049"/>
        </c:manualLayout>
      </c:layout>
      <c:pieChart>
        <c:varyColors val="1"/>
        <c:ser>
          <c:idx val="0"/>
          <c:order val="0"/>
          <c:tx>
            <c:strRef>
              <c:f>label 0</c:f>
              <c:strCache>
                <c:ptCount val="1"/>
                <c:pt idx="0">
                  <c:v>Sales</c:v>
                </c:pt>
              </c:strCache>
            </c:strRef>
          </c:tx>
          <c:spPr>
            <a:solidFill>
              <a:srgbClr val="f6a21d"/>
            </a:solidFill>
            <a:ln>
              <a:noFill/>
            </a:ln>
          </c:spPr>
          <c:explosion val="3"/>
          <c:dPt>
            <c:idx val="0"/>
            <c:spPr>
              <a:solidFill>
                <a:srgbClr val="f6a21d"/>
              </a:solidFill>
              <a:ln>
                <a:noFill/>
              </a:ln>
            </c:spPr>
          </c:dPt>
          <c:dPt>
            <c:idx val="1"/>
            <c:spPr>
              <a:solidFill>
                <a:srgbClr val="9bafb5"/>
              </a:solidFill>
              <a:ln>
                <a:noFill/>
              </a:ln>
            </c:spPr>
          </c:dPt>
          <c:dPt>
            <c:idx val="2"/>
            <c:spPr>
              <a:solidFill>
                <a:srgbClr val="c96731"/>
              </a:solidFill>
              <a:ln>
                <a:noFill/>
              </a:ln>
            </c:spPr>
          </c:dPt>
          <c:dPt>
            <c:idx val="3"/>
            <c:spPr>
              <a:solidFill>
                <a:srgbClr val="9ca383"/>
              </a:solidFill>
              <a:ln>
                <a:noFill/>
              </a:ln>
            </c:spPr>
          </c:dPt>
          <c:dLbls>
            <c:dLbl>
              <c:idx val="0"/>
              <c:dLblPos val="ctr"/>
              <c:showLegendKey val="0"/>
              <c:showVal val="0"/>
              <c:showCatName val="0"/>
              <c:showSerName val="0"/>
              <c:showPercent val="1"/>
            </c:dLbl>
            <c:dLbl>
              <c:idx val="1"/>
              <c:dLblPos val="ctr"/>
              <c:showLegendKey val="0"/>
              <c:showVal val="0"/>
              <c:showCatName val="0"/>
              <c:showSerName val="0"/>
              <c:showPercent val="1"/>
            </c:dLbl>
            <c:dLbl>
              <c:idx val="2"/>
              <c:dLblPos val="ctr"/>
              <c:showLegendKey val="0"/>
              <c:showVal val="0"/>
              <c:showCatName val="0"/>
              <c:showSerName val="0"/>
              <c:showPercent val="1"/>
            </c:dLbl>
            <c:dLbl>
              <c:idx val="3"/>
              <c:dLblPos val="ctr"/>
              <c:showLegendKey val="0"/>
              <c:showVal val="0"/>
              <c:showCatName val="0"/>
              <c:showSerName val="0"/>
              <c:showPercent val="1"/>
            </c:dLbl>
            <c:dLblPos val="ctr"/>
            <c:showLegendKey val="0"/>
            <c:showVal val="0"/>
            <c:showCatName val="0"/>
            <c:showSerName val="0"/>
            <c:showPercent val="1"/>
            <c:showLeaderLines val="0"/>
          </c:dLbls>
          <c:cat>
            <c:strRef>
              <c:f>categories</c:f>
              <c:strCache>
                <c:ptCount val="4"/>
                <c:pt idx="0">
                  <c:v>1st Qtr</c:v>
                </c:pt>
                <c:pt idx="1">
                  <c:v>2nd Qtr</c:v>
                </c:pt>
                <c:pt idx="2">
                  <c:v>3rd Qtr</c:v>
                </c:pt>
                <c:pt idx="3">
                  <c:v>4th Qtr</c:v>
                </c:pt>
              </c:strCache>
            </c:strRef>
          </c:cat>
          <c:val>
            <c:numRef>
              <c:f>0</c:f>
              <c:numCache>
                <c:formatCode>General</c:formatCode>
                <c:ptCount val="4"/>
                <c:pt idx="0">
                  <c:v>8.2</c:v>
                </c:pt>
                <c:pt idx="1">
                  <c:v>3.2</c:v>
                </c:pt>
                <c:pt idx="2">
                  <c:v>1.4</c:v>
                </c:pt>
                <c:pt idx="3">
                  <c:v>1.2</c:v>
                </c:pt>
              </c:numCache>
            </c:numRef>
          </c:val>
        </c:ser>
        <c:firstSliceAng val="0"/>
      </c:pieChart>
      <c:spPr>
        <a:noFill/>
        <a:ln>
          <a:noFill/>
        </a:ln>
      </c:spPr>
    </c:plotArea>
    <c:legend>
      <c:legendPos val="r"/>
      <c:overlay val="0"/>
      <c:spPr>
        <a:solidFill>
          <a:srgbClr val="f2f2f2">
            <a:alpha val="39000"/>
          </a:srgbClr>
        </a:solidFill>
        <a:ln>
          <a:noFill/>
        </a:ln>
      </c:spPr>
    </c:legend>
    <c:plotVisOnly val="1"/>
    <c:dispBlanksAs val="gap"/>
  </c:chart>
  <c:spPr>
    <a:ln w="9360">
      <a:solidFill>
        <a:srgbClr val="bfbfbf"/>
      </a:solidFill>
      <a:round/>
    </a:ln>
  </c:spPr>
</c:chartSpace>
</file>

<file path=ppt/charts/chart2.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200" spc="-1" strike="noStrike">
                <a:solidFill>
                  <a:srgbClr val="404040"/>
                </a:solidFill>
                <a:uFill>
                  <a:solidFill>
                    <a:srgbClr val="ffffff"/>
                  </a:solidFill>
                </a:uFill>
                <a:latin typeface="Gill Sans MT"/>
              </a:defRPr>
            </a:pPr>
            <a:r>
              <a:rPr b="1" sz="2200" spc="-1" strike="noStrike">
                <a:solidFill>
                  <a:srgbClr val="404040"/>
                </a:solidFill>
                <a:uFill>
                  <a:solidFill>
                    <a:srgbClr val="ffffff"/>
                  </a:solidFill>
                </a:uFill>
                <a:latin typeface="Gill Sans MT"/>
              </a:rPr>
              <a:t>Data </a:t>
            </a:r>
          </a:p>
        </c:rich>
      </c:tx>
      <c:overlay val="0"/>
    </c:title>
    <c:autoTitleDeleted val="0"/>
    <c:plotArea>
      <c:layout>
        <c:manualLayout>
          <c:layoutTarget val="inner"/>
          <c:xMode val="edge"/>
          <c:yMode val="edge"/>
          <c:x val="0.150552099097584"/>
          <c:y val="0.109034631781814"/>
          <c:w val="0.675746875175158"/>
          <c:h val="0.890906967237049"/>
        </c:manualLayout>
      </c:layout>
      <c:pieChart>
        <c:varyColors val="1"/>
        <c:ser>
          <c:idx val="0"/>
          <c:order val="0"/>
          <c:tx>
            <c:strRef>
              <c:f>label 0</c:f>
              <c:strCache>
                <c:ptCount val="1"/>
                <c:pt idx="0">
                  <c:v>Sales</c:v>
                </c:pt>
              </c:strCache>
            </c:strRef>
          </c:tx>
          <c:spPr>
            <a:solidFill>
              <a:srgbClr val="f6a21d"/>
            </a:solidFill>
            <a:ln>
              <a:noFill/>
            </a:ln>
          </c:spPr>
          <c:explosion val="3"/>
          <c:dPt>
            <c:idx val="0"/>
            <c:spPr>
              <a:solidFill>
                <a:srgbClr val="f6a21d"/>
              </a:solidFill>
              <a:ln>
                <a:noFill/>
              </a:ln>
            </c:spPr>
          </c:dPt>
          <c:dPt>
            <c:idx val="1"/>
            <c:spPr>
              <a:solidFill>
                <a:srgbClr val="9bafb5"/>
              </a:solidFill>
              <a:ln>
                <a:noFill/>
              </a:ln>
            </c:spPr>
          </c:dPt>
          <c:dPt>
            <c:idx val="2"/>
            <c:spPr>
              <a:solidFill>
                <a:srgbClr val="c96731"/>
              </a:solidFill>
              <a:ln>
                <a:noFill/>
              </a:ln>
            </c:spPr>
          </c:dPt>
          <c:dPt>
            <c:idx val="3"/>
            <c:spPr>
              <a:solidFill>
                <a:srgbClr val="9ca383"/>
              </a:solidFill>
              <a:ln>
                <a:noFill/>
              </a:ln>
            </c:spPr>
          </c:dPt>
          <c:dLbls>
            <c:dLbl>
              <c:idx val="0"/>
              <c:dLblPos val="ctr"/>
              <c:showLegendKey val="0"/>
              <c:showVal val="0"/>
              <c:showCatName val="0"/>
              <c:showSerName val="0"/>
              <c:showPercent val="1"/>
            </c:dLbl>
            <c:dLbl>
              <c:idx val="1"/>
              <c:dLblPos val="ctr"/>
              <c:showLegendKey val="0"/>
              <c:showVal val="0"/>
              <c:showCatName val="0"/>
              <c:showSerName val="0"/>
              <c:showPercent val="1"/>
            </c:dLbl>
            <c:dLbl>
              <c:idx val="2"/>
              <c:dLblPos val="ctr"/>
              <c:showLegendKey val="0"/>
              <c:showVal val="0"/>
              <c:showCatName val="0"/>
              <c:showSerName val="0"/>
              <c:showPercent val="1"/>
            </c:dLbl>
            <c:dLbl>
              <c:idx val="3"/>
              <c:dLblPos val="ctr"/>
              <c:showLegendKey val="0"/>
              <c:showVal val="0"/>
              <c:showCatName val="0"/>
              <c:showSerName val="0"/>
              <c:showPercent val="1"/>
            </c:dLbl>
            <c:dLblPos val="ctr"/>
            <c:showLegendKey val="0"/>
            <c:showVal val="0"/>
            <c:showCatName val="0"/>
            <c:showSerName val="0"/>
            <c:showPercent val="1"/>
            <c:showLeaderLines val="0"/>
          </c:dLbls>
          <c:cat>
            <c:strRef>
              <c:f>categories</c:f>
              <c:strCache>
                <c:ptCount val="4"/>
                <c:pt idx="0">
                  <c:v>1st Qtr</c:v>
                </c:pt>
                <c:pt idx="1">
                  <c:v>2nd Qtr</c:v>
                </c:pt>
                <c:pt idx="2">
                  <c:v>3rd Qtr</c:v>
                </c:pt>
                <c:pt idx="3">
                  <c:v>4th Qtr</c:v>
                </c:pt>
              </c:strCache>
            </c:strRef>
          </c:cat>
          <c:val>
            <c:numRef>
              <c:f>0</c:f>
              <c:numCache>
                <c:formatCode>General</c:formatCode>
                <c:ptCount val="4"/>
                <c:pt idx="0">
                  <c:v>8.2</c:v>
                </c:pt>
                <c:pt idx="1">
                  <c:v>3.2</c:v>
                </c:pt>
                <c:pt idx="2">
                  <c:v>1.4</c:v>
                </c:pt>
                <c:pt idx="3">
                  <c:v>1.2</c:v>
                </c:pt>
              </c:numCache>
            </c:numRef>
          </c:val>
        </c:ser>
        <c:firstSliceAng val="0"/>
      </c:pieChart>
      <c:spPr>
        <a:noFill/>
        <a:ln>
          <a:noFill/>
        </a:ln>
      </c:spPr>
    </c:plotArea>
    <c:legend>
      <c:legendPos val="r"/>
      <c:overlay val="0"/>
      <c:spPr>
        <a:solidFill>
          <a:srgbClr val="f2f2f2">
            <a:alpha val="39000"/>
          </a:srgbClr>
        </a:solidFill>
        <a:ln>
          <a:noFill/>
        </a:ln>
      </c:spPr>
    </c:legend>
    <c:plotVisOnly val="1"/>
    <c:dispBlanksAs val="gap"/>
  </c:chart>
  <c:spPr>
    <a:ln w="9360">
      <a:solidFill>
        <a:srgbClr val="bfbfbf"/>
      </a:solidFill>
      <a:round/>
    </a:ln>
  </c:spPr>
</c:chartSpace>
</file>

<file path=ppt/charts/chart3.xml><?xml version="1.0" encoding="utf-8"?>
<c:chartSpace xmlns:c="http://schemas.openxmlformats.org/drawingml/2006/chart" xmlns:a="http://schemas.openxmlformats.org/drawingml/2006/main" xmlns:r="http://schemas.openxmlformats.org/officeDocument/2006/relationships">
  <c:lang val="en-US"/>
  <c:roundedCorners val="0"/>
  <c:chart>
    <c:title>
      <c:tx>
        <c:rich>
          <a:bodyPr rot="0"/>
          <a:lstStyle/>
          <a:p>
            <a:pPr>
              <a:defRPr b="1" sz="2200" spc="-1" strike="noStrike">
                <a:solidFill>
                  <a:srgbClr val="404040"/>
                </a:solidFill>
                <a:uFill>
                  <a:solidFill>
                    <a:srgbClr val="ffffff"/>
                  </a:solidFill>
                </a:uFill>
                <a:latin typeface="Gill Sans MT"/>
              </a:defRPr>
            </a:pPr>
            <a:r>
              <a:rPr b="1" sz="2200" spc="-1" strike="noStrike">
                <a:solidFill>
                  <a:srgbClr val="404040"/>
                </a:solidFill>
                <a:uFill>
                  <a:solidFill>
                    <a:srgbClr val="ffffff"/>
                  </a:solidFill>
                </a:uFill>
                <a:latin typeface="Gill Sans MT"/>
              </a:rPr>
              <a:t>Data </a:t>
            </a:r>
          </a:p>
        </c:rich>
      </c:tx>
      <c:overlay val="0"/>
    </c:title>
    <c:autoTitleDeleted val="0"/>
    <c:plotArea>
      <c:layout>
        <c:manualLayout>
          <c:layoutTarget val="inner"/>
          <c:xMode val="edge"/>
          <c:yMode val="edge"/>
          <c:x val="0.150552099097584"/>
          <c:y val="0.109034631781814"/>
          <c:w val="0.675746875175158"/>
          <c:h val="0.890906967237049"/>
        </c:manualLayout>
      </c:layout>
      <c:pieChart>
        <c:varyColors val="1"/>
        <c:ser>
          <c:idx val="0"/>
          <c:order val="0"/>
          <c:tx>
            <c:strRef>
              <c:f>label 0</c:f>
              <c:strCache>
                <c:ptCount val="1"/>
                <c:pt idx="0">
                  <c:v>Sales</c:v>
                </c:pt>
              </c:strCache>
            </c:strRef>
          </c:tx>
          <c:spPr>
            <a:solidFill>
              <a:srgbClr val="f6a21d"/>
            </a:solidFill>
            <a:ln>
              <a:noFill/>
            </a:ln>
          </c:spPr>
          <c:explosion val="3"/>
          <c:dPt>
            <c:idx val="0"/>
            <c:spPr>
              <a:solidFill>
                <a:srgbClr val="f6a21d"/>
              </a:solidFill>
              <a:ln>
                <a:noFill/>
              </a:ln>
            </c:spPr>
          </c:dPt>
          <c:dPt>
            <c:idx val="1"/>
            <c:spPr>
              <a:solidFill>
                <a:srgbClr val="9bafb5"/>
              </a:solidFill>
              <a:ln>
                <a:noFill/>
              </a:ln>
            </c:spPr>
          </c:dPt>
          <c:dPt>
            <c:idx val="2"/>
            <c:spPr>
              <a:solidFill>
                <a:srgbClr val="c96731"/>
              </a:solidFill>
              <a:ln>
                <a:noFill/>
              </a:ln>
            </c:spPr>
          </c:dPt>
          <c:dPt>
            <c:idx val="3"/>
            <c:spPr>
              <a:solidFill>
                <a:srgbClr val="9ca383"/>
              </a:solidFill>
              <a:ln>
                <a:noFill/>
              </a:ln>
            </c:spPr>
          </c:dPt>
          <c:dLbls>
            <c:dLbl>
              <c:idx val="0"/>
              <c:dLblPos val="ctr"/>
              <c:showLegendKey val="0"/>
              <c:showVal val="0"/>
              <c:showCatName val="0"/>
              <c:showSerName val="0"/>
              <c:showPercent val="1"/>
            </c:dLbl>
            <c:dLbl>
              <c:idx val="1"/>
              <c:dLblPos val="ctr"/>
              <c:showLegendKey val="0"/>
              <c:showVal val="0"/>
              <c:showCatName val="0"/>
              <c:showSerName val="0"/>
              <c:showPercent val="1"/>
            </c:dLbl>
            <c:dLbl>
              <c:idx val="2"/>
              <c:dLblPos val="ctr"/>
              <c:showLegendKey val="0"/>
              <c:showVal val="0"/>
              <c:showCatName val="0"/>
              <c:showSerName val="0"/>
              <c:showPercent val="1"/>
            </c:dLbl>
            <c:dLbl>
              <c:idx val="3"/>
              <c:dLblPos val="ctr"/>
              <c:showLegendKey val="0"/>
              <c:showVal val="0"/>
              <c:showCatName val="0"/>
              <c:showSerName val="0"/>
              <c:showPercent val="1"/>
            </c:dLbl>
            <c:dLblPos val="ctr"/>
            <c:showLegendKey val="0"/>
            <c:showVal val="0"/>
            <c:showCatName val="0"/>
            <c:showSerName val="0"/>
            <c:showPercent val="1"/>
            <c:showLeaderLines val="0"/>
          </c:dLbls>
          <c:cat>
            <c:strRef>
              <c:f>categories</c:f>
              <c:strCache>
                <c:ptCount val="4"/>
                <c:pt idx="0">
                  <c:v>1st Qtr</c:v>
                </c:pt>
                <c:pt idx="1">
                  <c:v>2nd Qtr</c:v>
                </c:pt>
                <c:pt idx="2">
                  <c:v>3rd Qtr</c:v>
                </c:pt>
                <c:pt idx="3">
                  <c:v>4th Qtr</c:v>
                </c:pt>
              </c:strCache>
            </c:strRef>
          </c:cat>
          <c:val>
            <c:numRef>
              <c:f>0</c:f>
              <c:numCache>
                <c:formatCode>General</c:formatCode>
                <c:ptCount val="4"/>
                <c:pt idx="0">
                  <c:v>8.2</c:v>
                </c:pt>
                <c:pt idx="1">
                  <c:v>3.2</c:v>
                </c:pt>
                <c:pt idx="2">
                  <c:v>1.4</c:v>
                </c:pt>
                <c:pt idx="3">
                  <c:v>1.2</c:v>
                </c:pt>
              </c:numCache>
            </c:numRef>
          </c:val>
        </c:ser>
        <c:firstSliceAng val="0"/>
      </c:pieChart>
      <c:spPr>
        <a:noFill/>
        <a:ln>
          <a:noFill/>
        </a:ln>
      </c:spPr>
    </c:plotArea>
    <c:legend>
      <c:legendPos val="r"/>
      <c:overlay val="0"/>
      <c:spPr>
        <a:solidFill>
          <a:srgbClr val="f2f2f2">
            <a:alpha val="39000"/>
          </a:srgbClr>
        </a:solidFill>
        <a:ln>
          <a:noFill/>
        </a:ln>
      </c:spPr>
    </c:legend>
    <c:plotVisOnly val="1"/>
    <c:dispBlanksAs val="gap"/>
  </c:chart>
  <c:spPr>
    <a:ln w="9360">
      <a:solidFill>
        <a:srgbClr val="bfbfbf"/>
      </a:solidFill>
      <a:round/>
    </a:ln>
  </c:spPr>
</c:chartSpace>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27" name="PlaceHolder 2"/>
          <p:cNvSpPr>
            <a:spLocks noGrp="1"/>
          </p:cNvSpPr>
          <p:nvPr>
            <p:ph type="body"/>
          </p:nvPr>
        </p:nvSpPr>
        <p:spPr>
          <a:xfrm>
            <a:off x="2194560" y="7702560"/>
            <a:ext cx="3950172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28" name="PlaceHolder 3"/>
          <p:cNvSpPr>
            <a:spLocks noGrp="1"/>
          </p:cNvSpPr>
          <p:nvPr>
            <p:ph type="body"/>
          </p:nvPr>
        </p:nvSpPr>
        <p:spPr>
          <a:xfrm>
            <a:off x="2194560" y="17674920"/>
            <a:ext cx="3950172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30" name="PlaceHolder 2"/>
          <p:cNvSpPr>
            <a:spLocks noGrp="1"/>
          </p:cNvSpPr>
          <p:nvPr>
            <p:ph type="body"/>
          </p:nvPr>
        </p:nvSpPr>
        <p:spPr>
          <a:xfrm>
            <a:off x="2194560" y="770256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31" name="PlaceHolder 3"/>
          <p:cNvSpPr>
            <a:spLocks noGrp="1"/>
          </p:cNvSpPr>
          <p:nvPr>
            <p:ph type="body"/>
          </p:nvPr>
        </p:nvSpPr>
        <p:spPr>
          <a:xfrm>
            <a:off x="22435200" y="770256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32" name="PlaceHolder 4"/>
          <p:cNvSpPr>
            <a:spLocks noGrp="1"/>
          </p:cNvSpPr>
          <p:nvPr>
            <p:ph type="body"/>
          </p:nvPr>
        </p:nvSpPr>
        <p:spPr>
          <a:xfrm>
            <a:off x="22435200" y="1767492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33" name="PlaceHolder 5"/>
          <p:cNvSpPr>
            <a:spLocks noGrp="1"/>
          </p:cNvSpPr>
          <p:nvPr>
            <p:ph type="body"/>
          </p:nvPr>
        </p:nvSpPr>
        <p:spPr>
          <a:xfrm>
            <a:off x="2194560" y="1767492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35" name="PlaceHolder 2"/>
          <p:cNvSpPr>
            <a:spLocks noGrp="1"/>
          </p:cNvSpPr>
          <p:nvPr>
            <p:ph type="body"/>
          </p:nvPr>
        </p:nvSpPr>
        <p:spPr>
          <a:xfrm>
            <a:off x="2194560" y="7702560"/>
            <a:ext cx="39501720" cy="1909224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36" name="PlaceHolder 3"/>
          <p:cNvSpPr>
            <a:spLocks noGrp="1"/>
          </p:cNvSpPr>
          <p:nvPr>
            <p:ph type="body"/>
          </p:nvPr>
        </p:nvSpPr>
        <p:spPr>
          <a:xfrm>
            <a:off x="2194560" y="7702560"/>
            <a:ext cx="39501720" cy="1909224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pic>
        <p:nvPicPr>
          <p:cNvPr id="37" name="" descr=""/>
          <p:cNvPicPr/>
          <p:nvPr/>
        </p:nvPicPr>
        <p:blipFill>
          <a:blip r:embed="rId2"/>
          <a:stretch/>
        </p:blipFill>
        <p:spPr>
          <a:xfrm>
            <a:off x="9980640" y="7702560"/>
            <a:ext cx="23928840" cy="19092240"/>
          </a:xfrm>
          <a:prstGeom prst="rect">
            <a:avLst/>
          </a:prstGeom>
          <a:ln>
            <a:noFill/>
          </a:ln>
        </p:spPr>
      </p:pic>
      <p:pic>
        <p:nvPicPr>
          <p:cNvPr id="38" name="" descr=""/>
          <p:cNvPicPr/>
          <p:nvPr/>
        </p:nvPicPr>
        <p:blipFill>
          <a:blip r:embed="rId3"/>
          <a:stretch/>
        </p:blipFill>
        <p:spPr>
          <a:xfrm>
            <a:off x="9980640" y="7702560"/>
            <a:ext cx="23928840" cy="19092240"/>
          </a:xfrm>
          <a:prstGeom prst="rect">
            <a:avLst/>
          </a:prstGeom>
          <a:ln>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6" name="PlaceHolder 2"/>
          <p:cNvSpPr>
            <a:spLocks noGrp="1"/>
          </p:cNvSpPr>
          <p:nvPr>
            <p:ph type="subTitle"/>
          </p:nvPr>
        </p:nvSpPr>
        <p:spPr>
          <a:xfrm>
            <a:off x="2194560" y="7702560"/>
            <a:ext cx="39501720" cy="19092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8" name="PlaceHolder 2"/>
          <p:cNvSpPr>
            <a:spLocks noGrp="1"/>
          </p:cNvSpPr>
          <p:nvPr>
            <p:ph type="body"/>
          </p:nvPr>
        </p:nvSpPr>
        <p:spPr>
          <a:xfrm>
            <a:off x="2194560" y="7702560"/>
            <a:ext cx="39501720" cy="1909224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10" name="PlaceHolder 2"/>
          <p:cNvSpPr>
            <a:spLocks noGrp="1"/>
          </p:cNvSpPr>
          <p:nvPr>
            <p:ph type="body"/>
          </p:nvPr>
        </p:nvSpPr>
        <p:spPr>
          <a:xfrm>
            <a:off x="2194560" y="7702560"/>
            <a:ext cx="19276560" cy="1909224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11" name="PlaceHolder 3"/>
          <p:cNvSpPr>
            <a:spLocks noGrp="1"/>
          </p:cNvSpPr>
          <p:nvPr>
            <p:ph type="body"/>
          </p:nvPr>
        </p:nvSpPr>
        <p:spPr>
          <a:xfrm>
            <a:off x="22435200" y="7702560"/>
            <a:ext cx="19276560" cy="1909224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94560" y="1313280"/>
            <a:ext cx="39501720" cy="2548152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15" name="PlaceHolder 2"/>
          <p:cNvSpPr>
            <a:spLocks noGrp="1"/>
          </p:cNvSpPr>
          <p:nvPr>
            <p:ph type="body"/>
          </p:nvPr>
        </p:nvSpPr>
        <p:spPr>
          <a:xfrm>
            <a:off x="2194560" y="770256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16" name="PlaceHolder 3"/>
          <p:cNvSpPr>
            <a:spLocks noGrp="1"/>
          </p:cNvSpPr>
          <p:nvPr>
            <p:ph type="body"/>
          </p:nvPr>
        </p:nvSpPr>
        <p:spPr>
          <a:xfrm>
            <a:off x="2194560" y="1767492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17" name="PlaceHolder 4"/>
          <p:cNvSpPr>
            <a:spLocks noGrp="1"/>
          </p:cNvSpPr>
          <p:nvPr>
            <p:ph type="body"/>
          </p:nvPr>
        </p:nvSpPr>
        <p:spPr>
          <a:xfrm>
            <a:off x="22435200" y="7702560"/>
            <a:ext cx="19276560" cy="1909224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19" name="PlaceHolder 2"/>
          <p:cNvSpPr>
            <a:spLocks noGrp="1"/>
          </p:cNvSpPr>
          <p:nvPr>
            <p:ph type="body"/>
          </p:nvPr>
        </p:nvSpPr>
        <p:spPr>
          <a:xfrm>
            <a:off x="2194560" y="7702560"/>
            <a:ext cx="19276560" cy="1909224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20" name="PlaceHolder 3"/>
          <p:cNvSpPr>
            <a:spLocks noGrp="1"/>
          </p:cNvSpPr>
          <p:nvPr>
            <p:ph type="body"/>
          </p:nvPr>
        </p:nvSpPr>
        <p:spPr>
          <a:xfrm>
            <a:off x="22435200" y="770256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21" name="PlaceHolder 4"/>
          <p:cNvSpPr>
            <a:spLocks noGrp="1"/>
          </p:cNvSpPr>
          <p:nvPr>
            <p:ph type="body"/>
          </p:nvPr>
        </p:nvSpPr>
        <p:spPr>
          <a:xfrm>
            <a:off x="22435200" y="1767492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94560" y="1313280"/>
            <a:ext cx="39501720" cy="5496840"/>
          </a:xfrm>
          <a:prstGeom prst="rect">
            <a:avLst/>
          </a:prstGeom>
        </p:spPr>
        <p:txBody>
          <a:bodyPr lIns="0" rIns="0" tIns="0" bIns="0" anchor="ctr"/>
          <a:p>
            <a:endParaRPr b="0" lang="en-US" sz="7260" spc="-1" strike="noStrike">
              <a:solidFill>
                <a:srgbClr val="000000"/>
              </a:solidFill>
              <a:uFill>
                <a:solidFill>
                  <a:srgbClr val="ffffff"/>
                </a:solidFill>
              </a:uFill>
              <a:latin typeface="Gill Sans MT"/>
            </a:endParaRPr>
          </a:p>
        </p:txBody>
      </p:sp>
      <p:sp>
        <p:nvSpPr>
          <p:cNvPr id="23" name="PlaceHolder 2"/>
          <p:cNvSpPr>
            <a:spLocks noGrp="1"/>
          </p:cNvSpPr>
          <p:nvPr>
            <p:ph type="body"/>
          </p:nvPr>
        </p:nvSpPr>
        <p:spPr>
          <a:xfrm>
            <a:off x="2194560" y="770256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24" name="PlaceHolder 3"/>
          <p:cNvSpPr>
            <a:spLocks noGrp="1"/>
          </p:cNvSpPr>
          <p:nvPr>
            <p:ph type="body"/>
          </p:nvPr>
        </p:nvSpPr>
        <p:spPr>
          <a:xfrm>
            <a:off x="22435200" y="7702560"/>
            <a:ext cx="1927656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
        <p:nvSpPr>
          <p:cNvPr id="25" name="PlaceHolder 4"/>
          <p:cNvSpPr>
            <a:spLocks noGrp="1"/>
          </p:cNvSpPr>
          <p:nvPr>
            <p:ph type="body"/>
          </p:nvPr>
        </p:nvSpPr>
        <p:spPr>
          <a:xfrm>
            <a:off x="2194560" y="17674920"/>
            <a:ext cx="39501720" cy="9106920"/>
          </a:xfrm>
          <a:prstGeom prst="rect">
            <a:avLst/>
          </a:prstGeom>
        </p:spPr>
        <p:txBody>
          <a:bodyPr lIns="0" rIns="0" tIns="0" bIns="0"/>
          <a:p>
            <a:endParaRPr b="0" lang="en-US" sz="8640" spc="-1" strike="noStrike">
              <a:solidFill>
                <a:srgbClr val="262626"/>
              </a:solidFill>
              <a:uFill>
                <a:solidFill>
                  <a:srgbClr val="ffffff"/>
                </a:solidFill>
              </a:uFill>
              <a:latin typeface="Gill Sans MT"/>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2f2f2"/>
        </a:solid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28698840" y="29946240"/>
            <a:ext cx="9912960" cy="1554840"/>
          </a:xfrm>
          <a:prstGeom prst="rect">
            <a:avLst/>
          </a:prstGeom>
        </p:spPr>
        <p:txBody>
          <a:bodyPr anchor="ctr"/>
          <a:p>
            <a:pPr algn="r">
              <a:lnSpc>
                <a:spcPct val="100000"/>
              </a:lnSpc>
            </a:pPr>
            <a:r>
              <a:rPr b="0" lang="en-US" sz="4800" spc="-1" strike="noStrike">
                <a:solidFill>
                  <a:srgbClr val="000000"/>
                </a:solidFill>
                <a:uFill>
                  <a:solidFill>
                    <a:srgbClr val="ffffff"/>
                  </a:solidFill>
                </a:uFill>
                <a:latin typeface="Gill Sans MT"/>
              </a:rPr>
              <a:t>3/18/19</a:t>
            </a:r>
            <a:endParaRPr b="0" lang="en-US" sz="1400" spc="-1" strike="noStrike">
              <a:solidFill>
                <a:srgbClr val="000000"/>
              </a:solidFill>
              <a:uFill>
                <a:solidFill>
                  <a:srgbClr val="ffffff"/>
                </a:solidFill>
              </a:uFill>
              <a:latin typeface="Times New Roman"/>
            </a:endParaRPr>
          </a:p>
        </p:txBody>
      </p:sp>
      <p:sp>
        <p:nvSpPr>
          <p:cNvPr id="1" name="PlaceHolder 2"/>
          <p:cNvSpPr>
            <a:spLocks noGrp="1"/>
          </p:cNvSpPr>
          <p:nvPr>
            <p:ph type="ftr"/>
          </p:nvPr>
        </p:nvSpPr>
        <p:spPr>
          <a:xfrm>
            <a:off x="5290920" y="29933640"/>
            <a:ext cx="21871800" cy="1535760"/>
          </a:xfrm>
          <a:prstGeom prst="rect">
            <a:avLst/>
          </a:prstGeom>
        </p:spPr>
        <p:txBody>
          <a:bodyPr anchor="ctr"/>
          <a:p>
            <a:endParaRPr b="0" lang="en-US" sz="2400" spc="-1" strike="noStrike">
              <a:solidFill>
                <a:srgbClr val="000000"/>
              </a:solidFill>
              <a:uFill>
                <a:solidFill>
                  <a:srgbClr val="ffffff"/>
                </a:solidFill>
              </a:uFill>
              <a:latin typeface="Times New Roman"/>
            </a:endParaRPr>
          </a:p>
        </p:txBody>
      </p:sp>
      <p:sp>
        <p:nvSpPr>
          <p:cNvPr id="2" name="PlaceHolder 3"/>
          <p:cNvSpPr>
            <a:spLocks noGrp="1"/>
          </p:cNvSpPr>
          <p:nvPr>
            <p:ph type="sldNum"/>
          </p:nvPr>
        </p:nvSpPr>
        <p:spPr>
          <a:xfrm>
            <a:off x="39552480" y="29846160"/>
            <a:ext cx="1755360" cy="1755360"/>
          </a:xfrm>
          <a:prstGeom prst="rect">
            <a:avLst/>
          </a:prstGeom>
        </p:spPr>
        <p:txBody>
          <a:bodyPr lIns="18360" rIns="18360" anchor="ctr"/>
          <a:p>
            <a:pPr algn="ctr">
              <a:lnSpc>
                <a:spcPct val="100000"/>
              </a:lnSpc>
            </a:pPr>
            <a:fld id="{624B3A79-E77E-4F41-889E-CFFE751D6C18}" type="slidenum">
              <a:rPr b="0" lang="en-US" sz="5280" spc="-1" strike="noStrike">
                <a:solidFill>
                  <a:srgbClr val="ffffff"/>
                </a:solidFill>
                <a:uFill>
                  <a:solidFill>
                    <a:srgbClr val="ffffff"/>
                  </a:solidFill>
                </a:uFill>
                <a:latin typeface="Gill Sans MT"/>
              </a:rPr>
              <a:t>&lt;number&gt;</a:t>
            </a:fld>
            <a:endParaRPr b="0" lang="en-US" sz="1400" spc="-1" strike="noStrike">
              <a:solidFill>
                <a:srgbClr val="000000"/>
              </a:solidFill>
              <a:uFill>
                <a:solidFill>
                  <a:srgbClr val="ffffff"/>
                </a:solidFill>
              </a:uFill>
              <a:latin typeface="Times New Roman"/>
            </a:endParaRPr>
          </a:p>
        </p:txBody>
      </p:sp>
      <p:sp>
        <p:nvSpPr>
          <p:cNvPr id="3" name="PlaceHolder 4"/>
          <p:cNvSpPr>
            <a:spLocks noGrp="1"/>
          </p:cNvSpPr>
          <p:nvPr>
            <p:ph type="title"/>
          </p:nvPr>
        </p:nvSpPr>
        <p:spPr>
          <a:xfrm>
            <a:off x="2194560" y="1313280"/>
            <a:ext cx="39501720" cy="5496840"/>
          </a:xfrm>
          <a:prstGeom prst="rect">
            <a:avLst/>
          </a:prstGeom>
        </p:spPr>
        <p:txBody>
          <a:bodyPr lIns="0" rIns="0" tIns="0" bIns="0" anchor="ctr"/>
          <a:p>
            <a:r>
              <a:rPr b="0" lang="en-US" sz="7260" spc="-1" strike="noStrike">
                <a:solidFill>
                  <a:srgbClr val="000000"/>
                </a:solidFill>
                <a:uFill>
                  <a:solidFill>
                    <a:srgbClr val="ffffff"/>
                  </a:solidFill>
                </a:uFill>
                <a:latin typeface="Gill Sans MT"/>
              </a:rPr>
              <a:t>Click to edit the title text format</a:t>
            </a:r>
            <a:endParaRPr b="0" lang="en-US" sz="7260" spc="-1" strike="noStrike">
              <a:solidFill>
                <a:srgbClr val="000000"/>
              </a:solidFill>
              <a:uFill>
                <a:solidFill>
                  <a:srgbClr val="ffffff"/>
                </a:solidFill>
              </a:uFill>
              <a:latin typeface="Gill Sans MT"/>
            </a:endParaRPr>
          </a:p>
        </p:txBody>
      </p:sp>
      <p:sp>
        <p:nvSpPr>
          <p:cNvPr id="4" name="PlaceHolder 5"/>
          <p:cNvSpPr>
            <a:spLocks noGrp="1"/>
          </p:cNvSpPr>
          <p:nvPr>
            <p:ph type="body"/>
          </p:nvPr>
        </p:nvSpPr>
        <p:spPr>
          <a:xfrm>
            <a:off x="2194560" y="7702560"/>
            <a:ext cx="39501720" cy="19092240"/>
          </a:xfrm>
          <a:prstGeom prst="rect">
            <a:avLst/>
          </a:prstGeom>
        </p:spPr>
        <p:txBody>
          <a:bodyPr lIns="0" rIns="0" tIns="0" bIns="0"/>
          <a:p>
            <a:pPr marL="432000" indent="-324000">
              <a:buClr>
                <a:srgbClr val="000000"/>
              </a:buClr>
              <a:buSzPct val="45000"/>
              <a:buFont typeface="Wingdings" charset="2"/>
              <a:buChar char=""/>
            </a:pPr>
            <a:r>
              <a:rPr b="0" lang="en-US" sz="8640" spc="-1" strike="noStrike">
                <a:solidFill>
                  <a:srgbClr val="262626"/>
                </a:solidFill>
                <a:uFill>
                  <a:solidFill>
                    <a:srgbClr val="ffffff"/>
                  </a:solidFill>
                </a:uFill>
                <a:latin typeface="Gill Sans MT"/>
              </a:rPr>
              <a:t>Click to edit the outline text format</a:t>
            </a:r>
            <a:endParaRPr b="0" lang="en-US" sz="8640" spc="-1" strike="noStrike">
              <a:solidFill>
                <a:srgbClr val="262626"/>
              </a:solidFill>
              <a:uFill>
                <a:solidFill>
                  <a:srgbClr val="ffffff"/>
                </a:solidFill>
              </a:uFill>
              <a:latin typeface="Gill Sans MT"/>
            </a:endParaRPr>
          </a:p>
          <a:p>
            <a:pPr lvl="1" marL="864000" indent="-324000">
              <a:buClr>
                <a:srgbClr val="000000"/>
              </a:buClr>
              <a:buSzPct val="75000"/>
              <a:buFont typeface="Symbol" charset="2"/>
              <a:buChar char=""/>
            </a:pPr>
            <a:r>
              <a:rPr b="0" lang="en-US" sz="7680" spc="-1" strike="noStrike">
                <a:solidFill>
                  <a:srgbClr val="262626"/>
                </a:solidFill>
                <a:uFill>
                  <a:solidFill>
                    <a:srgbClr val="ffffff"/>
                  </a:solidFill>
                </a:uFill>
                <a:latin typeface="Gill Sans MT"/>
              </a:rPr>
              <a:t>Second Outline Level</a:t>
            </a:r>
            <a:endParaRPr b="0" lang="en-US" sz="7680" spc="-1" strike="noStrike">
              <a:solidFill>
                <a:srgbClr val="262626"/>
              </a:solidFill>
              <a:uFill>
                <a:solidFill>
                  <a:srgbClr val="ffffff"/>
                </a:solidFill>
              </a:uFill>
              <a:latin typeface="Gill Sans MT"/>
            </a:endParaRPr>
          </a:p>
          <a:p>
            <a:pPr lvl="2" marL="1296000" indent="-288000">
              <a:buClr>
                <a:srgbClr val="000000"/>
              </a:buClr>
              <a:buSzPct val="45000"/>
              <a:buFont typeface="Wingdings" charset="2"/>
              <a:buChar char=""/>
            </a:pPr>
            <a:r>
              <a:rPr b="0" lang="en-US" sz="7680" spc="-1" strike="noStrike">
                <a:solidFill>
                  <a:srgbClr val="262626"/>
                </a:solidFill>
                <a:uFill>
                  <a:solidFill>
                    <a:srgbClr val="ffffff"/>
                  </a:solidFill>
                </a:uFill>
                <a:latin typeface="Gill Sans MT"/>
              </a:rPr>
              <a:t>Third Outline Level</a:t>
            </a:r>
            <a:endParaRPr b="0" lang="en-US" sz="7680" spc="-1" strike="noStrike">
              <a:solidFill>
                <a:srgbClr val="262626"/>
              </a:solidFill>
              <a:uFill>
                <a:solidFill>
                  <a:srgbClr val="ffffff"/>
                </a:solidFill>
              </a:uFill>
              <a:latin typeface="Gill Sans MT"/>
            </a:endParaRPr>
          </a:p>
          <a:p>
            <a:pPr lvl="3" marL="1728000" indent="-216000">
              <a:buClr>
                <a:srgbClr val="000000"/>
              </a:buClr>
              <a:buSzPct val="75000"/>
              <a:buFont typeface="Symbol" charset="2"/>
              <a:buChar char=""/>
            </a:pPr>
            <a:r>
              <a:rPr b="0" lang="en-US" sz="7680" spc="-1" strike="noStrike">
                <a:solidFill>
                  <a:srgbClr val="262626"/>
                </a:solidFill>
                <a:uFill>
                  <a:solidFill>
                    <a:srgbClr val="ffffff"/>
                  </a:solidFill>
                </a:uFill>
                <a:latin typeface="Gill Sans MT"/>
              </a:rPr>
              <a:t>Fourth Outline Level</a:t>
            </a:r>
            <a:endParaRPr b="0" lang="en-US" sz="7680" spc="-1" strike="noStrike">
              <a:solidFill>
                <a:srgbClr val="262626"/>
              </a:solidFill>
              <a:uFill>
                <a:solidFill>
                  <a:srgbClr val="ffffff"/>
                </a:solidFill>
              </a:uFill>
              <a:latin typeface="Gill Sans MT"/>
            </a:endParaRPr>
          </a:p>
          <a:p>
            <a:pPr lvl="4" marL="2160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ill Sans MT"/>
              </a:rPr>
              <a:t>Fifth Outline Level</a:t>
            </a:r>
            <a:endParaRPr b="0" lang="en-US" sz="2000" spc="-1" strike="noStrike">
              <a:solidFill>
                <a:srgbClr val="262626"/>
              </a:solidFill>
              <a:uFill>
                <a:solidFill>
                  <a:srgbClr val="ffffff"/>
                </a:solidFill>
              </a:uFill>
              <a:latin typeface="Gill Sans MT"/>
            </a:endParaRPr>
          </a:p>
          <a:p>
            <a:pPr lvl="5" marL="2592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ill Sans MT"/>
              </a:rPr>
              <a:t>Sixth Outline Level</a:t>
            </a:r>
            <a:endParaRPr b="0" lang="en-US" sz="2000" spc="-1" strike="noStrike">
              <a:solidFill>
                <a:srgbClr val="262626"/>
              </a:solidFill>
              <a:uFill>
                <a:solidFill>
                  <a:srgbClr val="ffffff"/>
                </a:solidFill>
              </a:uFill>
              <a:latin typeface="Gill Sans MT"/>
            </a:endParaRPr>
          </a:p>
          <a:p>
            <a:pPr lvl="6" marL="3024000" indent="-216000">
              <a:buClr>
                <a:srgbClr val="000000"/>
              </a:buClr>
              <a:buSzPct val="45000"/>
              <a:buFont typeface="Wingdings" charset="2"/>
              <a:buChar char=""/>
            </a:pPr>
            <a:r>
              <a:rPr b="0" lang="en-US" sz="2000" spc="-1" strike="noStrike">
                <a:solidFill>
                  <a:srgbClr val="262626"/>
                </a:solidFill>
                <a:uFill>
                  <a:solidFill>
                    <a:srgbClr val="ffffff"/>
                  </a:solidFill>
                </a:uFill>
                <a:latin typeface="Gill Sans MT"/>
              </a:rPr>
              <a:t>Seventh Outline Level</a:t>
            </a:r>
            <a:endParaRPr b="0" lang="en-US" sz="2000" spc="-1" strike="noStrike">
              <a:solidFill>
                <a:srgbClr val="262626"/>
              </a:solidFill>
              <a:uFill>
                <a:solidFill>
                  <a:srgbClr val="ffffff"/>
                </a:solidFill>
              </a:uFill>
              <a:latin typeface="Gill Sans M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25200"/>
            <a:ext cx="43890840" cy="5186880"/>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p:style>
      </p:sp>
      <p:sp>
        <p:nvSpPr>
          <p:cNvPr id="40" name="CustomShape 2"/>
          <p:cNvSpPr/>
          <p:nvPr/>
        </p:nvSpPr>
        <p:spPr>
          <a:xfrm>
            <a:off x="10007280" y="1141560"/>
            <a:ext cx="26159040" cy="288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7860" spc="-1" strike="noStrike">
                <a:solidFill>
                  <a:srgbClr val="ffffff"/>
                </a:solidFill>
                <a:uFill>
                  <a:solidFill>
                    <a:srgbClr val="ffffff"/>
                  </a:solidFill>
                </a:uFill>
                <a:latin typeface="Arial"/>
              </a:rPr>
              <a:t>Your Project Title Goes Here</a:t>
            </a:r>
            <a:endParaRPr b="0" lang="en-US" sz="1800" spc="-1" strike="noStrike">
              <a:solidFill>
                <a:srgbClr val="000000"/>
              </a:solidFill>
              <a:uFill>
                <a:solidFill>
                  <a:srgbClr val="ffffff"/>
                </a:solidFill>
              </a:uFill>
              <a:latin typeface="Arial"/>
            </a:endParaRPr>
          </a:p>
          <a:p>
            <a:pPr algn="ctr">
              <a:lnSpc>
                <a:spcPct val="100000"/>
              </a:lnSpc>
            </a:pPr>
            <a:r>
              <a:rPr b="0" lang="en-US" sz="5240" spc="-1" strike="noStrike">
                <a:solidFill>
                  <a:srgbClr val="ffffff"/>
                </a:solidFill>
                <a:uFill>
                  <a:solidFill>
                    <a:srgbClr val="ffffff"/>
                  </a:solidFill>
                </a:uFill>
                <a:latin typeface="Arial"/>
              </a:rPr>
              <a:t>Your name and mentor name</a:t>
            </a:r>
            <a:endParaRPr b="0" lang="en-US" sz="1800" spc="-1" strike="noStrike">
              <a:solidFill>
                <a:srgbClr val="000000"/>
              </a:solidFill>
              <a:uFill>
                <a:solidFill>
                  <a:srgbClr val="ffffff"/>
                </a:solidFill>
              </a:uFill>
              <a:latin typeface="Arial"/>
            </a:endParaRPr>
          </a:p>
          <a:p>
            <a:pPr algn="ctr">
              <a:lnSpc>
                <a:spcPct val="100000"/>
              </a:lnSpc>
            </a:pPr>
            <a:r>
              <a:rPr b="0" lang="en-US" sz="5240" spc="-1" strike="noStrike">
                <a:solidFill>
                  <a:srgbClr val="ffffff"/>
                </a:solidFill>
                <a:uFill>
                  <a:solidFill>
                    <a:srgbClr val="ffffff"/>
                  </a:solidFill>
                </a:uFill>
                <a:latin typeface="Arial"/>
              </a:rPr>
              <a:t>Name of your Department</a:t>
            </a:r>
            <a:endParaRPr b="0" lang="en-US" sz="1800" spc="-1" strike="noStrike">
              <a:solidFill>
                <a:srgbClr val="000000"/>
              </a:solidFill>
              <a:uFill>
                <a:solidFill>
                  <a:srgbClr val="ffffff"/>
                </a:solidFill>
              </a:uFill>
              <a:latin typeface="Arial"/>
            </a:endParaRPr>
          </a:p>
        </p:txBody>
      </p:sp>
      <p:graphicFrame>
        <p:nvGraphicFramePr>
          <p:cNvPr id="41" name="Chart 25"/>
          <p:cNvGraphicFramePr/>
          <p:nvPr/>
        </p:nvGraphicFramePr>
        <p:xfrm>
          <a:off x="1038960" y="21347280"/>
          <a:ext cx="6422400" cy="61639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42" name="Table 3"/>
          <p:cNvGraphicFramePr/>
          <p:nvPr/>
        </p:nvGraphicFramePr>
        <p:xfrm>
          <a:off x="29268000" y="19015920"/>
          <a:ext cx="6982200" cy="11851560"/>
        </p:xfrm>
        <a:graphic>
          <a:graphicData uri="http://schemas.openxmlformats.org/drawingml/2006/table">
            <a:tbl>
              <a:tblPr/>
              <a:tblGrid>
                <a:gridCol w="3491280"/>
                <a:gridCol w="3491280"/>
              </a:tblGrid>
              <a:tr h="2370240">
                <a:tc>
                  <a:tcPr marL="49680" marR="4968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c>
                  <a:tcPr marL="49680" marR="49680">
                    <a:lnL w="12240">
                      <a:solidFill>
                        <a:srgbClr val="ffffff"/>
                      </a:solidFill>
                    </a:lnL>
                    <a:lnR w="12240">
                      <a:solidFill>
                        <a:srgbClr val="ffffff"/>
                      </a:solidFill>
                    </a:lnR>
                    <a:lnT w="12240">
                      <a:solidFill>
                        <a:srgbClr val="ffffff"/>
                      </a:solidFill>
                    </a:lnT>
                    <a:lnB w="38160">
                      <a:solidFill>
                        <a:srgbClr val="ffffff"/>
                      </a:solidFill>
                    </a:lnB>
                    <a:solidFill>
                      <a:srgbClr val="f6a21d"/>
                    </a:solidFill>
                  </a:tcPr>
                </a:tc>
              </a:tr>
              <a:tr h="2370240">
                <a:tc>
                  <a:tcPr marL="49680" marR="4968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49680" marR="4968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2370240">
                <a:tc>
                  <a:tcPr marL="49680" marR="4968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cPr marL="49680" marR="4968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r h="2370240">
                <a:tc>
                  <a:tcPr marL="49680" marR="4968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c>
                  <a:tcPr marL="49680" marR="49680">
                    <a:lnL w="12240">
                      <a:solidFill>
                        <a:srgbClr val="ffffff"/>
                      </a:solidFill>
                    </a:lnL>
                    <a:lnR w="12240">
                      <a:solidFill>
                        <a:srgbClr val="ffffff"/>
                      </a:solidFill>
                    </a:lnR>
                    <a:lnT w="12240">
                      <a:solidFill>
                        <a:srgbClr val="ffffff"/>
                      </a:solidFill>
                    </a:lnT>
                    <a:lnB w="12240">
                      <a:solidFill>
                        <a:srgbClr val="ffffff"/>
                      </a:solidFill>
                    </a:lnB>
                    <a:solidFill>
                      <a:srgbClr val="fbdfcc"/>
                    </a:solidFill>
                  </a:tcPr>
                </a:tc>
              </a:tr>
              <a:tr h="2370600">
                <a:tc>
                  <a:tcPr marL="49680" marR="4968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c>
                  <a:tcPr marL="49680" marR="49680">
                    <a:lnL w="12240">
                      <a:solidFill>
                        <a:srgbClr val="ffffff"/>
                      </a:solidFill>
                    </a:lnL>
                    <a:lnR w="12240">
                      <a:solidFill>
                        <a:srgbClr val="ffffff"/>
                      </a:solidFill>
                    </a:lnR>
                    <a:lnT w="12240">
                      <a:solidFill>
                        <a:srgbClr val="ffffff"/>
                      </a:solidFill>
                    </a:lnT>
                    <a:lnB w="12240">
                      <a:solidFill>
                        <a:srgbClr val="ffffff"/>
                      </a:solidFill>
                    </a:lnB>
                    <a:solidFill>
                      <a:srgbClr val="fdf0e7"/>
                    </a:solidFill>
                  </a:tcPr>
                </a:tc>
              </a:tr>
            </a:tbl>
          </a:graphicData>
        </a:graphic>
      </p:graphicFrame>
      <p:sp>
        <p:nvSpPr>
          <p:cNvPr id="43" name="CustomShape 4"/>
          <p:cNvSpPr/>
          <p:nvPr/>
        </p:nvSpPr>
        <p:spPr>
          <a:xfrm rot="16200000">
            <a:off x="-4508640" y="18987840"/>
            <a:ext cx="7642800" cy="1684800"/>
          </a:xfrm>
          <a:prstGeom prst="rect">
            <a:avLst/>
          </a:prstGeom>
          <a:noFill/>
          <a:ln>
            <a:noFill/>
          </a:ln>
        </p:spPr>
        <p:style>
          <a:lnRef idx="0"/>
          <a:fillRef idx="0"/>
          <a:effectRef idx="0"/>
          <a:fontRef idx="minor"/>
        </p:style>
        <p:txBody>
          <a:bodyPr lIns="90000" rIns="90000" tIns="45000" bIns="45000"/>
          <a:p>
            <a:pPr>
              <a:lnSpc>
                <a:spcPct val="100000"/>
              </a:lnSpc>
            </a:pPr>
            <a:r>
              <a:rPr b="0" lang="en-US" sz="3490" spc="-1" strike="noStrike">
                <a:solidFill>
                  <a:srgbClr val="000000"/>
                </a:solidFill>
                <a:uFill>
                  <a:solidFill>
                    <a:srgbClr val="ffffff"/>
                  </a:solidFill>
                </a:uFill>
                <a:latin typeface="Gill Sans MT"/>
              </a:rPr>
              <a:t>If you have questions or need assistance contact Holley-Beeland@utc.edu</a:t>
            </a:r>
            <a:endParaRPr b="0" lang="en-US" sz="1800" spc="-1" strike="noStrike">
              <a:solidFill>
                <a:srgbClr val="000000"/>
              </a:solidFill>
              <a:uFill>
                <a:solidFill>
                  <a:srgbClr val="ffffff"/>
                </a:solidFill>
              </a:uFill>
              <a:latin typeface="Arial"/>
            </a:endParaRPr>
          </a:p>
        </p:txBody>
      </p:sp>
      <p:pic>
        <p:nvPicPr>
          <p:cNvPr id="44" name="Picture 9" descr=""/>
          <p:cNvPicPr/>
          <p:nvPr/>
        </p:nvPicPr>
        <p:blipFill>
          <a:blip r:embed="rId2"/>
          <a:stretch/>
        </p:blipFill>
        <p:spPr>
          <a:xfrm>
            <a:off x="1038960" y="638640"/>
            <a:ext cx="7635240" cy="4050720"/>
          </a:xfrm>
          <a:prstGeom prst="rect">
            <a:avLst/>
          </a:prstGeom>
          <a:ln>
            <a:noFill/>
          </a:ln>
        </p:spPr>
      </p:pic>
      <p:pic>
        <p:nvPicPr>
          <p:cNvPr id="45" name="Picture 15" descr=""/>
          <p:cNvPicPr/>
          <p:nvPr/>
        </p:nvPicPr>
        <p:blipFill>
          <a:blip r:embed="rId3"/>
          <a:stretch/>
        </p:blipFill>
        <p:spPr>
          <a:xfrm>
            <a:off x="37254240" y="527040"/>
            <a:ext cx="5549760" cy="3986640"/>
          </a:xfrm>
          <a:prstGeom prst="rect">
            <a:avLst/>
          </a:prstGeom>
          <a:ln>
            <a:noFill/>
          </a:ln>
        </p:spPr>
      </p:pic>
      <p:graphicFrame>
        <p:nvGraphicFramePr>
          <p:cNvPr id="46" name="Chart 26"/>
          <p:cNvGraphicFramePr/>
          <p:nvPr/>
        </p:nvGraphicFramePr>
        <p:xfrm>
          <a:off x="8031600" y="21361680"/>
          <a:ext cx="6422400" cy="616392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7" name="Chart 27"/>
          <p:cNvGraphicFramePr/>
          <p:nvPr/>
        </p:nvGraphicFramePr>
        <p:xfrm>
          <a:off x="15023880" y="21347280"/>
          <a:ext cx="6422400" cy="6163920"/>
        </p:xfrm>
        <a:graphic>
          <a:graphicData uri="http://schemas.openxmlformats.org/drawingml/2006/chart">
            <c:chart xmlns:c="http://schemas.openxmlformats.org/drawingml/2006/chart" xmlns:r="http://schemas.openxmlformats.org/officeDocument/2006/relationships" r:id="rId5"/>
          </a:graphicData>
        </a:graphic>
      </p:graphicFrame>
      <p:sp>
        <p:nvSpPr>
          <p:cNvPr id="48" name="CustomShape 5"/>
          <p:cNvSpPr/>
          <p:nvPr/>
        </p:nvSpPr>
        <p:spPr>
          <a:xfrm>
            <a:off x="1038960" y="27923400"/>
            <a:ext cx="11244960" cy="389520"/>
          </a:xfrm>
          <a:prstGeom prst="rect">
            <a:avLst/>
          </a:prstGeom>
          <a:noFill/>
          <a:ln>
            <a:noFill/>
          </a:ln>
        </p:spPr>
        <p:style>
          <a:lnRef idx="0"/>
          <a:fillRef idx="0"/>
          <a:effectRef idx="0"/>
          <a:fontRef idx="minor"/>
        </p:style>
        <p:txBody>
          <a:bodyPr lIns="90000" rIns="90000" tIns="45000" bIns="45000"/>
          <a:p>
            <a:pPr>
              <a:lnSpc>
                <a:spcPct val="100000"/>
              </a:lnSpc>
            </a:pPr>
            <a:r>
              <a:rPr b="0" i="1" lang="en-US" sz="1970" spc="-1" strike="noStrike">
                <a:solidFill>
                  <a:srgbClr val="00386b"/>
                </a:solidFill>
                <a:uFill>
                  <a:solidFill>
                    <a:srgbClr val="ffffff"/>
                  </a:solidFill>
                </a:uFill>
                <a:latin typeface="Times New Roman"/>
                <a:ea typeface="Arial"/>
              </a:rPr>
              <a:t>Chart legends other information here  </a:t>
            </a:r>
            <a:endParaRPr b="0" lang="en-US" sz="1800" spc="-1" strike="noStrike">
              <a:solidFill>
                <a:srgbClr val="000000"/>
              </a:solidFill>
              <a:uFill>
                <a:solidFill>
                  <a:srgbClr val="ffffff"/>
                </a:solidFill>
              </a:uFill>
              <a:latin typeface="Arial"/>
            </a:endParaRPr>
          </a:p>
        </p:txBody>
      </p:sp>
      <p:sp>
        <p:nvSpPr>
          <p:cNvPr id="49" name="CustomShape 6"/>
          <p:cNvSpPr/>
          <p:nvPr/>
        </p:nvSpPr>
        <p:spPr>
          <a:xfrm>
            <a:off x="997560" y="28532880"/>
            <a:ext cx="20449080" cy="2483640"/>
          </a:xfrm>
          <a:prstGeom prst="rect">
            <a:avLst/>
          </a:prstGeom>
          <a:noFill/>
          <a:ln>
            <a:noFill/>
          </a:ln>
        </p:spPr>
        <p:style>
          <a:lnRef idx="0"/>
          <a:fillRef idx="0"/>
          <a:effectRef idx="0"/>
          <a:fontRef idx="minor"/>
        </p:style>
        <p:txBody>
          <a:bodyPr lIns="90000" rIns="90000" tIns="45000" bIns="45000"/>
          <a:p>
            <a:pPr>
              <a:lnSpc>
                <a:spcPct val="100000"/>
              </a:lnSpc>
            </a:pPr>
            <a:r>
              <a:rPr b="0" lang="en-US" sz="393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The above is just a place holder. Use the Insert &gt; Charts and select type to suit your research. Try to choose a color palate that will match the rest of your poster.</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50" name="CustomShape 7"/>
          <p:cNvSpPr/>
          <p:nvPr/>
        </p:nvSpPr>
        <p:spPr>
          <a:xfrm>
            <a:off x="1038960" y="20193120"/>
            <a:ext cx="9625680" cy="888120"/>
          </a:xfrm>
          <a:prstGeom prst="rect">
            <a:avLst/>
          </a:prstGeom>
          <a:noFill/>
          <a:ln>
            <a:noFill/>
          </a:ln>
        </p:spPr>
        <p:style>
          <a:lnRef idx="0"/>
          <a:fillRef idx="0"/>
          <a:effectRef idx="0"/>
          <a:fontRef idx="minor"/>
        </p:style>
        <p:txBody>
          <a:bodyPr lIns="90000" rIns="90000" tIns="45000" bIns="45000"/>
          <a:p>
            <a:pPr>
              <a:lnSpc>
                <a:spcPct val="100000"/>
              </a:lnSpc>
            </a:pPr>
            <a:r>
              <a:rPr b="1" lang="en-US" sz="5240" spc="-1" strike="noStrike">
                <a:solidFill>
                  <a:srgbClr val="00386b"/>
                </a:solidFill>
                <a:uFill>
                  <a:solidFill>
                    <a:srgbClr val="ffffff"/>
                  </a:solidFill>
                </a:uFill>
                <a:latin typeface="Arial"/>
              </a:rPr>
              <a:t>Results</a:t>
            </a:r>
            <a:endParaRPr b="0" lang="en-US" sz="1800" spc="-1" strike="noStrike">
              <a:solidFill>
                <a:srgbClr val="000000"/>
              </a:solidFill>
              <a:uFill>
                <a:solidFill>
                  <a:srgbClr val="ffffff"/>
                </a:solidFill>
              </a:uFill>
              <a:latin typeface="Arial"/>
            </a:endParaRPr>
          </a:p>
        </p:txBody>
      </p:sp>
      <p:sp>
        <p:nvSpPr>
          <p:cNvPr id="51" name="CustomShape 8"/>
          <p:cNvSpPr/>
          <p:nvPr/>
        </p:nvSpPr>
        <p:spPr>
          <a:xfrm>
            <a:off x="22485960" y="18817200"/>
            <a:ext cx="6483600" cy="12056760"/>
          </a:xfrm>
          <a:prstGeom prst="rect">
            <a:avLst/>
          </a:prstGeom>
          <a:noFill/>
          <a:ln>
            <a:noFill/>
          </a:ln>
        </p:spPr>
        <p:style>
          <a:lnRef idx="0"/>
          <a:fillRef idx="0"/>
          <a:effectRef idx="0"/>
          <a:fontRef idx="minor"/>
        </p:style>
        <p:txBody>
          <a:bodyPr lIns="90000" rIns="90000" tIns="45000" bIns="45000"/>
          <a:p>
            <a:pPr>
              <a:lnSpc>
                <a:spcPct val="100000"/>
              </a:lnSpc>
            </a:pPr>
            <a:r>
              <a:rPr b="0" lang="en-US" sz="3930" spc="-1" strike="noStrike">
                <a:solidFill>
                  <a:srgbClr val="000000"/>
                </a:solidFill>
                <a:uFill>
                  <a:solidFill>
                    <a:srgbClr val="ffffff"/>
                  </a:solidFill>
                </a:uFill>
                <a:latin typeface="Times New Roman"/>
              </a:rPr>
              <a:t>At the Right is is table. You may add rows or columns by selecting the table and using the  Table Design and Layout options above. Insert the appropriate text. Remember, you can change your font size to fit your data but try to keep the font size at 18 points or larger. Insert your text here. Remember, you can change your font size to fit your data but try to keep the font size at 18 points or larger. Insert your text here. Insert your text here. Remember, you can change your font size to fit your data but try to keep the font size at 18 points or larger. Insert your text here.</a:t>
            </a:r>
            <a:endParaRPr b="0" lang="en-US" sz="1800" spc="-1" strike="noStrike">
              <a:solidFill>
                <a:srgbClr val="000000"/>
              </a:solidFill>
              <a:uFill>
                <a:solidFill>
                  <a:srgbClr val="ffffff"/>
                </a:solidFill>
              </a:uFill>
              <a:latin typeface="Arial"/>
            </a:endParaRPr>
          </a:p>
        </p:txBody>
      </p:sp>
      <p:sp>
        <p:nvSpPr>
          <p:cNvPr id="52" name="CustomShape 9"/>
          <p:cNvSpPr/>
          <p:nvPr/>
        </p:nvSpPr>
        <p:spPr>
          <a:xfrm>
            <a:off x="22444200" y="17639640"/>
            <a:ext cx="9625680" cy="888120"/>
          </a:xfrm>
          <a:prstGeom prst="rect">
            <a:avLst/>
          </a:prstGeom>
          <a:noFill/>
          <a:ln>
            <a:noFill/>
          </a:ln>
        </p:spPr>
        <p:style>
          <a:lnRef idx="0"/>
          <a:fillRef idx="0"/>
          <a:effectRef idx="0"/>
          <a:fontRef idx="minor"/>
        </p:style>
        <p:txBody>
          <a:bodyPr lIns="90000" rIns="90000" tIns="45000" bIns="45000"/>
          <a:p>
            <a:pPr>
              <a:lnSpc>
                <a:spcPct val="100000"/>
              </a:lnSpc>
            </a:pPr>
            <a:r>
              <a:rPr b="1" lang="en-US" sz="5240" spc="-1" strike="noStrike">
                <a:solidFill>
                  <a:srgbClr val="00386b"/>
                </a:solidFill>
                <a:uFill>
                  <a:solidFill>
                    <a:srgbClr val="ffffff"/>
                  </a:solidFill>
                </a:uFill>
                <a:latin typeface="Arial"/>
              </a:rPr>
              <a:t>Conclusions</a:t>
            </a:r>
            <a:endParaRPr b="0" lang="en-US" sz="1800" spc="-1" strike="noStrike">
              <a:solidFill>
                <a:srgbClr val="000000"/>
              </a:solidFill>
              <a:uFill>
                <a:solidFill>
                  <a:srgbClr val="ffffff"/>
                </a:solidFill>
              </a:uFill>
              <a:latin typeface="Arial"/>
            </a:endParaRPr>
          </a:p>
        </p:txBody>
      </p:sp>
      <p:sp>
        <p:nvSpPr>
          <p:cNvPr id="53" name="CustomShape 10"/>
          <p:cNvSpPr/>
          <p:nvPr/>
        </p:nvSpPr>
        <p:spPr>
          <a:xfrm>
            <a:off x="36839160" y="18817200"/>
            <a:ext cx="6124320" cy="4876920"/>
          </a:xfrm>
          <a:prstGeom prst="rect">
            <a:avLst/>
          </a:prstGeom>
          <a:noFill/>
          <a:ln>
            <a:noFill/>
          </a:ln>
        </p:spPr>
        <p:style>
          <a:lnRef idx="0"/>
          <a:fillRef idx="0"/>
          <a:effectRef idx="0"/>
          <a:fontRef idx="minor"/>
        </p:style>
        <p:txBody>
          <a:bodyPr lIns="90000" rIns="90000" tIns="45000" bIns="45000"/>
          <a:p>
            <a:pPr marL="388080" indent="-387720">
              <a:lnSpc>
                <a:spcPct val="100000"/>
              </a:lnSpc>
              <a:buClr>
                <a:srgbClr val="000000"/>
              </a:buClr>
              <a:buFont typeface="Gill Sans MT"/>
              <a:buAutoNum type="arabicPeriod"/>
            </a:pPr>
            <a:r>
              <a:rPr b="0" lang="en-US" sz="262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a:p>
            <a:pPr marL="388080" indent="-387720">
              <a:lnSpc>
                <a:spcPct val="100000"/>
              </a:lnSpc>
              <a:buClr>
                <a:srgbClr val="000000"/>
              </a:buClr>
              <a:buFont typeface="Gill Sans MT"/>
              <a:buAutoNum type="arabicPeriod"/>
            </a:pPr>
            <a:r>
              <a:rPr b="0" lang="en-US" sz="262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a:p>
            <a:pPr marL="388080" indent="-387720">
              <a:lnSpc>
                <a:spcPct val="100000"/>
              </a:lnSpc>
              <a:buClr>
                <a:srgbClr val="000000"/>
              </a:buClr>
              <a:buFont typeface="Gill Sans MT"/>
              <a:buAutoNum type="arabicPeriod"/>
            </a:pPr>
            <a:r>
              <a:rPr b="0" lang="en-US" sz="262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p:txBody>
      </p:sp>
      <p:sp>
        <p:nvSpPr>
          <p:cNvPr id="54" name="CustomShape 11"/>
          <p:cNvSpPr/>
          <p:nvPr/>
        </p:nvSpPr>
        <p:spPr>
          <a:xfrm>
            <a:off x="36797760" y="17639640"/>
            <a:ext cx="6165720" cy="888120"/>
          </a:xfrm>
          <a:prstGeom prst="rect">
            <a:avLst/>
          </a:prstGeom>
          <a:noFill/>
          <a:ln>
            <a:noFill/>
          </a:ln>
        </p:spPr>
        <p:style>
          <a:lnRef idx="0"/>
          <a:fillRef idx="0"/>
          <a:effectRef idx="0"/>
          <a:fontRef idx="minor"/>
        </p:style>
        <p:txBody>
          <a:bodyPr lIns="90000" rIns="90000" tIns="45000" bIns="45000"/>
          <a:p>
            <a:pPr>
              <a:lnSpc>
                <a:spcPct val="100000"/>
              </a:lnSpc>
            </a:pPr>
            <a:r>
              <a:rPr b="1" lang="en-US" sz="5240" spc="-1" strike="noStrike">
                <a:solidFill>
                  <a:srgbClr val="00386b"/>
                </a:solidFill>
                <a:uFill>
                  <a:solidFill>
                    <a:srgbClr val="ffffff"/>
                  </a:solidFill>
                </a:uFill>
                <a:latin typeface="Arial"/>
              </a:rPr>
              <a:t>References</a:t>
            </a:r>
            <a:endParaRPr b="0" lang="en-US" sz="1800" spc="-1" strike="noStrike">
              <a:solidFill>
                <a:srgbClr val="000000"/>
              </a:solidFill>
              <a:uFill>
                <a:solidFill>
                  <a:srgbClr val="ffffff"/>
                </a:solidFill>
              </a:uFill>
              <a:latin typeface="Arial"/>
            </a:endParaRPr>
          </a:p>
        </p:txBody>
      </p:sp>
      <p:sp>
        <p:nvSpPr>
          <p:cNvPr id="55" name="Line 12"/>
          <p:cNvSpPr/>
          <p:nvPr/>
        </p:nvSpPr>
        <p:spPr>
          <a:xfrm>
            <a:off x="997200" y="31956840"/>
            <a:ext cx="20449440" cy="360"/>
          </a:xfrm>
          <a:prstGeom prst="line">
            <a:avLst/>
          </a:prstGeom>
          <a:ln w="76320">
            <a:solidFill>
              <a:srgbClr val="e4b445"/>
            </a:solidFill>
            <a:round/>
          </a:ln>
        </p:spPr>
        <p:style>
          <a:lnRef idx="1">
            <a:schemeClr val="accent1"/>
          </a:lnRef>
          <a:fillRef idx="0">
            <a:schemeClr val="accent1"/>
          </a:fillRef>
          <a:effectRef idx="0">
            <a:schemeClr val="accent1"/>
          </a:effectRef>
          <a:fontRef idx="minor"/>
        </p:style>
      </p:sp>
      <p:sp>
        <p:nvSpPr>
          <p:cNvPr id="56" name="Line 13"/>
          <p:cNvSpPr/>
          <p:nvPr/>
        </p:nvSpPr>
        <p:spPr>
          <a:xfrm>
            <a:off x="22444200" y="31956840"/>
            <a:ext cx="14006880" cy="360"/>
          </a:xfrm>
          <a:prstGeom prst="line">
            <a:avLst/>
          </a:prstGeom>
          <a:ln w="76320">
            <a:solidFill>
              <a:srgbClr val="e4b445"/>
            </a:solidFill>
            <a:round/>
          </a:ln>
        </p:spPr>
        <p:style>
          <a:lnRef idx="1">
            <a:schemeClr val="accent1"/>
          </a:lnRef>
          <a:fillRef idx="0">
            <a:schemeClr val="accent1"/>
          </a:fillRef>
          <a:effectRef idx="0">
            <a:schemeClr val="accent1"/>
          </a:effectRef>
          <a:fontRef idx="minor"/>
        </p:style>
      </p:sp>
      <p:sp>
        <p:nvSpPr>
          <p:cNvPr id="57" name="CustomShape 14"/>
          <p:cNvSpPr/>
          <p:nvPr/>
        </p:nvSpPr>
        <p:spPr>
          <a:xfrm>
            <a:off x="36839160" y="26520120"/>
            <a:ext cx="6124320" cy="3680280"/>
          </a:xfrm>
          <a:prstGeom prst="rect">
            <a:avLst/>
          </a:prstGeom>
          <a:noFill/>
          <a:ln>
            <a:noFill/>
          </a:ln>
        </p:spPr>
        <p:style>
          <a:lnRef idx="0"/>
          <a:fillRef idx="0"/>
          <a:effectRef idx="0"/>
          <a:fontRef idx="minor"/>
        </p:style>
        <p:txBody>
          <a:bodyPr lIns="90000" rIns="90000" tIns="45000" bIns="45000"/>
          <a:p>
            <a:pPr>
              <a:lnSpc>
                <a:spcPct val="100000"/>
              </a:lnSpc>
            </a:pPr>
            <a:r>
              <a:rPr b="0" lang="en-US" sz="262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a:p>
            <a:pPr>
              <a:lnSpc>
                <a:spcPct val="100000"/>
              </a:lnSpc>
            </a:pPr>
            <a:r>
              <a:rPr b="0" lang="en-US" sz="262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a:p>
            <a:pPr>
              <a:lnSpc>
                <a:spcPct val="100000"/>
              </a:lnSpc>
            </a:pPr>
            <a:r>
              <a:rPr b="0" lang="en-US" sz="262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p:txBody>
      </p:sp>
      <p:sp>
        <p:nvSpPr>
          <p:cNvPr id="58" name="CustomShape 15"/>
          <p:cNvSpPr/>
          <p:nvPr/>
        </p:nvSpPr>
        <p:spPr>
          <a:xfrm>
            <a:off x="36797760" y="25342560"/>
            <a:ext cx="6649920" cy="788400"/>
          </a:xfrm>
          <a:prstGeom prst="rect">
            <a:avLst/>
          </a:prstGeom>
          <a:noFill/>
          <a:ln>
            <a:noFill/>
          </a:ln>
        </p:spPr>
        <p:style>
          <a:lnRef idx="0"/>
          <a:fillRef idx="0"/>
          <a:effectRef idx="0"/>
          <a:fontRef idx="minor"/>
        </p:style>
        <p:txBody>
          <a:bodyPr lIns="90000" rIns="90000" tIns="45000" bIns="45000"/>
          <a:p>
            <a:pPr>
              <a:lnSpc>
                <a:spcPct val="100000"/>
              </a:lnSpc>
            </a:pPr>
            <a:r>
              <a:rPr b="1" lang="en-US" sz="4580" spc="-1" strike="noStrike">
                <a:solidFill>
                  <a:srgbClr val="00386b"/>
                </a:solidFill>
                <a:uFill>
                  <a:solidFill>
                    <a:srgbClr val="ffffff"/>
                  </a:solidFill>
                </a:uFill>
                <a:latin typeface="Arial"/>
              </a:rPr>
              <a:t>Acknowledgements</a:t>
            </a:r>
            <a:endParaRPr b="0" lang="en-US" sz="1800" spc="-1" strike="noStrike">
              <a:solidFill>
                <a:srgbClr val="000000"/>
              </a:solidFill>
              <a:uFill>
                <a:solidFill>
                  <a:srgbClr val="ffffff"/>
                </a:solidFill>
              </a:uFill>
              <a:latin typeface="Arial"/>
            </a:endParaRPr>
          </a:p>
        </p:txBody>
      </p:sp>
      <p:sp>
        <p:nvSpPr>
          <p:cNvPr id="59" name="Line 16"/>
          <p:cNvSpPr/>
          <p:nvPr/>
        </p:nvSpPr>
        <p:spPr>
          <a:xfrm>
            <a:off x="36839160" y="31956840"/>
            <a:ext cx="6124320" cy="360"/>
          </a:xfrm>
          <a:prstGeom prst="line">
            <a:avLst/>
          </a:prstGeom>
          <a:ln w="76320">
            <a:solidFill>
              <a:srgbClr val="e4b445"/>
            </a:solidFill>
            <a:round/>
          </a:ln>
        </p:spPr>
        <p:style>
          <a:lnRef idx="1">
            <a:schemeClr val="accent1"/>
          </a:lnRef>
          <a:fillRef idx="0">
            <a:schemeClr val="accent1"/>
          </a:fillRef>
          <a:effectRef idx="0">
            <a:schemeClr val="accent1"/>
          </a:effectRef>
          <a:fontRef idx="minor"/>
        </p:style>
      </p:sp>
      <p:sp>
        <p:nvSpPr>
          <p:cNvPr id="60" name="Line 17"/>
          <p:cNvSpPr/>
          <p:nvPr/>
        </p:nvSpPr>
        <p:spPr>
          <a:xfrm>
            <a:off x="36839160" y="24464520"/>
            <a:ext cx="6124320" cy="360"/>
          </a:xfrm>
          <a:prstGeom prst="line">
            <a:avLst/>
          </a:prstGeom>
          <a:ln w="76320">
            <a:solidFill>
              <a:srgbClr val="e4b445"/>
            </a:solidFill>
            <a:round/>
          </a:ln>
        </p:spPr>
        <p:style>
          <a:lnRef idx="1">
            <a:schemeClr val="accent1"/>
          </a:lnRef>
          <a:fillRef idx="0">
            <a:schemeClr val="accent1"/>
          </a:fillRef>
          <a:effectRef idx="0">
            <a:schemeClr val="accent1"/>
          </a:effectRef>
          <a:fontRef idx="minor"/>
        </p:style>
      </p:sp>
      <p:sp>
        <p:nvSpPr>
          <p:cNvPr id="61" name="CustomShape 18"/>
          <p:cNvSpPr/>
          <p:nvPr/>
        </p:nvSpPr>
        <p:spPr>
          <a:xfrm>
            <a:off x="997560" y="9728640"/>
            <a:ext cx="6483600" cy="9663480"/>
          </a:xfrm>
          <a:prstGeom prst="rect">
            <a:avLst/>
          </a:prstGeom>
          <a:noFill/>
          <a:ln>
            <a:noFill/>
          </a:ln>
        </p:spPr>
        <p:style>
          <a:lnRef idx="0"/>
          <a:fillRef idx="0"/>
          <a:effectRef idx="0"/>
          <a:fontRef idx="minor"/>
        </p:style>
        <p:txBody>
          <a:bodyPr lIns="90000" rIns="90000" tIns="45000" bIns="45000"/>
          <a:p>
            <a:pPr>
              <a:lnSpc>
                <a:spcPct val="100000"/>
              </a:lnSpc>
            </a:pPr>
            <a:r>
              <a:rPr b="0" lang="en-US" sz="393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Insert your text here.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r>
              <a:rPr b="0" lang="en-US" sz="3930" spc="-1" strike="noStrike">
                <a:solidFill>
                  <a:srgbClr val="000000"/>
                </a:solidFill>
                <a:uFill>
                  <a:solidFill>
                    <a:srgbClr val="ffffff"/>
                  </a:solidFill>
                </a:uFill>
                <a:latin typeface="Times New Roman"/>
              </a:rPr>
              <a:t>Remember, you can change your font size to fit your data but try to keep the font size at 18 points or larger. 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62" name="CustomShape 19"/>
          <p:cNvSpPr/>
          <p:nvPr/>
        </p:nvSpPr>
        <p:spPr>
          <a:xfrm>
            <a:off x="997560" y="8551080"/>
            <a:ext cx="9625680" cy="888120"/>
          </a:xfrm>
          <a:prstGeom prst="rect">
            <a:avLst/>
          </a:prstGeom>
          <a:noFill/>
          <a:ln>
            <a:noFill/>
          </a:ln>
        </p:spPr>
        <p:style>
          <a:lnRef idx="0"/>
          <a:fillRef idx="0"/>
          <a:effectRef idx="0"/>
          <a:fontRef idx="minor"/>
        </p:style>
        <p:txBody>
          <a:bodyPr lIns="90000" rIns="90000" tIns="45000" bIns="45000"/>
          <a:p>
            <a:pPr>
              <a:lnSpc>
                <a:spcPct val="100000"/>
              </a:lnSpc>
            </a:pPr>
            <a:r>
              <a:rPr b="1" lang="en-US" sz="5240" spc="-1" strike="noStrike">
                <a:solidFill>
                  <a:srgbClr val="00386b"/>
                </a:solidFill>
                <a:uFill>
                  <a:solidFill>
                    <a:srgbClr val="ffffff"/>
                  </a:solidFill>
                </a:uFill>
                <a:latin typeface="Arial"/>
              </a:rPr>
              <a:t>Background or Introduction</a:t>
            </a:r>
            <a:endParaRPr b="0" lang="en-US" sz="1800" spc="-1" strike="noStrike">
              <a:solidFill>
                <a:srgbClr val="000000"/>
              </a:solidFill>
              <a:uFill>
                <a:solidFill>
                  <a:srgbClr val="ffffff"/>
                </a:solidFill>
              </a:uFill>
              <a:latin typeface="Arial"/>
            </a:endParaRPr>
          </a:p>
        </p:txBody>
      </p:sp>
      <p:pic>
        <p:nvPicPr>
          <p:cNvPr id="63" name="Picture 13" descr=""/>
          <p:cNvPicPr/>
          <p:nvPr/>
        </p:nvPicPr>
        <p:blipFill>
          <a:blip r:embed="rId6"/>
          <a:srcRect l="0" t="782852" r="0" b="-385"/>
          <a:stretch/>
        </p:blipFill>
        <p:spPr>
          <a:xfrm>
            <a:off x="7980120" y="10027800"/>
            <a:ext cx="13466160" cy="8368200"/>
          </a:xfrm>
          <a:prstGeom prst="rect">
            <a:avLst/>
          </a:prstGeom>
          <a:ln>
            <a:noFill/>
          </a:ln>
        </p:spPr>
      </p:pic>
      <p:sp>
        <p:nvSpPr>
          <p:cNvPr id="64" name="CustomShape 20"/>
          <p:cNvSpPr/>
          <p:nvPr/>
        </p:nvSpPr>
        <p:spPr>
          <a:xfrm>
            <a:off x="22485960" y="9728640"/>
            <a:ext cx="6483600" cy="6073560"/>
          </a:xfrm>
          <a:prstGeom prst="rect">
            <a:avLst/>
          </a:prstGeom>
          <a:noFill/>
          <a:ln>
            <a:noFill/>
          </a:ln>
        </p:spPr>
        <p:style>
          <a:lnRef idx="0"/>
          <a:fillRef idx="0"/>
          <a:effectRef idx="0"/>
          <a:fontRef idx="minor"/>
        </p:style>
        <p:txBody>
          <a:bodyPr lIns="90000" rIns="90000" tIns="45000" bIns="45000"/>
          <a:p>
            <a:pPr>
              <a:lnSpc>
                <a:spcPct val="100000"/>
              </a:lnSpc>
            </a:pPr>
            <a:r>
              <a:rPr b="0" lang="en-US" sz="3930" spc="-1" strike="noStrike">
                <a:solidFill>
                  <a:srgbClr val="000000"/>
                </a:solidFill>
                <a:uFill>
                  <a:solidFill>
                    <a:srgbClr val="ffffff"/>
                  </a:solidFill>
                </a:uFill>
                <a:latin typeface="Times New Roman"/>
              </a:rPr>
              <a:t>Insert your text here. Remember, you can change your font size to fit your data but try to keep the font size at 18 points or larger. Insert your text here. Remember, you can change your font size to fit your data but try to keep the font size at 18 points or larger. Insert your text here. </a:t>
            </a:r>
            <a:endParaRPr b="0" lang="en-US" sz="1800" spc="-1" strike="noStrike">
              <a:solidFill>
                <a:srgbClr val="000000"/>
              </a:solidFill>
              <a:uFill>
                <a:solidFill>
                  <a:srgbClr val="ffffff"/>
                </a:solidFill>
              </a:uFill>
              <a:latin typeface="Arial"/>
            </a:endParaRPr>
          </a:p>
        </p:txBody>
      </p:sp>
      <p:sp>
        <p:nvSpPr>
          <p:cNvPr id="65" name="CustomShape 21"/>
          <p:cNvSpPr/>
          <p:nvPr/>
        </p:nvSpPr>
        <p:spPr>
          <a:xfrm>
            <a:off x="22444200" y="8551080"/>
            <a:ext cx="9625680" cy="888120"/>
          </a:xfrm>
          <a:prstGeom prst="rect">
            <a:avLst/>
          </a:prstGeom>
          <a:noFill/>
          <a:ln>
            <a:noFill/>
          </a:ln>
        </p:spPr>
        <p:style>
          <a:lnRef idx="0"/>
          <a:fillRef idx="0"/>
          <a:effectRef idx="0"/>
          <a:fontRef idx="minor"/>
        </p:style>
        <p:txBody>
          <a:bodyPr lIns="90000" rIns="90000" tIns="45000" bIns="45000"/>
          <a:p>
            <a:pPr>
              <a:lnSpc>
                <a:spcPct val="100000"/>
              </a:lnSpc>
            </a:pPr>
            <a:r>
              <a:rPr b="1" lang="en-US" sz="5240" spc="-1" strike="noStrike">
                <a:solidFill>
                  <a:srgbClr val="00386b"/>
                </a:solidFill>
                <a:uFill>
                  <a:solidFill>
                    <a:srgbClr val="ffffff"/>
                  </a:solidFill>
                </a:uFill>
                <a:latin typeface="Arial"/>
              </a:rPr>
              <a:t>Methods</a:t>
            </a:r>
            <a:endParaRPr b="0" lang="en-US" sz="1800" spc="-1" strike="noStrike">
              <a:solidFill>
                <a:srgbClr val="000000"/>
              </a:solidFill>
              <a:uFill>
                <a:solidFill>
                  <a:srgbClr val="ffffff"/>
                </a:solidFill>
              </a:uFill>
              <a:latin typeface="Arial"/>
            </a:endParaRPr>
          </a:p>
        </p:txBody>
      </p:sp>
      <p:pic>
        <p:nvPicPr>
          <p:cNvPr id="66" name="Picture 20" descr=""/>
          <p:cNvPicPr/>
          <p:nvPr/>
        </p:nvPicPr>
        <p:blipFill>
          <a:blip r:embed="rId7"/>
          <a:stretch/>
        </p:blipFill>
        <p:spPr>
          <a:xfrm>
            <a:off x="29497320" y="10236240"/>
            <a:ext cx="13466160" cy="5625360"/>
          </a:xfrm>
          <a:prstGeom prst="rect">
            <a:avLst/>
          </a:prstGeom>
          <a:ln>
            <a:noFill/>
          </a:ln>
        </p:spPr>
      </p:pic>
      <p:sp>
        <p:nvSpPr>
          <p:cNvPr id="67" name="Line 22"/>
          <p:cNvSpPr/>
          <p:nvPr/>
        </p:nvSpPr>
        <p:spPr>
          <a:xfrm>
            <a:off x="997200" y="19532160"/>
            <a:ext cx="20449440" cy="360"/>
          </a:xfrm>
          <a:prstGeom prst="line">
            <a:avLst/>
          </a:prstGeom>
          <a:ln w="76320">
            <a:solidFill>
              <a:srgbClr val="e4b445"/>
            </a:solidFill>
            <a:round/>
          </a:ln>
        </p:spPr>
        <p:style>
          <a:lnRef idx="1">
            <a:schemeClr val="accent1"/>
          </a:lnRef>
          <a:fillRef idx="0">
            <a:schemeClr val="accent1"/>
          </a:fillRef>
          <a:effectRef idx="0">
            <a:schemeClr val="accent1"/>
          </a:effectRef>
          <a:fontRef idx="minor"/>
        </p:style>
      </p:sp>
      <p:sp>
        <p:nvSpPr>
          <p:cNvPr id="68" name="Line 23"/>
          <p:cNvSpPr/>
          <p:nvPr/>
        </p:nvSpPr>
        <p:spPr>
          <a:xfrm>
            <a:off x="22494240" y="16822080"/>
            <a:ext cx="20449080" cy="360"/>
          </a:xfrm>
          <a:prstGeom prst="line">
            <a:avLst/>
          </a:prstGeom>
          <a:ln w="76320">
            <a:solidFill>
              <a:srgbClr val="e4b445"/>
            </a:solidFill>
            <a:round/>
          </a:ln>
        </p:spPr>
        <p:style>
          <a:lnRef idx="1">
            <a:schemeClr val="accent1"/>
          </a:lnRef>
          <a:fillRef idx="0">
            <a:schemeClr val="accent1"/>
          </a:fillRef>
          <a:effectRef idx="0">
            <a:schemeClr val="accent1"/>
          </a:effectRef>
          <a:fontRef idx="minor"/>
        </p:style>
      </p:sp>
      <p:sp>
        <p:nvSpPr>
          <p:cNvPr id="69" name="CustomShape 24"/>
          <p:cNvSpPr/>
          <p:nvPr/>
        </p:nvSpPr>
        <p:spPr>
          <a:xfrm>
            <a:off x="8031600" y="18613080"/>
            <a:ext cx="13415040" cy="38952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970" spc="-1" strike="noStrike">
                <a:solidFill>
                  <a:srgbClr val="00386b"/>
                </a:solidFill>
                <a:uFill>
                  <a:solidFill>
                    <a:srgbClr val="ffffff"/>
                  </a:solidFill>
                </a:uFill>
                <a:latin typeface="Times New Roman"/>
                <a:ea typeface="Arial"/>
              </a:rPr>
              <a:t>Caption: your images here</a:t>
            </a:r>
            <a:endParaRPr b="0" lang="en-US" sz="1800" spc="-1" strike="noStrike">
              <a:solidFill>
                <a:srgbClr val="000000"/>
              </a:solidFill>
              <a:uFill>
                <a:solidFill>
                  <a:srgbClr val="ffffff"/>
                </a:solidFill>
              </a:uFill>
              <a:latin typeface="Arial"/>
            </a:endParaRPr>
          </a:p>
        </p:txBody>
      </p:sp>
      <p:sp>
        <p:nvSpPr>
          <p:cNvPr id="70" name="CustomShape 25"/>
          <p:cNvSpPr/>
          <p:nvPr/>
        </p:nvSpPr>
        <p:spPr>
          <a:xfrm>
            <a:off x="29497320" y="16008480"/>
            <a:ext cx="7189200" cy="38952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970" spc="-1" strike="noStrike">
                <a:solidFill>
                  <a:srgbClr val="00386b"/>
                </a:solidFill>
                <a:uFill>
                  <a:solidFill>
                    <a:srgbClr val="ffffff"/>
                  </a:solidFill>
                </a:uFill>
                <a:latin typeface="Times New Roman"/>
                <a:ea typeface="Arial"/>
              </a:rPr>
              <a:t>Caption: your images here</a:t>
            </a:r>
            <a:endParaRPr b="0" lang="en-US" sz="1800" spc="-1" strike="noStrike">
              <a:solidFill>
                <a:srgbClr val="000000"/>
              </a:solidFill>
              <a:uFill>
                <a:solidFill>
                  <a:srgbClr val="ffffff"/>
                </a:solidFill>
              </a:uFill>
              <a:latin typeface="Arial"/>
            </a:endParaRPr>
          </a:p>
        </p:txBody>
      </p:sp>
      <p:sp>
        <p:nvSpPr>
          <p:cNvPr id="71" name="CustomShape 26"/>
          <p:cNvSpPr/>
          <p:nvPr/>
        </p:nvSpPr>
        <p:spPr>
          <a:xfrm>
            <a:off x="35759520" y="16008480"/>
            <a:ext cx="7189200" cy="389520"/>
          </a:xfrm>
          <a:prstGeom prst="rect">
            <a:avLst/>
          </a:prstGeom>
          <a:noFill/>
          <a:ln>
            <a:noFill/>
          </a:ln>
        </p:spPr>
        <p:style>
          <a:lnRef idx="0"/>
          <a:fillRef idx="0"/>
          <a:effectRef idx="0"/>
          <a:fontRef idx="minor"/>
        </p:style>
        <p:txBody>
          <a:bodyPr lIns="90000" rIns="90000" tIns="45000" bIns="45000"/>
          <a:p>
            <a:pPr algn="ctr">
              <a:lnSpc>
                <a:spcPct val="100000"/>
              </a:lnSpc>
            </a:pPr>
            <a:r>
              <a:rPr b="0" i="1" lang="en-US" sz="1970" spc="-1" strike="noStrike">
                <a:solidFill>
                  <a:srgbClr val="00386b"/>
                </a:solidFill>
                <a:uFill>
                  <a:solidFill>
                    <a:srgbClr val="ffffff"/>
                  </a:solidFill>
                </a:uFill>
                <a:latin typeface="Times New Roman"/>
                <a:ea typeface="Arial"/>
              </a:rPr>
              <a:t>Caption: your images here</a:t>
            </a:r>
            <a:endParaRPr b="0" lang="en-US" sz="1800" spc="-1" strike="noStrike">
              <a:solidFill>
                <a:srgbClr val="000000"/>
              </a:solidFill>
              <a:uFill>
                <a:solidFill>
                  <a:srgbClr val="ffffff"/>
                </a:solidFill>
              </a:uFill>
              <a:latin typeface="Arial"/>
            </a:endParaRPr>
          </a:p>
        </p:txBody>
      </p:sp>
      <p:sp>
        <p:nvSpPr>
          <p:cNvPr id="72" name="Line 27"/>
          <p:cNvSpPr/>
          <p:nvPr/>
        </p:nvSpPr>
        <p:spPr>
          <a:xfrm>
            <a:off x="997200" y="8010720"/>
            <a:ext cx="41896440" cy="360"/>
          </a:xfrm>
          <a:prstGeom prst="line">
            <a:avLst/>
          </a:prstGeom>
          <a:ln w="76320">
            <a:solidFill>
              <a:srgbClr val="e4b445"/>
            </a:solidFill>
            <a:round/>
          </a:ln>
        </p:spPr>
        <p:style>
          <a:lnRef idx="1">
            <a:schemeClr val="accent1"/>
          </a:lnRef>
          <a:fillRef idx="0">
            <a:schemeClr val="accent1"/>
          </a:fillRef>
          <a:effectRef idx="0">
            <a:schemeClr val="accent1"/>
          </a:effectRef>
          <a:fontRef idx="minor"/>
        </p:style>
      </p:sp>
      <p:sp>
        <p:nvSpPr>
          <p:cNvPr id="73" name="CustomShape 28"/>
          <p:cNvSpPr/>
          <p:nvPr/>
        </p:nvSpPr>
        <p:spPr>
          <a:xfrm>
            <a:off x="997560" y="5787720"/>
            <a:ext cx="41895720" cy="1486440"/>
          </a:xfrm>
          <a:prstGeom prst="rect">
            <a:avLst/>
          </a:prstGeom>
          <a:noFill/>
          <a:ln>
            <a:noFill/>
          </a:ln>
        </p:spPr>
        <p:style>
          <a:lnRef idx="0"/>
          <a:fillRef idx="0"/>
          <a:effectRef idx="0"/>
          <a:fontRef idx="minor"/>
        </p:style>
        <p:txBody>
          <a:bodyPr lIns="90000" rIns="90000" tIns="45000" bIns="45000"/>
          <a:p>
            <a:pPr algn="ctr">
              <a:lnSpc>
                <a:spcPct val="100000"/>
              </a:lnSpc>
            </a:pPr>
            <a:r>
              <a:rPr b="1" lang="en-US" sz="5240" spc="-1" strike="noStrike">
                <a:solidFill>
                  <a:srgbClr val="00386b"/>
                </a:solidFill>
                <a:uFill>
                  <a:solidFill>
                    <a:srgbClr val="ffffff"/>
                  </a:solidFill>
                </a:uFill>
                <a:latin typeface="Arial"/>
              </a:rPr>
              <a:t>Research Question</a:t>
            </a:r>
            <a:endParaRPr b="0" lang="en-US" sz="1800" spc="-1" strike="noStrike">
              <a:solidFill>
                <a:srgbClr val="000000"/>
              </a:solidFill>
              <a:uFill>
                <a:solidFill>
                  <a:srgbClr val="ffffff"/>
                </a:solidFill>
              </a:uFill>
              <a:latin typeface="Arial"/>
            </a:endParaRPr>
          </a:p>
          <a:p>
            <a:pPr algn="ctr">
              <a:lnSpc>
                <a:spcPct val="100000"/>
              </a:lnSpc>
            </a:pPr>
            <a:r>
              <a:rPr b="0" lang="en-US" sz="3930" spc="-1" strike="noStrike">
                <a:solidFill>
                  <a:srgbClr val="000000"/>
                </a:solidFill>
                <a:uFill>
                  <a:solidFill>
                    <a:srgbClr val="ffffff"/>
                  </a:solidFill>
                </a:uFill>
                <a:latin typeface="Times New Roman"/>
                <a:ea typeface="Yuanti TC"/>
              </a:rPr>
              <a:t>Insert your text here. Remember, you can change your font size to fit your data but try to keep the font size at 18 points or larger?</a:t>
            </a:r>
            <a:endParaRPr b="0" lang="en-US" sz="1800" spc="-1" strike="noStrike">
              <a:solidFill>
                <a:srgbClr val="000000"/>
              </a:solidFill>
              <a:uFill>
                <a:solidFill>
                  <a:srgbClr val="ffffff"/>
                </a:solidFill>
              </a:uFill>
              <a:latin typeface="Arial"/>
            </a:endParaRPr>
          </a:p>
        </p:txBody>
      </p:sp>
      <p:sp>
        <p:nvSpPr>
          <p:cNvPr id="74" name="CustomShape 29"/>
          <p:cNvSpPr/>
          <p:nvPr/>
        </p:nvSpPr>
        <p:spPr>
          <a:xfrm rot="16200000">
            <a:off x="-5949360" y="4402800"/>
            <a:ext cx="10540440" cy="1684800"/>
          </a:xfrm>
          <a:prstGeom prst="rect">
            <a:avLst/>
          </a:prstGeom>
          <a:noFill/>
          <a:ln>
            <a:noFill/>
          </a:ln>
        </p:spPr>
        <p:style>
          <a:lnRef idx="0"/>
          <a:fillRef idx="0"/>
          <a:effectRef idx="0"/>
          <a:fontRef idx="minor"/>
        </p:style>
        <p:txBody>
          <a:bodyPr lIns="90000" rIns="90000" tIns="45000" bIns="45000"/>
          <a:p>
            <a:pPr>
              <a:lnSpc>
                <a:spcPct val="100000"/>
              </a:lnSpc>
            </a:pPr>
            <a:r>
              <a:rPr b="0" lang="en-US" sz="3490" spc="-1" strike="noStrike">
                <a:solidFill>
                  <a:srgbClr val="000000"/>
                </a:solidFill>
                <a:uFill>
                  <a:solidFill>
                    <a:srgbClr val="ffffff"/>
                  </a:solidFill>
                </a:uFill>
                <a:latin typeface="Gill Sans MT"/>
              </a:rPr>
              <a:t>Please feel free to customize your logos for flexible use of your poster. (RD logo can be deleted)</a:t>
            </a:r>
            <a:endParaRPr b="0" lang="en-US"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CustomShape 1"/>
          <p:cNvSpPr/>
          <p:nvPr/>
        </p:nvSpPr>
        <p:spPr>
          <a:xfrm>
            <a:off x="0" y="0"/>
            <a:ext cx="43890840" cy="5186880"/>
          </a:xfrm>
          <a:prstGeom prst="rect">
            <a:avLst/>
          </a:prstGeom>
          <a:solidFill>
            <a:srgbClr val="00386b"/>
          </a:solidFill>
          <a:ln>
            <a:noFill/>
          </a:ln>
        </p:spPr>
        <p:style>
          <a:lnRef idx="2">
            <a:schemeClr val="accent1">
              <a:shade val="50000"/>
            </a:schemeClr>
          </a:lnRef>
          <a:fillRef idx="1">
            <a:schemeClr val="accent1"/>
          </a:fillRef>
          <a:effectRef idx="0">
            <a:schemeClr val="accent1"/>
          </a:effectRef>
          <a:fontRef idx="minor"/>
        </p:style>
      </p:sp>
      <p:sp>
        <p:nvSpPr>
          <p:cNvPr id="76" name="CustomShape 2"/>
          <p:cNvSpPr/>
          <p:nvPr/>
        </p:nvSpPr>
        <p:spPr>
          <a:xfrm>
            <a:off x="10007280" y="1152000"/>
            <a:ext cx="26159040" cy="2882880"/>
          </a:xfrm>
          <a:prstGeom prst="rect">
            <a:avLst/>
          </a:prstGeom>
          <a:noFill/>
          <a:ln>
            <a:noFill/>
          </a:ln>
        </p:spPr>
        <p:style>
          <a:lnRef idx="0"/>
          <a:fillRef idx="0"/>
          <a:effectRef idx="0"/>
          <a:fontRef idx="minor"/>
        </p:style>
        <p:txBody>
          <a:bodyPr lIns="90000" rIns="90000" tIns="45000" bIns="45000"/>
          <a:p>
            <a:pPr algn="ctr">
              <a:lnSpc>
                <a:spcPct val="100000"/>
              </a:lnSpc>
            </a:pPr>
            <a:r>
              <a:rPr b="1" lang="en-US" sz="7860" spc="-1" strike="noStrike">
                <a:solidFill>
                  <a:srgbClr val="ffffff"/>
                </a:solidFill>
                <a:uFill>
                  <a:solidFill>
                    <a:srgbClr val="ffffff"/>
                  </a:solidFill>
                </a:uFill>
                <a:latin typeface="Arial"/>
              </a:rPr>
              <a:t>Your Project Title Goes Here</a:t>
            </a:r>
            <a:endParaRPr b="0" lang="en-US" sz="1800" spc="-1" strike="noStrike">
              <a:solidFill>
                <a:srgbClr val="000000"/>
              </a:solidFill>
              <a:uFill>
                <a:solidFill>
                  <a:srgbClr val="ffffff"/>
                </a:solidFill>
              </a:uFill>
              <a:latin typeface="Arial"/>
            </a:endParaRPr>
          </a:p>
          <a:p>
            <a:pPr algn="ctr">
              <a:lnSpc>
                <a:spcPct val="100000"/>
              </a:lnSpc>
            </a:pPr>
            <a:r>
              <a:rPr b="0" lang="en-US" sz="5240" spc="-1" strike="noStrike">
                <a:solidFill>
                  <a:srgbClr val="ffffff"/>
                </a:solidFill>
                <a:uFill>
                  <a:solidFill>
                    <a:srgbClr val="ffffff"/>
                  </a:solidFill>
                </a:uFill>
                <a:latin typeface="Arial"/>
              </a:rPr>
              <a:t>Your name and mentor name</a:t>
            </a:r>
            <a:endParaRPr b="0" lang="en-US" sz="1800" spc="-1" strike="noStrike">
              <a:solidFill>
                <a:srgbClr val="000000"/>
              </a:solidFill>
              <a:uFill>
                <a:solidFill>
                  <a:srgbClr val="ffffff"/>
                </a:solidFill>
              </a:uFill>
              <a:latin typeface="Arial"/>
            </a:endParaRPr>
          </a:p>
          <a:p>
            <a:pPr algn="ctr">
              <a:lnSpc>
                <a:spcPct val="100000"/>
              </a:lnSpc>
            </a:pPr>
            <a:r>
              <a:rPr b="0" lang="en-US" sz="5240" spc="-1" strike="noStrike">
                <a:solidFill>
                  <a:srgbClr val="ffffff"/>
                </a:solidFill>
                <a:uFill>
                  <a:solidFill>
                    <a:srgbClr val="ffffff"/>
                  </a:solidFill>
                </a:uFill>
                <a:latin typeface="Arial"/>
              </a:rPr>
              <a:t>Name of your Department</a:t>
            </a:r>
            <a:endParaRPr b="0" lang="en-US" sz="1800" spc="-1" strike="noStrike">
              <a:solidFill>
                <a:srgbClr val="000000"/>
              </a:solidFill>
              <a:uFill>
                <a:solidFill>
                  <a:srgbClr val="ffffff"/>
                </a:solidFill>
              </a:uFill>
              <a:latin typeface="Arial"/>
            </a:endParaRPr>
          </a:p>
        </p:txBody>
      </p:sp>
      <p:pic>
        <p:nvPicPr>
          <p:cNvPr id="77" name="Picture 29" descr=""/>
          <p:cNvPicPr/>
          <p:nvPr/>
        </p:nvPicPr>
        <p:blipFill>
          <a:blip r:embed="rId1"/>
          <a:stretch/>
        </p:blipFill>
        <p:spPr>
          <a:xfrm>
            <a:off x="1038960" y="649080"/>
            <a:ext cx="7635240" cy="4050720"/>
          </a:xfrm>
          <a:prstGeom prst="rect">
            <a:avLst/>
          </a:prstGeom>
          <a:ln>
            <a:noFill/>
          </a:ln>
        </p:spPr>
      </p:pic>
      <p:pic>
        <p:nvPicPr>
          <p:cNvPr id="78" name="Picture 30" descr=""/>
          <p:cNvPicPr/>
          <p:nvPr/>
        </p:nvPicPr>
        <p:blipFill>
          <a:blip r:embed="rId2"/>
          <a:stretch/>
        </p:blipFill>
        <p:spPr>
          <a:xfrm>
            <a:off x="37254240" y="537480"/>
            <a:ext cx="5549760" cy="3986640"/>
          </a:xfrm>
          <a:prstGeom prst="rect">
            <a:avLst/>
          </a:prstGeom>
          <a:ln>
            <a:noFill/>
          </a:ln>
        </p:spPr>
      </p:pic>
      <p:sp>
        <p:nvSpPr>
          <p:cNvPr id="79" name="CustomShape 3"/>
          <p:cNvSpPr/>
          <p:nvPr/>
        </p:nvSpPr>
        <p:spPr>
          <a:xfrm>
            <a:off x="1038960" y="5985000"/>
            <a:ext cx="956376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Summary</a:t>
            </a:r>
            <a:endParaRPr b="0" lang="en-US" sz="1800" spc="-1" strike="noStrike">
              <a:solidFill>
                <a:srgbClr val="000000"/>
              </a:solidFill>
              <a:uFill>
                <a:solidFill>
                  <a:srgbClr val="ffffff"/>
                </a:solidFill>
              </a:uFill>
              <a:latin typeface="Arial"/>
            </a:endParaRPr>
          </a:p>
        </p:txBody>
      </p:sp>
      <p:sp>
        <p:nvSpPr>
          <p:cNvPr id="80" name="CustomShape 4"/>
          <p:cNvSpPr/>
          <p:nvPr/>
        </p:nvSpPr>
        <p:spPr>
          <a:xfrm>
            <a:off x="1038960" y="6964920"/>
            <a:ext cx="9563760" cy="58021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Insert your text here. Remember, you can change your font size to fit your data but try to keep the font size at 18 points or larger. In general, the larger your font, the easier it is for others to read.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1" name="CustomShape 5"/>
          <p:cNvSpPr/>
          <p:nvPr/>
        </p:nvSpPr>
        <p:spPr>
          <a:xfrm>
            <a:off x="0" y="31472640"/>
            <a:ext cx="43890840" cy="1469160"/>
          </a:xfrm>
          <a:prstGeom prst="rect">
            <a:avLst/>
          </a:prstGeom>
          <a:solidFill>
            <a:srgbClr val="00386b"/>
          </a:solidFill>
          <a:ln>
            <a:noFill/>
          </a:ln>
        </p:spPr>
        <p:style>
          <a:lnRef idx="0"/>
          <a:fillRef idx="0"/>
          <a:effectRef idx="0"/>
          <a:fontRef idx="minor"/>
        </p:style>
      </p:sp>
      <p:sp>
        <p:nvSpPr>
          <p:cNvPr id="82" name="CustomShape 6"/>
          <p:cNvSpPr/>
          <p:nvPr/>
        </p:nvSpPr>
        <p:spPr>
          <a:xfrm>
            <a:off x="11388600" y="17403840"/>
            <a:ext cx="21114000" cy="14104800"/>
          </a:xfrm>
          <a:prstGeom prst="rect">
            <a:avLst/>
          </a:prstGeom>
          <a:solidFill>
            <a:schemeClr val="bg1">
              <a:lumMod val="85000"/>
            </a:schemeClr>
          </a:solidFill>
          <a:ln>
            <a:noFill/>
          </a:ln>
        </p:spPr>
        <p:style>
          <a:lnRef idx="0"/>
          <a:fillRef idx="0"/>
          <a:effectRef idx="0"/>
          <a:fontRef idx="minor"/>
        </p:style>
        <p:txBody>
          <a:bodyPr lIns="90000" rIns="90000" tIns="99720" bIns="45000" anchor="ctr"/>
          <a:p>
            <a:pPr marL="1567440" indent="-640440">
              <a:lnSpc>
                <a:spcPts val="2309"/>
              </a:lnSpc>
            </a:pPr>
            <a:r>
              <a:rPr b="1" lang="en-US" sz="6550" spc="-1" strike="noStrike">
                <a:solidFill>
                  <a:srgbClr val="000000"/>
                </a:solidFill>
                <a:uFill>
                  <a:solidFill>
                    <a:srgbClr val="ffffff"/>
                  </a:solidFill>
                </a:uFill>
                <a:latin typeface="Arial"/>
              </a:rPr>
              <a:t>Required Sections </a:t>
            </a:r>
            <a:r>
              <a:rPr b="0" lang="en-US" sz="6550" spc="-1" strike="noStrike">
                <a:solidFill>
                  <a:srgbClr val="000000"/>
                </a:solidFill>
                <a:uFill>
                  <a:solidFill>
                    <a:srgbClr val="ffffff"/>
                  </a:solidFill>
                </a:uFill>
                <a:latin typeface="Arial"/>
              </a:rPr>
              <a:t>for Research Dialogues:</a:t>
            </a:r>
            <a:endParaRPr b="0" lang="en-US" sz="1800" spc="-1" strike="noStrike">
              <a:solidFill>
                <a:srgbClr val="000000"/>
              </a:solidFill>
              <a:uFill>
                <a:solidFill>
                  <a:srgbClr val="ffffff"/>
                </a:solidFill>
              </a:uFill>
              <a:latin typeface="Arial"/>
            </a:endParaRPr>
          </a:p>
          <a:p>
            <a:pPr marL="1567440" indent="-640440">
              <a:lnSpc>
                <a:spcPts val="2309"/>
              </a:lnSpc>
              <a:buClr>
                <a:srgbClr val="000000"/>
              </a:buClr>
              <a:buFont typeface="Arial"/>
              <a:buChar char="•"/>
            </a:pPr>
            <a:r>
              <a:rPr b="0" lang="en-US" sz="6550" spc="-1" strike="noStrike">
                <a:solidFill>
                  <a:srgbClr val="000000"/>
                </a:solidFill>
                <a:uFill>
                  <a:solidFill>
                    <a:srgbClr val="ffffff"/>
                  </a:solidFill>
                </a:uFill>
                <a:latin typeface="Arial"/>
              </a:rPr>
              <a:t>Summary</a:t>
            </a:r>
            <a:endParaRPr b="0" lang="en-US" sz="1800" spc="-1" strike="noStrike">
              <a:solidFill>
                <a:srgbClr val="000000"/>
              </a:solidFill>
              <a:uFill>
                <a:solidFill>
                  <a:srgbClr val="ffffff"/>
                </a:solidFill>
              </a:uFill>
              <a:latin typeface="Arial"/>
            </a:endParaRPr>
          </a:p>
          <a:p>
            <a:pPr marL="1567440" indent="-640440">
              <a:lnSpc>
                <a:spcPts val="2309"/>
              </a:lnSpc>
              <a:buClr>
                <a:srgbClr val="000000"/>
              </a:buClr>
              <a:buFont typeface="Arial"/>
              <a:buChar char="•"/>
            </a:pPr>
            <a:r>
              <a:rPr b="0" lang="en-US" sz="6550" spc="-1" strike="noStrike">
                <a:solidFill>
                  <a:srgbClr val="000000"/>
                </a:solidFill>
                <a:uFill>
                  <a:solidFill>
                    <a:srgbClr val="ffffff"/>
                  </a:solidFill>
                </a:uFill>
                <a:latin typeface="Arial"/>
              </a:rPr>
              <a:t>Motivation</a:t>
            </a:r>
            <a:endParaRPr b="0" lang="en-US" sz="1800" spc="-1" strike="noStrike">
              <a:solidFill>
                <a:srgbClr val="000000"/>
              </a:solidFill>
              <a:uFill>
                <a:solidFill>
                  <a:srgbClr val="ffffff"/>
                </a:solidFill>
              </a:uFill>
              <a:latin typeface="Arial"/>
            </a:endParaRPr>
          </a:p>
          <a:p>
            <a:pPr marL="1567440" indent="-640440">
              <a:lnSpc>
                <a:spcPts val="2309"/>
              </a:lnSpc>
              <a:buClr>
                <a:srgbClr val="000000"/>
              </a:buClr>
              <a:buFont typeface="Arial"/>
              <a:buChar char="•"/>
            </a:pPr>
            <a:r>
              <a:rPr b="0" lang="en-US" sz="6550" spc="-1" strike="noStrike">
                <a:solidFill>
                  <a:srgbClr val="000000"/>
                </a:solidFill>
                <a:uFill>
                  <a:solidFill>
                    <a:srgbClr val="ffffff"/>
                  </a:solidFill>
                </a:uFill>
                <a:latin typeface="Arial"/>
              </a:rPr>
              <a:t>Project Description</a:t>
            </a:r>
            <a:endParaRPr b="0" lang="en-US" sz="1800" spc="-1" strike="noStrike">
              <a:solidFill>
                <a:srgbClr val="000000"/>
              </a:solidFill>
              <a:uFill>
                <a:solidFill>
                  <a:srgbClr val="ffffff"/>
                </a:solidFill>
              </a:uFill>
              <a:latin typeface="Arial"/>
            </a:endParaRPr>
          </a:p>
          <a:p>
            <a:pPr marL="1567440" indent="-640440">
              <a:lnSpc>
                <a:spcPts val="2309"/>
              </a:lnSpc>
              <a:buClr>
                <a:srgbClr val="000000"/>
              </a:buClr>
              <a:buFont typeface="Arial"/>
              <a:buChar char="•"/>
            </a:pPr>
            <a:r>
              <a:rPr b="0" lang="en-US" sz="6550" spc="-1" strike="noStrike">
                <a:solidFill>
                  <a:srgbClr val="000000"/>
                </a:solidFill>
                <a:uFill>
                  <a:solidFill>
                    <a:srgbClr val="ffffff"/>
                  </a:solidFill>
                </a:uFill>
                <a:latin typeface="Arial"/>
              </a:rPr>
              <a:t>Results</a:t>
            </a:r>
            <a:endParaRPr b="0" lang="en-US" sz="1800" spc="-1" strike="noStrike">
              <a:solidFill>
                <a:srgbClr val="000000"/>
              </a:solidFill>
              <a:uFill>
                <a:solidFill>
                  <a:srgbClr val="ffffff"/>
                </a:solidFill>
              </a:uFill>
              <a:latin typeface="Arial"/>
            </a:endParaRPr>
          </a:p>
          <a:p>
            <a:pPr marL="1567440" indent="-640440">
              <a:lnSpc>
                <a:spcPts val="2309"/>
              </a:lnSpc>
            </a:pPr>
            <a:endParaRPr b="0" lang="en-US" sz="1800" spc="-1" strike="noStrike">
              <a:solidFill>
                <a:srgbClr val="000000"/>
              </a:solidFill>
              <a:uFill>
                <a:solidFill>
                  <a:srgbClr val="ffffff"/>
                </a:solidFill>
              </a:uFill>
              <a:latin typeface="Arial"/>
            </a:endParaRPr>
          </a:p>
          <a:p>
            <a:pPr marL="1567440" indent="-640440">
              <a:lnSpc>
                <a:spcPts val="2309"/>
              </a:lnSpc>
            </a:pPr>
            <a:r>
              <a:rPr b="0" lang="en-US" sz="6550" spc="-1" strike="noStrike">
                <a:solidFill>
                  <a:srgbClr val="000000"/>
                </a:solidFill>
                <a:uFill>
                  <a:solidFill>
                    <a:srgbClr val="ffffff"/>
                  </a:solidFill>
                </a:uFill>
                <a:latin typeface="Arial"/>
              </a:rPr>
              <a:t>Optional Sections:</a:t>
            </a:r>
            <a:endParaRPr b="0" lang="en-US" sz="1800" spc="-1" strike="noStrike">
              <a:solidFill>
                <a:srgbClr val="000000"/>
              </a:solidFill>
              <a:uFill>
                <a:solidFill>
                  <a:srgbClr val="ffffff"/>
                </a:solidFill>
              </a:uFill>
              <a:latin typeface="Arial"/>
            </a:endParaRPr>
          </a:p>
          <a:p>
            <a:pPr marL="1567440" indent="-640440">
              <a:lnSpc>
                <a:spcPts val="2309"/>
              </a:lnSpc>
              <a:buClr>
                <a:srgbClr val="000000"/>
              </a:buClr>
              <a:buFont typeface="Arial"/>
              <a:buChar char="•"/>
            </a:pPr>
            <a:r>
              <a:rPr b="0" lang="en-US" sz="6550" spc="-1" strike="noStrike">
                <a:solidFill>
                  <a:srgbClr val="000000"/>
                </a:solidFill>
                <a:uFill>
                  <a:solidFill>
                    <a:srgbClr val="ffffff"/>
                  </a:solidFill>
                </a:uFill>
                <a:latin typeface="Arial"/>
              </a:rPr>
              <a:t>Acknowledgements</a:t>
            </a:r>
            <a:endParaRPr b="0" lang="en-US" sz="1800" spc="-1" strike="noStrike">
              <a:solidFill>
                <a:srgbClr val="000000"/>
              </a:solidFill>
              <a:uFill>
                <a:solidFill>
                  <a:srgbClr val="ffffff"/>
                </a:solidFill>
              </a:uFill>
              <a:latin typeface="Arial"/>
            </a:endParaRPr>
          </a:p>
          <a:p>
            <a:pPr marL="1567440" indent="-640440">
              <a:lnSpc>
                <a:spcPts val="2309"/>
              </a:lnSpc>
              <a:buClr>
                <a:srgbClr val="000000"/>
              </a:buClr>
              <a:buFont typeface="Arial"/>
              <a:buChar char="•"/>
            </a:pPr>
            <a:r>
              <a:rPr b="0" lang="en-US" sz="6550" spc="-1" strike="noStrike">
                <a:solidFill>
                  <a:srgbClr val="000000"/>
                </a:solidFill>
                <a:uFill>
                  <a:solidFill>
                    <a:srgbClr val="ffffff"/>
                  </a:solidFill>
                </a:uFill>
                <a:latin typeface="Arial"/>
              </a:rPr>
              <a:t>References</a:t>
            </a:r>
            <a:endParaRPr b="0" lang="en-US" sz="1800" spc="-1" strike="noStrike">
              <a:solidFill>
                <a:srgbClr val="000000"/>
              </a:solidFill>
              <a:uFill>
                <a:solidFill>
                  <a:srgbClr val="ffffff"/>
                </a:solidFill>
              </a:uFill>
              <a:latin typeface="Arial"/>
            </a:endParaRPr>
          </a:p>
          <a:p>
            <a:pPr marL="918000" indent="8640">
              <a:lnSpc>
                <a:spcPts val="2309"/>
              </a:lnSpc>
            </a:pPr>
            <a:endParaRPr b="0" lang="en-US" sz="1800" spc="-1" strike="noStrike">
              <a:solidFill>
                <a:srgbClr val="000000"/>
              </a:solidFill>
              <a:uFill>
                <a:solidFill>
                  <a:srgbClr val="ffffff"/>
                </a:solidFill>
              </a:uFill>
              <a:latin typeface="Arial"/>
            </a:endParaRPr>
          </a:p>
          <a:p>
            <a:pPr marL="918000" indent="8640">
              <a:lnSpc>
                <a:spcPts val="2309"/>
              </a:lnSpc>
            </a:pPr>
            <a:r>
              <a:rPr b="0" lang="en-US" sz="6550" spc="-1" strike="noStrike">
                <a:solidFill>
                  <a:srgbClr val="000000"/>
                </a:solidFill>
                <a:uFill>
                  <a:solidFill>
                    <a:srgbClr val="ffffff"/>
                  </a:solidFill>
                </a:uFill>
                <a:latin typeface="Arial"/>
              </a:rPr>
              <a:t>The other categories above are just a guide for your use.  You may combine columns to make pictures larger. </a:t>
            </a:r>
            <a:endParaRPr b="0" lang="en-US" sz="1800" spc="-1" strike="noStrike">
              <a:solidFill>
                <a:srgbClr val="000000"/>
              </a:solidFill>
              <a:uFill>
                <a:solidFill>
                  <a:srgbClr val="ffffff"/>
                </a:solidFill>
              </a:uFill>
              <a:latin typeface="Arial"/>
            </a:endParaRPr>
          </a:p>
          <a:p>
            <a:pPr marL="918000" indent="8640">
              <a:lnSpc>
                <a:spcPts val="2309"/>
              </a:lnSpc>
            </a:pPr>
            <a:r>
              <a:rPr b="0" lang="en-US" sz="6550" spc="-1" strike="noStrike">
                <a:solidFill>
                  <a:srgbClr val="ff0000"/>
                </a:solidFill>
                <a:uFill>
                  <a:solidFill>
                    <a:srgbClr val="ffffff"/>
                  </a:solidFill>
                </a:uFill>
                <a:latin typeface="Arial"/>
              </a:rPr>
              <a:t>(Please delete this box before printing your Poster)</a:t>
            </a:r>
            <a:endParaRPr b="0" lang="en-US" sz="1800" spc="-1" strike="noStrike">
              <a:solidFill>
                <a:srgbClr val="000000"/>
              </a:solidFill>
              <a:uFill>
                <a:solidFill>
                  <a:srgbClr val="ffffff"/>
                </a:solidFill>
              </a:uFill>
              <a:latin typeface="Arial"/>
            </a:endParaRPr>
          </a:p>
        </p:txBody>
      </p:sp>
      <p:sp>
        <p:nvSpPr>
          <p:cNvPr id="83" name="CustomShape 7"/>
          <p:cNvSpPr/>
          <p:nvPr/>
        </p:nvSpPr>
        <p:spPr>
          <a:xfrm>
            <a:off x="1038960" y="13803120"/>
            <a:ext cx="956376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Motivation</a:t>
            </a:r>
            <a:endParaRPr b="0" lang="en-US" sz="1800" spc="-1" strike="noStrike">
              <a:solidFill>
                <a:srgbClr val="000000"/>
              </a:solidFill>
              <a:uFill>
                <a:solidFill>
                  <a:srgbClr val="ffffff"/>
                </a:solidFill>
              </a:uFill>
              <a:latin typeface="Arial"/>
            </a:endParaRPr>
          </a:p>
        </p:txBody>
      </p:sp>
      <p:sp>
        <p:nvSpPr>
          <p:cNvPr id="84" name="CustomShape 8"/>
          <p:cNvSpPr/>
          <p:nvPr/>
        </p:nvSpPr>
        <p:spPr>
          <a:xfrm>
            <a:off x="1038960" y="14783040"/>
            <a:ext cx="9563760" cy="52369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Insert your text here. Remember, you can change your font size to fit your data but try to keep the font size at 18 points or larger. In general, the larger your font, the easier it is for others to read.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5" name="CustomShape 9"/>
          <p:cNvSpPr/>
          <p:nvPr/>
        </p:nvSpPr>
        <p:spPr>
          <a:xfrm>
            <a:off x="1038960" y="20120760"/>
            <a:ext cx="956376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Questions</a:t>
            </a:r>
            <a:endParaRPr b="0" lang="en-US" sz="1800" spc="-1" strike="noStrike">
              <a:solidFill>
                <a:srgbClr val="000000"/>
              </a:solidFill>
              <a:uFill>
                <a:solidFill>
                  <a:srgbClr val="ffffff"/>
                </a:solidFill>
              </a:uFill>
              <a:latin typeface="Arial"/>
            </a:endParaRPr>
          </a:p>
        </p:txBody>
      </p:sp>
      <p:sp>
        <p:nvSpPr>
          <p:cNvPr id="86" name="CustomShape 10"/>
          <p:cNvSpPr/>
          <p:nvPr/>
        </p:nvSpPr>
        <p:spPr>
          <a:xfrm>
            <a:off x="1038960" y="21100680"/>
            <a:ext cx="9563760" cy="41065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Insert your text here. Remember, you can change your font size to fit your data but try to keep the font size at 18 points or larger. In general, the larger your font, the easier it is for others to read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7" name="CustomShape 11"/>
          <p:cNvSpPr/>
          <p:nvPr/>
        </p:nvSpPr>
        <p:spPr>
          <a:xfrm>
            <a:off x="1035720" y="26035560"/>
            <a:ext cx="956376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Hypothesis</a:t>
            </a:r>
            <a:endParaRPr b="0" lang="en-US" sz="1800" spc="-1" strike="noStrike">
              <a:solidFill>
                <a:srgbClr val="000000"/>
              </a:solidFill>
              <a:uFill>
                <a:solidFill>
                  <a:srgbClr val="ffffff"/>
                </a:solidFill>
              </a:uFill>
              <a:latin typeface="Arial"/>
            </a:endParaRPr>
          </a:p>
        </p:txBody>
      </p:sp>
      <p:sp>
        <p:nvSpPr>
          <p:cNvPr id="88" name="CustomShape 12"/>
          <p:cNvSpPr/>
          <p:nvPr/>
        </p:nvSpPr>
        <p:spPr>
          <a:xfrm>
            <a:off x="1035720" y="27015480"/>
            <a:ext cx="9563760" cy="35413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Insert your text here. Remember, you can change your font size to fit your data but try to keep the font size at 18 points or larger. In general, the larger your font, the easier it is for others to read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89" name="CustomShape 13"/>
          <p:cNvSpPr/>
          <p:nvPr/>
        </p:nvSpPr>
        <p:spPr>
          <a:xfrm>
            <a:off x="11432160" y="5985000"/>
            <a:ext cx="1013292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Project Description</a:t>
            </a:r>
            <a:endParaRPr b="0" lang="en-US" sz="1800" spc="-1" strike="noStrike">
              <a:solidFill>
                <a:srgbClr val="000000"/>
              </a:solidFill>
              <a:uFill>
                <a:solidFill>
                  <a:srgbClr val="ffffff"/>
                </a:solidFill>
              </a:uFill>
              <a:latin typeface="Arial"/>
            </a:endParaRPr>
          </a:p>
        </p:txBody>
      </p:sp>
      <p:sp>
        <p:nvSpPr>
          <p:cNvPr id="90" name="CustomShape 14"/>
          <p:cNvSpPr/>
          <p:nvPr/>
        </p:nvSpPr>
        <p:spPr>
          <a:xfrm>
            <a:off x="11313720" y="6964920"/>
            <a:ext cx="10132920" cy="58021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1" name="CustomShape 15"/>
          <p:cNvSpPr/>
          <p:nvPr/>
        </p:nvSpPr>
        <p:spPr>
          <a:xfrm>
            <a:off x="22394520" y="5985000"/>
            <a:ext cx="1013292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Results</a:t>
            </a:r>
            <a:endParaRPr b="0" lang="en-US" sz="1800" spc="-1" strike="noStrike">
              <a:solidFill>
                <a:srgbClr val="000000"/>
              </a:solidFill>
              <a:uFill>
                <a:solidFill>
                  <a:srgbClr val="ffffff"/>
                </a:solidFill>
              </a:uFill>
              <a:latin typeface="Arial"/>
            </a:endParaRPr>
          </a:p>
        </p:txBody>
      </p:sp>
      <p:sp>
        <p:nvSpPr>
          <p:cNvPr id="92" name="CustomShape 16"/>
          <p:cNvSpPr/>
          <p:nvPr/>
        </p:nvSpPr>
        <p:spPr>
          <a:xfrm>
            <a:off x="22446360" y="6964920"/>
            <a:ext cx="10132920" cy="58021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                        </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3" name="CustomShape 17"/>
          <p:cNvSpPr/>
          <p:nvPr/>
        </p:nvSpPr>
        <p:spPr>
          <a:xfrm>
            <a:off x="33356880" y="5985000"/>
            <a:ext cx="956376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Discussion</a:t>
            </a:r>
            <a:endParaRPr b="0" lang="en-US" sz="1800" spc="-1" strike="noStrike">
              <a:solidFill>
                <a:srgbClr val="000000"/>
              </a:solidFill>
              <a:uFill>
                <a:solidFill>
                  <a:srgbClr val="ffffff"/>
                </a:solidFill>
              </a:uFill>
              <a:latin typeface="Arial"/>
            </a:endParaRPr>
          </a:p>
        </p:txBody>
      </p:sp>
      <p:sp>
        <p:nvSpPr>
          <p:cNvPr id="94" name="CustomShape 18"/>
          <p:cNvSpPr/>
          <p:nvPr/>
        </p:nvSpPr>
        <p:spPr>
          <a:xfrm>
            <a:off x="33323760" y="6964920"/>
            <a:ext cx="9563760" cy="58021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Insert your text here. Remember, you can change your font size to fit your data but try to keep the font size at 18 points or larger. In general, the larger your font, the easier it is for others to read.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5" name="CustomShape 19"/>
          <p:cNvSpPr/>
          <p:nvPr/>
        </p:nvSpPr>
        <p:spPr>
          <a:xfrm>
            <a:off x="11432160" y="13803120"/>
            <a:ext cx="2107044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Methods &amp; Materials</a:t>
            </a:r>
            <a:endParaRPr b="0" lang="en-US" sz="1800" spc="-1" strike="noStrike">
              <a:solidFill>
                <a:srgbClr val="000000"/>
              </a:solidFill>
              <a:uFill>
                <a:solidFill>
                  <a:srgbClr val="ffffff"/>
                </a:solidFill>
              </a:uFill>
              <a:latin typeface="Arial"/>
            </a:endParaRPr>
          </a:p>
        </p:txBody>
      </p:sp>
      <p:sp>
        <p:nvSpPr>
          <p:cNvPr id="96" name="CustomShape 20"/>
          <p:cNvSpPr/>
          <p:nvPr/>
        </p:nvSpPr>
        <p:spPr>
          <a:xfrm>
            <a:off x="11432160" y="14783040"/>
            <a:ext cx="21095280" cy="41065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Insert your text here. Remember, you can change your font size to fit your data but try to keep the font size at 18 points or larger. In general, the larger your font, the easier it is for others to read. Text or a picture can span 2 or more columns if needed.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7" name="CustomShape 21"/>
          <p:cNvSpPr/>
          <p:nvPr/>
        </p:nvSpPr>
        <p:spPr>
          <a:xfrm>
            <a:off x="33356880" y="13791600"/>
            <a:ext cx="956376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Conclusion</a:t>
            </a:r>
            <a:endParaRPr b="0" lang="en-US" sz="1800" spc="-1" strike="noStrike">
              <a:solidFill>
                <a:srgbClr val="000000"/>
              </a:solidFill>
              <a:uFill>
                <a:solidFill>
                  <a:srgbClr val="ffffff"/>
                </a:solidFill>
              </a:uFill>
              <a:latin typeface="Arial"/>
            </a:endParaRPr>
          </a:p>
        </p:txBody>
      </p:sp>
      <p:sp>
        <p:nvSpPr>
          <p:cNvPr id="98" name="CustomShape 22"/>
          <p:cNvSpPr/>
          <p:nvPr/>
        </p:nvSpPr>
        <p:spPr>
          <a:xfrm>
            <a:off x="33323760" y="15199560"/>
            <a:ext cx="9563760" cy="5802120"/>
          </a:xfrm>
          <a:prstGeom prst="rect">
            <a:avLst/>
          </a:prstGeom>
          <a:noFill/>
          <a:ln>
            <a:noFill/>
          </a:ln>
        </p:spPr>
        <p:style>
          <a:lnRef idx="0"/>
          <a:fillRef idx="0"/>
          <a:effectRef idx="0"/>
          <a:fontRef idx="minor"/>
        </p:style>
        <p:txBody>
          <a:bodyPr lIns="149760" rIns="149760" tIns="74880" bIns="74880"/>
          <a:p>
            <a:pPr>
              <a:lnSpc>
                <a:spcPct val="100000"/>
              </a:lnSpc>
            </a:pPr>
            <a:r>
              <a:rPr b="0" lang="en-US" sz="3709" spc="-1" strike="noStrike">
                <a:solidFill>
                  <a:srgbClr val="000000"/>
                </a:solidFill>
                <a:uFill>
                  <a:solidFill>
                    <a:srgbClr val="ffffff"/>
                  </a:solidFill>
                </a:uFill>
                <a:latin typeface="Arial"/>
              </a:rPr>
              <a:t>Insert your text here. Remember, you can change your font size to fit your data but try to keep the font size at 18 points or larger. In general, the larger your font, the easier it is for others to read.</a:t>
            </a: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a:p>
            <a:pPr>
              <a:lnSpc>
                <a:spcPct val="100000"/>
              </a:lnSpc>
            </a:pPr>
            <a:endParaRPr b="0" lang="en-US" sz="1800" spc="-1" strike="noStrike">
              <a:solidFill>
                <a:srgbClr val="000000"/>
              </a:solidFill>
              <a:uFill>
                <a:solidFill>
                  <a:srgbClr val="ffffff"/>
                </a:solidFill>
              </a:uFill>
              <a:latin typeface="Arial"/>
            </a:endParaRPr>
          </a:p>
        </p:txBody>
      </p:sp>
      <p:sp>
        <p:nvSpPr>
          <p:cNvPr id="99" name="CustomShape 23"/>
          <p:cNvSpPr/>
          <p:nvPr/>
        </p:nvSpPr>
        <p:spPr>
          <a:xfrm>
            <a:off x="33390000" y="21192840"/>
            <a:ext cx="956376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References</a:t>
            </a:r>
            <a:endParaRPr b="0" lang="en-US" sz="1800" spc="-1" strike="noStrike">
              <a:solidFill>
                <a:srgbClr val="000000"/>
              </a:solidFill>
              <a:uFill>
                <a:solidFill>
                  <a:srgbClr val="ffffff"/>
                </a:solidFill>
              </a:uFill>
              <a:latin typeface="Arial"/>
            </a:endParaRPr>
          </a:p>
        </p:txBody>
      </p:sp>
      <p:sp>
        <p:nvSpPr>
          <p:cNvPr id="100" name="CustomShape 24"/>
          <p:cNvSpPr/>
          <p:nvPr/>
        </p:nvSpPr>
        <p:spPr>
          <a:xfrm>
            <a:off x="33356880" y="22172760"/>
            <a:ext cx="9563760" cy="4339440"/>
          </a:xfrm>
          <a:prstGeom prst="rect">
            <a:avLst/>
          </a:prstGeom>
          <a:noFill/>
          <a:ln>
            <a:noFill/>
          </a:ln>
        </p:spPr>
        <p:style>
          <a:lnRef idx="0"/>
          <a:fillRef idx="0"/>
          <a:effectRef idx="0"/>
          <a:fontRef idx="minor"/>
        </p:style>
        <p:txBody>
          <a:bodyPr lIns="149760" rIns="149760" tIns="74880" bIns="74880"/>
          <a:p>
            <a:pPr marL="561240" indent="-560880">
              <a:lnSpc>
                <a:spcPct val="100000"/>
              </a:lnSpc>
              <a:buClr>
                <a:srgbClr val="000000"/>
              </a:buClr>
              <a:buFont typeface="Gill Sans MT"/>
              <a:buAutoNum type="arabicPeriod"/>
            </a:pPr>
            <a:r>
              <a:rPr b="0" lang="en-US" sz="3060" spc="-1" strike="noStrike">
                <a:solidFill>
                  <a:srgbClr val="000000"/>
                </a:solidFill>
                <a:uFill>
                  <a:solidFill>
                    <a:srgbClr val="ffffff"/>
                  </a:solidFill>
                </a:uFill>
                <a:latin typeface="Arial"/>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a:p>
            <a:pPr marL="561240" indent="-560880">
              <a:lnSpc>
                <a:spcPct val="100000"/>
              </a:lnSpc>
              <a:buClr>
                <a:srgbClr val="000000"/>
              </a:buClr>
              <a:buFont typeface="Gill Sans MT"/>
              <a:buAutoNum type="arabicPeriod"/>
            </a:pPr>
            <a:r>
              <a:rPr b="0" lang="en-US" sz="3060" spc="-1" strike="noStrike">
                <a:solidFill>
                  <a:srgbClr val="000000"/>
                </a:solidFill>
                <a:uFill>
                  <a:solidFill>
                    <a:srgbClr val="ffffff"/>
                  </a:solidFill>
                </a:uFill>
                <a:latin typeface="Arial"/>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a:p>
            <a:pPr marL="561240" indent="-560880">
              <a:lnSpc>
                <a:spcPct val="100000"/>
              </a:lnSpc>
              <a:buClr>
                <a:srgbClr val="000000"/>
              </a:buClr>
              <a:buFont typeface="Gill Sans MT"/>
              <a:buAutoNum type="arabicPeriod"/>
            </a:pPr>
            <a:r>
              <a:rPr b="0" lang="en-US" sz="3060" spc="-1" strike="noStrike">
                <a:solidFill>
                  <a:srgbClr val="000000"/>
                </a:solidFill>
                <a:uFill>
                  <a:solidFill>
                    <a:srgbClr val="ffffff"/>
                  </a:solidFill>
                </a:uFill>
                <a:latin typeface="Arial"/>
              </a:rPr>
              <a:t>Insert your text here. Remember, you can change your font size to fit your data but try to keep the font size at 18 points or larger. </a:t>
            </a:r>
            <a:endParaRPr b="0" lang="en-US" sz="1800" spc="-1" strike="noStrike">
              <a:solidFill>
                <a:srgbClr val="000000"/>
              </a:solidFill>
              <a:uFill>
                <a:solidFill>
                  <a:srgbClr val="ffffff"/>
                </a:solidFill>
              </a:uFill>
              <a:latin typeface="Arial"/>
            </a:endParaRPr>
          </a:p>
        </p:txBody>
      </p:sp>
      <p:sp>
        <p:nvSpPr>
          <p:cNvPr id="101" name="CustomShape 25"/>
          <p:cNvSpPr/>
          <p:nvPr/>
        </p:nvSpPr>
        <p:spPr>
          <a:xfrm>
            <a:off x="33390000" y="27402120"/>
            <a:ext cx="9563760" cy="997200"/>
          </a:xfrm>
          <a:prstGeom prst="rect">
            <a:avLst/>
          </a:prstGeom>
          <a:solidFill>
            <a:srgbClr val="00386b"/>
          </a:solidFill>
          <a:ln>
            <a:noFill/>
          </a:ln>
        </p:spPr>
        <p:style>
          <a:lnRef idx="0"/>
          <a:fillRef idx="0"/>
          <a:effectRef idx="0"/>
          <a:fontRef idx="minor"/>
        </p:style>
        <p:txBody>
          <a:bodyPr wrap="none" lIns="299160" rIns="149760" tIns="74880" bIns="99720" anchor="ctr"/>
          <a:p>
            <a:pPr>
              <a:lnSpc>
                <a:spcPct val="100000"/>
              </a:lnSpc>
            </a:pPr>
            <a:r>
              <a:rPr b="1" lang="en-US" sz="5240" spc="-1" strike="noStrike">
                <a:solidFill>
                  <a:srgbClr val="ffffff"/>
                </a:solidFill>
                <a:uFill>
                  <a:solidFill>
                    <a:srgbClr val="ffffff"/>
                  </a:solidFill>
                </a:uFill>
                <a:latin typeface="Arial"/>
              </a:rPr>
              <a:t>Acknowledgements</a:t>
            </a:r>
            <a:endParaRPr b="0" lang="en-US" sz="1800" spc="-1" strike="noStrike">
              <a:solidFill>
                <a:srgbClr val="000000"/>
              </a:solidFill>
              <a:uFill>
                <a:solidFill>
                  <a:srgbClr val="ffffff"/>
                </a:solidFill>
              </a:uFill>
              <a:latin typeface="Arial"/>
            </a:endParaRPr>
          </a:p>
        </p:txBody>
      </p:sp>
      <p:sp>
        <p:nvSpPr>
          <p:cNvPr id="102" name="CustomShape 26"/>
          <p:cNvSpPr/>
          <p:nvPr/>
        </p:nvSpPr>
        <p:spPr>
          <a:xfrm>
            <a:off x="33356880" y="28382040"/>
            <a:ext cx="9563760" cy="2012040"/>
          </a:xfrm>
          <a:prstGeom prst="rect">
            <a:avLst/>
          </a:prstGeom>
          <a:noFill/>
          <a:ln>
            <a:noFill/>
          </a:ln>
        </p:spPr>
        <p:style>
          <a:lnRef idx="0"/>
          <a:fillRef idx="0"/>
          <a:effectRef idx="0"/>
          <a:fontRef idx="minor"/>
        </p:style>
        <p:txBody>
          <a:bodyPr lIns="149760" rIns="149760" tIns="74880" bIns="74880"/>
          <a:p>
            <a:pPr>
              <a:lnSpc>
                <a:spcPct val="100000"/>
              </a:lnSpc>
            </a:pPr>
            <a:r>
              <a:rPr b="0" lang="en-US" sz="3060" spc="-1" strike="noStrike">
                <a:solidFill>
                  <a:srgbClr val="000000"/>
                </a:solidFill>
                <a:uFill>
                  <a:solidFill>
                    <a:srgbClr val="ffffff"/>
                  </a:solidFill>
                </a:uFill>
                <a:latin typeface="Arial"/>
              </a:rPr>
              <a:t>Insert your text here. Remember, you can change your font size to fit your data but try to keep the font size at 18 points or larger. In general, the larger your font, the easier it is for others to read.</a:t>
            </a:r>
            <a:endParaRPr b="0" lang="en-US" sz="1800" spc="-1" strike="noStrike">
              <a:solidFill>
                <a:srgbClr val="000000"/>
              </a:solidFill>
              <a:uFill>
                <a:solidFill>
                  <a:srgbClr val="ffffff"/>
                </a:solidFill>
              </a:uFill>
              <a:latin typeface="Arial"/>
            </a:endParaRPr>
          </a:p>
        </p:txBody>
      </p:sp>
      <p:sp>
        <p:nvSpPr>
          <p:cNvPr id="103" name="CustomShape 27"/>
          <p:cNvSpPr/>
          <p:nvPr/>
        </p:nvSpPr>
        <p:spPr>
          <a:xfrm rot="16200000">
            <a:off x="-7014960" y="5468400"/>
            <a:ext cx="12140640" cy="1153800"/>
          </a:xfrm>
          <a:prstGeom prst="rect">
            <a:avLst/>
          </a:prstGeom>
          <a:noFill/>
          <a:ln>
            <a:noFill/>
          </a:ln>
        </p:spPr>
        <p:style>
          <a:lnRef idx="0"/>
          <a:fillRef idx="0"/>
          <a:effectRef idx="0"/>
          <a:fontRef idx="minor"/>
        </p:style>
        <p:txBody>
          <a:bodyPr lIns="90000" rIns="90000" tIns="45000" bIns="45000"/>
          <a:p>
            <a:pPr>
              <a:lnSpc>
                <a:spcPct val="100000"/>
              </a:lnSpc>
            </a:pPr>
            <a:r>
              <a:rPr b="0" lang="en-US" sz="3490" spc="-1" strike="noStrike">
                <a:solidFill>
                  <a:srgbClr val="000000"/>
                </a:solidFill>
                <a:uFill>
                  <a:solidFill>
                    <a:srgbClr val="ffffff"/>
                  </a:solidFill>
                </a:uFill>
                <a:latin typeface="Gill Sans MT"/>
              </a:rPr>
              <a:t>Please feel free to customize your logos for flexible use of your poster. (RD logo can be deleted)</a:t>
            </a:r>
            <a:endParaRPr b="0" lang="en-US"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Parcel</Template>
  <TotalTime>7570</TotalTime>
  <Application>LibreOffice/5.1.6.2$Linux_X86_64 LibreOffice_project/10m0$Build-2</Application>
  <Words>1030</Words>
  <Paragraphs>99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2018-07-01T11:36:26Z</dcterms:created>
  <dc:creator>Lisa Piazza</dc:creator>
  <dc:description/>
  <dc:language>en-US</dc:language>
  <cp:lastModifiedBy>Piazza, Lisa</cp:lastModifiedBy>
  <cp:lastPrinted>2018-07-01T15:24:09Z</cp:lastPrinted>
  <dcterms:modified xsi:type="dcterms:W3CDTF">2018-10-16T17:30:44Z</dcterms:modified>
  <cp:revision>42</cp:revision>
  <dc:subject/>
  <dc:title>Poster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0x0101003E0B045A85E3954EB6D76B01D2101196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0</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2</vt:i4>
  </property>
</Properties>
</file>