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70" r:id="rId3"/>
    <p:sldId id="281" r:id="rId4"/>
    <p:sldId id="266" r:id="rId5"/>
    <p:sldId id="267" r:id="rId6"/>
    <p:sldId id="268" r:id="rId7"/>
    <p:sldId id="269" r:id="rId8"/>
    <p:sldId id="256" r:id="rId9"/>
    <p:sldId id="257" r:id="rId10"/>
    <p:sldId id="262" r:id="rId11"/>
    <p:sldId id="259" r:id="rId12"/>
    <p:sldId id="272" r:id="rId13"/>
    <p:sldId id="263" r:id="rId14"/>
    <p:sldId id="258" r:id="rId15"/>
    <p:sldId id="260" r:id="rId16"/>
    <p:sldId id="261" r:id="rId17"/>
    <p:sldId id="273" r:id="rId18"/>
    <p:sldId id="271" r:id="rId19"/>
    <p:sldId id="276" r:id="rId20"/>
    <p:sldId id="277" r:id="rId21"/>
    <p:sldId id="278" r:id="rId22"/>
    <p:sldId id="279" r:id="rId23"/>
    <p:sldId id="274" r:id="rId24"/>
    <p:sldId id="28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12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rocessing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U of T Computer Graphics 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8" y="4853456"/>
            <a:ext cx="3352803" cy="1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&amp; Running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https://www.processing.org/download/</a:t>
            </a:r>
            <a:endParaRPr lang="en-CA" dirty="0"/>
          </a:p>
          <a:p>
            <a:endParaRPr lang="en-CA" dirty="0"/>
          </a:p>
          <a:p>
            <a:r>
              <a:rPr lang="en-CA" dirty="0"/>
              <a:t>Unzip the file, run processing.exe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5503"/>
          <a:stretch/>
        </p:blipFill>
        <p:spPr>
          <a:xfrm>
            <a:off x="1181147" y="3858164"/>
            <a:ext cx="3464745" cy="2368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64" y="1929313"/>
            <a:ext cx="4315689" cy="41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bit on Programming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16818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Variable</a:t>
            </a:r>
          </a:p>
          <a:p>
            <a:pPr lvl="1"/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/>
              <a:t>  - Integers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CA" dirty="0"/>
              <a:t> - Decimals</a:t>
            </a:r>
          </a:p>
          <a:p>
            <a:pPr marL="128016" lvl="1" indent="0">
              <a:buNone/>
            </a:pPr>
            <a:r>
              <a:rPr lang="en-CA" dirty="0"/>
              <a:t>	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CA" dirty="0"/>
              <a:t>Function</a:t>
            </a:r>
          </a:p>
          <a:p>
            <a:pPr marL="128016" lvl="1" indent="0">
              <a:buNone/>
            </a:pP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28016" lvl="1" indent="0">
              <a:buNone/>
            </a:pP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ThingsToDo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8016" lvl="1" indent="0">
              <a:buNone/>
            </a:pP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8016" lvl="1" indent="0">
              <a:buNone/>
            </a:pP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</a:p>
          <a:p>
            <a:pPr marL="128016" lvl="1" indent="0">
              <a:buNone/>
            </a:pPr>
            <a:endParaRPr lang="en-CA" i="1" dirty="0"/>
          </a:p>
          <a:p>
            <a:r>
              <a:rPr lang="en-CA" dirty="0"/>
              <a:t>Parameter</a:t>
            </a:r>
          </a:p>
          <a:p>
            <a:pPr marL="128016" lvl="1" indent="0">
              <a:buNone/>
            </a:pPr>
            <a:r>
              <a:rPr lang="en-CA" dirty="0"/>
              <a:t>	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with_this_specification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5759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Watch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Capitalisation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So ellipse(100, 20, 30, 40); will work but Ellipse(100, 20, 30, 40); will NOT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Make sure you’re putting your lines of code in the right function!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Put it in setup(){ … } if you only want it to run once in the beginning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Put it in draw(){ … } if you want it to run every 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Start your line with “//” to make it into a comment (something that isn’t executed when the program is run)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//Comments are helpful!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7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from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90" y="1892865"/>
            <a:ext cx="5548947" cy="48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shapes: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ellipse(x 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</a:p>
          <a:p>
            <a:pPr marL="0" indent="0">
              <a:buNone/>
            </a:pP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cood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CA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cood</a:t>
            </a:r>
            <a:r>
              <a:rPr lang="en-CA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</a:p>
          <a:p>
            <a:pPr lvl="1"/>
            <a:r>
              <a:rPr lang="en-CA" dirty="0"/>
              <a:t>The units are pixels</a:t>
            </a:r>
          </a:p>
          <a:p>
            <a:pPr lvl="1"/>
            <a:r>
              <a:rPr lang="en-CA" dirty="0"/>
              <a:t>Order matters!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err="1"/>
              <a:t>Psst</a:t>
            </a:r>
            <a:r>
              <a:rPr lang="en-CA" sz="2000" dirty="0"/>
              <a:t>: Other parameters to mess around with: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width, height, radii of the 4 corners,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radius 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rad,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rad,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rad);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Try triangle(p1 x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p1 y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p2 x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p2 y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p3 x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p3 y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217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It’s a colourful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//Setting the outline colour of a shape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stroke(RGB);</a:t>
            </a:r>
          </a:p>
          <a:p>
            <a:endParaRPr lang="en-CA" dirty="0"/>
          </a:p>
          <a:p>
            <a:r>
              <a:rPr lang="en-CA" dirty="0"/>
              <a:t>//Outline thickness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strokeWeight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stroke_width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//Fill colour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fill(RGB);</a:t>
            </a:r>
          </a:p>
        </p:txBody>
      </p:sp>
      <p:pic>
        <p:nvPicPr>
          <p:cNvPr id="1030" name="Picture 6" descr="http://pngimg.com/upload/rainbow_PNG55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3" y="284091"/>
            <a:ext cx="1208315" cy="60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24" y="1719777"/>
            <a:ext cx="4249102" cy="4610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11" r="5093"/>
          <a:stretch/>
        </p:blipFill>
        <p:spPr>
          <a:xfrm>
            <a:off x="9369901" y="961534"/>
            <a:ext cx="1753728" cy="15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Interactivity, Mon </a:t>
            </a:r>
            <a:r>
              <a:rPr lang="en-CA" dirty="0" err="1"/>
              <a:t>ami</a:t>
            </a:r>
            <a:r>
              <a:rPr lang="en-CA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 err="1"/>
              <a:t>mouseX</a:t>
            </a:r>
            <a:r>
              <a:rPr lang="en-CA" dirty="0"/>
              <a:t> and </a:t>
            </a:r>
            <a:r>
              <a:rPr lang="en-CA" dirty="0" err="1"/>
              <a:t>mouseY</a:t>
            </a:r>
            <a:r>
              <a:rPr lang="en-CA" dirty="0"/>
              <a:t> give you the x and y coordinate of the mouse cursor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Use </a:t>
            </a:r>
            <a:r>
              <a:rPr lang="en-CA" dirty="0" err="1"/>
              <a:t>mouseX</a:t>
            </a:r>
            <a:r>
              <a:rPr lang="en-CA" dirty="0"/>
              <a:t> and </a:t>
            </a:r>
            <a:r>
              <a:rPr lang="en-CA" dirty="0" err="1"/>
              <a:t>mouseY</a:t>
            </a:r>
            <a:r>
              <a:rPr lang="en-CA" dirty="0"/>
              <a:t> as your x and y coordinates to make your drawing interactive!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1" y="3498854"/>
            <a:ext cx="2742565" cy="24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7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www.safaribooksonline.com/library/view/computer-science-programming/9781449356835/figs/cspr_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86000"/>
            <a:ext cx="9525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62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CA" dirty="0">
                <a:cs typeface="Courier New" panose="02070309020205020404" pitchFamily="49" charset="0"/>
              </a:rPr>
              <a:t>is the index that you’re increasing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cs typeface="Courier New" panose="02070309020205020404" pitchFamily="49" charset="0"/>
              </a:rPr>
              <a:t>number is the maximum value of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number;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//Stuff in here gets repeated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3147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setup()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size(100, 100);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noStroke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fill(255, 102);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48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haven’t downloaded processing yet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https://www.processing.org/download/</a:t>
            </a:r>
          </a:p>
        </p:txBody>
      </p:sp>
      <p:pic>
        <p:nvPicPr>
          <p:cNvPr id="2050" name="Picture 2" descr="http://www.icpsedu.com/wp-content/uploads/2015/12/ClickHandler.ashx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31" y="3204527"/>
            <a:ext cx="6209665" cy="310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5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draw() method-part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//Put this at the very top of your program</a:t>
            </a:r>
          </a:p>
          <a:p>
            <a:endParaRPr lang="en-CA" dirty="0"/>
          </a:p>
          <a:p>
            <a:r>
              <a:rPr lang="en-CA" dirty="0"/>
              <a:t>//Max radius of your circles</a:t>
            </a:r>
          </a:p>
          <a:p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num</a:t>
            </a:r>
            <a:r>
              <a:rPr lang="en-CA" dirty="0"/>
              <a:t> = 50;</a:t>
            </a:r>
          </a:p>
          <a:p>
            <a:r>
              <a:rPr lang="en-CA" dirty="0"/>
              <a:t>//Arrays to hold the locations of your circles</a:t>
            </a:r>
          </a:p>
          <a:p>
            <a:r>
              <a:rPr lang="en-CA" dirty="0" err="1"/>
              <a:t>int</a:t>
            </a:r>
            <a:r>
              <a:rPr lang="en-CA" dirty="0"/>
              <a:t>[] x = new </a:t>
            </a:r>
            <a:r>
              <a:rPr lang="en-CA" dirty="0" err="1"/>
              <a:t>int</a:t>
            </a:r>
            <a:r>
              <a:rPr lang="en-CA" dirty="0"/>
              <a:t>[</a:t>
            </a:r>
            <a:r>
              <a:rPr lang="en-CA" dirty="0" err="1"/>
              <a:t>num</a:t>
            </a:r>
            <a:r>
              <a:rPr lang="en-CA" dirty="0"/>
              <a:t>];</a:t>
            </a:r>
          </a:p>
          <a:p>
            <a:r>
              <a:rPr lang="en-CA" dirty="0" err="1"/>
              <a:t>int</a:t>
            </a:r>
            <a:r>
              <a:rPr lang="en-CA" dirty="0"/>
              <a:t>[] y = new </a:t>
            </a:r>
            <a:r>
              <a:rPr lang="en-CA" dirty="0" err="1"/>
              <a:t>int</a:t>
            </a:r>
            <a:r>
              <a:rPr lang="en-CA" dirty="0"/>
              <a:t>[</a:t>
            </a:r>
            <a:r>
              <a:rPr lang="en-CA" dirty="0" err="1"/>
              <a:t>num</a:t>
            </a:r>
            <a:r>
              <a:rPr lang="en-CA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6598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Draw() method-part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//INSIDE the draw() method</a:t>
            </a:r>
          </a:p>
          <a:p>
            <a:r>
              <a:rPr lang="en-CA" dirty="0"/>
              <a:t>//Set background </a:t>
            </a:r>
            <a:r>
              <a:rPr lang="en-CA" dirty="0" err="1"/>
              <a:t>colourto</a:t>
            </a:r>
            <a:r>
              <a:rPr lang="en-CA" dirty="0"/>
              <a:t> black</a:t>
            </a:r>
          </a:p>
          <a:p>
            <a:r>
              <a:rPr lang="en-CA" dirty="0"/>
              <a:t> background(0);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// Shift the values in the array to the right to make room for the new element</a:t>
            </a:r>
          </a:p>
          <a:p>
            <a:r>
              <a:rPr lang="en-CA" dirty="0"/>
              <a:t>  for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= num-1; </a:t>
            </a:r>
            <a:r>
              <a:rPr lang="en-CA" dirty="0" err="1"/>
              <a:t>i</a:t>
            </a:r>
            <a:r>
              <a:rPr lang="en-CA" dirty="0"/>
              <a:t> &gt; 0; </a:t>
            </a:r>
            <a:r>
              <a:rPr lang="en-CA" dirty="0" err="1"/>
              <a:t>i</a:t>
            </a:r>
            <a:r>
              <a:rPr lang="en-CA" dirty="0"/>
              <a:t>--) {</a:t>
            </a:r>
          </a:p>
          <a:p>
            <a:r>
              <a:rPr lang="en-CA" dirty="0"/>
              <a:t>    //Moving the element at index </a:t>
            </a:r>
            <a:r>
              <a:rPr lang="en-CA" dirty="0" err="1"/>
              <a:t>i</a:t>
            </a:r>
            <a:r>
              <a:rPr lang="en-CA" dirty="0"/>
              <a:t> to index i-1</a:t>
            </a:r>
          </a:p>
          <a:p>
            <a:r>
              <a:rPr lang="en-CA" dirty="0"/>
              <a:t>    x[</a:t>
            </a:r>
            <a:r>
              <a:rPr lang="en-CA" dirty="0" err="1"/>
              <a:t>i</a:t>
            </a:r>
            <a:r>
              <a:rPr lang="en-CA" dirty="0"/>
              <a:t>] = x[i-1];</a:t>
            </a:r>
          </a:p>
          <a:p>
            <a:r>
              <a:rPr lang="en-CA" dirty="0"/>
              <a:t>    y[</a:t>
            </a:r>
            <a:r>
              <a:rPr lang="en-CA" dirty="0" err="1"/>
              <a:t>i</a:t>
            </a:r>
            <a:r>
              <a:rPr lang="en-CA" dirty="0"/>
              <a:t>] = y[i-1];</a:t>
            </a:r>
          </a:p>
          <a:p>
            <a:r>
              <a:rPr lang="en-CA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2876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Draw() method-part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// Add the new values to the beginning of the array (Position 0)</a:t>
            </a:r>
          </a:p>
          <a:p>
            <a:r>
              <a:rPr lang="en-CA" dirty="0"/>
              <a:t>  x[0] = </a:t>
            </a:r>
            <a:r>
              <a:rPr lang="en-CA" dirty="0" err="1"/>
              <a:t>mouseX</a:t>
            </a:r>
            <a:r>
              <a:rPr lang="en-CA" dirty="0"/>
              <a:t>;</a:t>
            </a:r>
          </a:p>
          <a:p>
            <a:r>
              <a:rPr lang="en-CA" dirty="0"/>
              <a:t>  y[0] = </a:t>
            </a:r>
            <a:r>
              <a:rPr lang="en-CA" dirty="0" err="1"/>
              <a:t>mouseY</a:t>
            </a:r>
            <a:r>
              <a:rPr lang="en-CA" dirty="0"/>
              <a:t>;</a:t>
            </a:r>
          </a:p>
          <a:p>
            <a:r>
              <a:rPr lang="en-CA" dirty="0"/>
              <a:t>  // Draw the circles "</a:t>
            </a:r>
            <a:r>
              <a:rPr lang="en-CA" dirty="0" err="1"/>
              <a:t>num</a:t>
            </a:r>
            <a:r>
              <a:rPr lang="en-CA" dirty="0"/>
              <a:t>" times in the same spot with increasing radii to make it look like it's growing</a:t>
            </a:r>
          </a:p>
          <a:p>
            <a:r>
              <a:rPr lang="en-CA" dirty="0"/>
              <a:t>  for (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num</a:t>
            </a:r>
            <a:r>
              <a:rPr lang="en-CA" dirty="0"/>
              <a:t>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r>
              <a:rPr lang="en-CA" dirty="0"/>
              <a:t>    ellipse(x[</a:t>
            </a:r>
            <a:r>
              <a:rPr lang="en-CA" dirty="0" err="1"/>
              <a:t>i</a:t>
            </a:r>
            <a:r>
              <a:rPr lang="en-CA" dirty="0"/>
              <a:t>], y[</a:t>
            </a:r>
            <a:r>
              <a:rPr lang="en-CA" dirty="0" err="1"/>
              <a:t>i</a:t>
            </a:r>
            <a:r>
              <a:rPr lang="en-CA" dirty="0"/>
              <a:t>], </a:t>
            </a:r>
            <a:r>
              <a:rPr lang="en-CA" dirty="0" err="1"/>
              <a:t>i</a:t>
            </a:r>
            <a:r>
              <a:rPr lang="en-CA" dirty="0"/>
              <a:t>/2.0, </a:t>
            </a:r>
            <a:r>
              <a:rPr lang="en-CA" dirty="0" err="1"/>
              <a:t>i</a:t>
            </a:r>
            <a:r>
              <a:rPr lang="en-CA" dirty="0"/>
              <a:t>/2.0);</a:t>
            </a:r>
          </a:p>
          <a:p>
            <a:r>
              <a:rPr lang="en-CA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6723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494302"/>
            <a:ext cx="9720072" cy="149961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34" y="263126"/>
            <a:ext cx="6582020" cy="62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Any last questions/comments?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2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coming!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utcomputergraphics@gmail.com</a:t>
            </a:r>
          </a:p>
          <a:p>
            <a:endParaRPr lang="en-CA" dirty="0"/>
          </a:p>
          <a:p>
            <a:r>
              <a:rPr lang="en-CA" dirty="0"/>
              <a:t>UTCG University of Toronto Computer Graphics Club</a:t>
            </a:r>
          </a:p>
          <a:p>
            <a:endParaRPr lang="en-CA" dirty="0"/>
          </a:p>
          <a:p>
            <a:r>
              <a:rPr lang="en-CA" dirty="0"/>
              <a:t>utcg.sa.utoronto.ca</a:t>
            </a:r>
          </a:p>
        </p:txBody>
      </p:sp>
      <p:pic>
        <p:nvPicPr>
          <p:cNvPr id="2050" name="Picture 2" descr="Image result for g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0" y="2204720"/>
            <a:ext cx="592678" cy="5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boo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3171287"/>
            <a:ext cx="486314" cy="4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ebsit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1" y="4148219"/>
            <a:ext cx="554275" cy="5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5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do in this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i.ytimg.com/vi/R2Rpv3eQoI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429738"/>
            <a:ext cx="5229739" cy="29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mputer graph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45" y="1941094"/>
            <a:ext cx="4285455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hy not both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4" y="2269958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do in this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Look at computer graphics from the artistic side and the computer science side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Workshops/Tutorials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Digital Painting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Web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3D modelling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Lab tours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Group projects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err="1"/>
              <a:t>Paintchat</a:t>
            </a:r>
            <a:r>
              <a:rPr lang="en-CA" dirty="0"/>
              <a:t> </a:t>
            </a:r>
            <a:r>
              <a:rPr lang="en-CA" dirty="0" err="1"/>
              <a:t>paintathon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31" y="3037368"/>
            <a:ext cx="3985624" cy="2123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85" y="4513283"/>
            <a:ext cx="3615097" cy="1928052"/>
          </a:xfrm>
          <a:prstGeom prst="rect">
            <a:avLst/>
          </a:prstGeom>
        </p:spPr>
      </p:pic>
      <p:pic>
        <p:nvPicPr>
          <p:cNvPr id="1026" name="Picture 2" descr="Image result for utah teap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50" y="2952526"/>
            <a:ext cx="2712616" cy="20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you can 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Suggest workshops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Teach a workshop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Apply for a director/coordinator position (more on this later)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Attend workshops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Tell your friends about the club!</a:t>
            </a:r>
          </a:p>
        </p:txBody>
      </p:sp>
    </p:spTree>
    <p:extLst>
      <p:ext uri="{BB962C8B-B14F-4D97-AF65-F5344CB8AC3E}">
        <p14:creationId xmlns:p14="http://schemas.microsoft.com/office/powerpoint/2010/main" val="401643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 don’t know how to program. Can I still join?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YES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I’m bad at art. Can I still join?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YES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 can’t make it to the meetings! What do I do?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We’ll try to find a time that works for most 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I want to teach a workshop! Who do I contact?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utcomputergraphics@gmail.com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What’s the club website?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NOT utcg.org! It’s going to be utcg.sa.utoronto.ca</a:t>
            </a:r>
          </a:p>
        </p:txBody>
      </p:sp>
      <p:pic>
        <p:nvPicPr>
          <p:cNvPr id="2050" name="Picture 2" descr="http://www.advantagecs.com/Media/Default/Images/Frequently-Asked-Questions-about-Advantage-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61" y="2406316"/>
            <a:ext cx="4235853" cy="263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1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Any Questions/Concerns/ideas?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636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 Introduction to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in the context of Visual Arts</a:t>
            </a:r>
          </a:p>
        </p:txBody>
      </p:sp>
      <p:pic>
        <p:nvPicPr>
          <p:cNvPr id="1026" name="Picture 2" descr="https://processing.org/img/processing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70" y="2136808"/>
            <a:ext cx="1976306" cy="197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4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programming language that lets you create basic shapes, patterns and animations through coding!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49" y="3648365"/>
            <a:ext cx="9389751" cy="22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55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762</TotalTime>
  <Words>771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U of T Computer Graphics Club</vt:lpstr>
      <vt:lpstr>If you haven’t downloaded processing yet</vt:lpstr>
      <vt:lpstr>What do we do in this club?</vt:lpstr>
      <vt:lpstr>What do we do in this club?</vt:lpstr>
      <vt:lpstr>How you can get involved</vt:lpstr>
      <vt:lpstr>FAQ</vt:lpstr>
      <vt:lpstr>Any Questions/Concerns/ideas?</vt:lpstr>
      <vt:lpstr>An Introduction to Processing</vt:lpstr>
      <vt:lpstr>What is Processing?</vt:lpstr>
      <vt:lpstr>Downloading &amp; Running Processing</vt:lpstr>
      <vt:lpstr>A bit on Programming terminology</vt:lpstr>
      <vt:lpstr>Watch out!</vt:lpstr>
      <vt:lpstr>Starting from the basics</vt:lpstr>
      <vt:lpstr>Basic shapes:</vt:lpstr>
      <vt:lpstr>It’s a colourful world</vt:lpstr>
      <vt:lpstr>Interactivity, Mon ami!</vt:lpstr>
      <vt:lpstr>Arrays</vt:lpstr>
      <vt:lpstr>Loops</vt:lpstr>
      <vt:lpstr>The setup() method</vt:lpstr>
      <vt:lpstr>The draw() method-part 1</vt:lpstr>
      <vt:lpstr>The Draw() method-part 2</vt:lpstr>
      <vt:lpstr>The Draw() method-part 3</vt:lpstr>
      <vt:lpstr>PowerPoint Presentation</vt:lpstr>
      <vt:lpstr>Any last questions/comments?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Cheryl Lao</dc:creator>
  <cp:lastModifiedBy>Cheryl Lao</cp:lastModifiedBy>
  <cp:revision>42</cp:revision>
  <dcterms:created xsi:type="dcterms:W3CDTF">2016-09-14T15:39:59Z</dcterms:created>
  <dcterms:modified xsi:type="dcterms:W3CDTF">2016-10-26T02:38:10Z</dcterms:modified>
</cp:coreProperties>
</file>