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7" r:id="rId5"/>
    <p:sldId id="266" r:id="rId6"/>
    <p:sldId id="26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1" autoAdjust="0"/>
  </p:normalViewPr>
  <p:slideViewPr>
    <p:cSldViewPr>
      <p:cViewPr varScale="1">
        <p:scale>
          <a:sx n="79" d="100"/>
          <a:sy n="79" d="100"/>
        </p:scale>
        <p:origin x="13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19547-202C-49B5-B2D9-B6DAE99A8C26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FF537-7417-4B63-8260-8F50291F1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the concept of animation.  An</a:t>
            </a:r>
            <a:r>
              <a:rPr lang="en-US" baseline="0" dirty="0" smtClean="0"/>
              <a:t> animation does not have to be fancy.  An animation is </a:t>
            </a:r>
            <a:r>
              <a:rPr lang="en-US" baseline="0" smtClean="0"/>
              <a:t>just programmatically </a:t>
            </a:r>
            <a:r>
              <a:rPr lang="en-US" baseline="0" dirty="0" smtClean="0"/>
              <a:t>instructing the computer to change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FF537-7417-4B63-8260-8F50291F1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baseline="0" dirty="0" smtClean="0"/>
              <a:t> for students:</a:t>
            </a:r>
          </a:p>
          <a:p>
            <a:r>
              <a:rPr lang="en-US" b="1" baseline="0" dirty="0" smtClean="0"/>
              <a:t>QUESTION:</a:t>
            </a:r>
            <a:r>
              <a:rPr lang="en-US" baseline="0" dirty="0" smtClean="0"/>
              <a:t> why might we want a duration of 0.5, or more, seconds?</a:t>
            </a:r>
          </a:p>
          <a:p>
            <a:r>
              <a:rPr lang="en-US" b="1" baseline="0" dirty="0" smtClean="0"/>
              <a:t>ANSWER:</a:t>
            </a:r>
            <a:r>
              <a:rPr lang="en-US" b="0" baseline="0" dirty="0" smtClean="0"/>
              <a:t> If we want to see an animation occur then we need to give it a non-zero duration.  All animations in Alice start with a default duration of 1 second.</a:t>
            </a:r>
          </a:p>
          <a:p>
            <a:r>
              <a:rPr lang="en-US" b="1" baseline="0" dirty="0" smtClean="0"/>
              <a:t>QUESTION:</a:t>
            </a:r>
            <a:r>
              <a:rPr lang="en-US" b="0" baseline="0" dirty="0" smtClean="0"/>
              <a:t> why might we want a duration of 0 seconds?</a:t>
            </a:r>
          </a:p>
          <a:p>
            <a:r>
              <a:rPr lang="en-US" b="1" baseline="0" dirty="0" smtClean="0"/>
              <a:t>ANSWER:</a:t>
            </a:r>
            <a:r>
              <a:rPr lang="en-US" b="0" baseline="0" dirty="0" smtClean="0"/>
              <a:t> If we want a change in our Alice world to occur instantly, such a scene change or an item pickup, then we want a zero duration so that the player does not see the change.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FF537-7417-4B63-8260-8F50291F15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FF537-7417-4B63-8260-8F50291F15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4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7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1352-1095-494F-B0C8-7B10EADA0407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830B-0EC0-40DC-9A57-8E3E9CFE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1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LESSON FOUR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TOPICS: HOW TO MOVE THE CAMERA PROGRAMMATICALLY BETWEEN PRESET DESTINATIONS.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1: Create a New </a:t>
            </a:r>
            <a:r>
              <a:rPr lang="en-US" b="1" dirty="0" err="1" smtClean="0"/>
              <a:t>Wold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5530"/>
            <a:ext cx="3200400" cy="492387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Use the “set point of view” method to move the camera to the Player View dummy object.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Move the camera backwards 8 meters.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Add a new dummy object at the camera’s current position.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Rename the new dummy object “</a:t>
            </a:r>
            <a:r>
              <a:rPr lang="en-US" b="1" dirty="0" err="1" smtClean="0"/>
              <a:t>introPos</a:t>
            </a:r>
            <a:r>
              <a:rPr lang="en-US" b="1" dirty="0" smtClean="0"/>
              <a:t>.”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Create a new world method called “</a:t>
            </a:r>
            <a:r>
              <a:rPr lang="en-US" b="1" dirty="0" err="1" smtClean="0"/>
              <a:t>showIntro</a:t>
            </a:r>
            <a:r>
              <a:rPr lang="en-US" b="1" dirty="0" smtClean="0"/>
              <a:t>”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1713996"/>
            <a:ext cx="264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72000"/>
            <a:ext cx="26405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901694" y="3886200"/>
            <a:ext cx="304800" cy="4958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05529"/>
            <a:ext cx="2286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0" y="2514600"/>
            <a:ext cx="685800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34766" y="2950129"/>
            <a:ext cx="1604433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087056"/>
            <a:ext cx="2486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584949" y="4876800"/>
            <a:ext cx="1263651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1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57394"/>
            <a:ext cx="5086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1: </a:t>
            </a:r>
            <a:r>
              <a:rPr lang="en-US" b="1" dirty="0" smtClean="0"/>
              <a:t>Setup the Initial Camera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5943347" cy="2836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Drag the camera object from the object tree into the method body for the “</a:t>
            </a:r>
            <a:r>
              <a:rPr lang="en-US" b="1" dirty="0" err="1" smtClean="0"/>
              <a:t>showIntro</a:t>
            </a:r>
            <a:r>
              <a:rPr lang="en-US" b="1" dirty="0" smtClean="0"/>
              <a:t>” method that you just created.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From the pop-up window, select “set point of view to” “</a:t>
            </a:r>
            <a:r>
              <a:rPr lang="en-US" b="1" dirty="0" err="1" smtClean="0"/>
              <a:t>introPos</a:t>
            </a:r>
            <a:r>
              <a:rPr lang="en-US" b="1" dirty="0" smtClean="0"/>
              <a:t>.”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Set the duration for the point of view change to 0.5 seconds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Add a “Wait 2 seconds” command to the bottom of the “</a:t>
            </a:r>
            <a:r>
              <a:rPr lang="en-US" b="1" dirty="0" err="1" smtClean="0"/>
              <a:t>world.showIntro</a:t>
            </a:r>
            <a:r>
              <a:rPr lang="en-US" b="1" dirty="0" smtClean="0"/>
              <a:t>” method.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47" y="1447800"/>
            <a:ext cx="251485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436672"/>
            <a:ext cx="3352800" cy="234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93416" y="4088392"/>
            <a:ext cx="1178984" cy="157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57973" y="4724400"/>
            <a:ext cx="1257426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1" y="5007529"/>
            <a:ext cx="631825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5951055"/>
            <a:ext cx="762001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5774265"/>
            <a:ext cx="914400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243007"/>
            <a:ext cx="3914775" cy="148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191000" y="6324600"/>
            <a:ext cx="637646" cy="2736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57800" y="6383865"/>
            <a:ext cx="1219200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64467" y="4265799"/>
            <a:ext cx="283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 </a:t>
            </a:r>
            <a:r>
              <a:rPr lang="en-US" b="1" smtClean="0"/>
              <a:t>can </a:t>
            </a:r>
            <a:r>
              <a:rPr lang="en-US" b="1" smtClean="0"/>
              <a:t>find </a:t>
            </a:r>
            <a:r>
              <a:rPr lang="en-US" b="1" dirty="0" smtClean="0"/>
              <a:t>the “Wait” function at the bottom of the code editor.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157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1: </a:t>
            </a:r>
            <a:r>
              <a:rPr lang="en-US" b="1" dirty="0" smtClean="0"/>
              <a:t>Test the Initial Camera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Use the arrows on the world view to navigate away from the “</a:t>
            </a:r>
            <a:r>
              <a:rPr lang="en-US" b="1" dirty="0" err="1" smtClean="0"/>
              <a:t>introPos</a:t>
            </a:r>
            <a:r>
              <a:rPr lang="en-US" b="1" dirty="0" smtClean="0"/>
              <a:t>” dummy object.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Play your world.  What happens?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Now change the duration for the first line in the </a:t>
            </a:r>
            <a:r>
              <a:rPr lang="en-US" b="1" dirty="0"/>
              <a:t>“</a:t>
            </a:r>
            <a:r>
              <a:rPr lang="en-US" b="1" dirty="0" err="1"/>
              <a:t>world.showIntro</a:t>
            </a:r>
            <a:r>
              <a:rPr lang="en-US" b="1" dirty="0"/>
              <a:t>” </a:t>
            </a:r>
            <a:r>
              <a:rPr lang="en-US" b="1" dirty="0" smtClean="0"/>
              <a:t>method to zero seconds.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Now play your world.  How is it different?</a:t>
            </a:r>
            <a:endParaRPr lang="en-US" b="1" dirty="0"/>
          </a:p>
          <a:p>
            <a:pPr marL="514350" indent="-514350">
              <a:buFont typeface="+mj-lt"/>
              <a:buAutoNum type="arabicParenR"/>
            </a:pP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2956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219824" y="2963585"/>
            <a:ext cx="1323975" cy="427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50" y="5562600"/>
            <a:ext cx="3417794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82550" y="6143625"/>
            <a:ext cx="3417794" cy="581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7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48" y="2438400"/>
            <a:ext cx="2892802" cy="41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1: </a:t>
            </a:r>
            <a:r>
              <a:rPr lang="en-US" b="1" dirty="0" smtClean="0"/>
              <a:t>Create a Player View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38861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Add the “</a:t>
            </a:r>
            <a:r>
              <a:rPr lang="en-US" b="1" dirty="0" err="1" smtClean="0"/>
              <a:t>world.showintro</a:t>
            </a:r>
            <a:r>
              <a:rPr lang="en-US" b="1" dirty="0" smtClean="0"/>
              <a:t>” method to the “world.my first method” method.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Create a new method on the world object titled “</a:t>
            </a:r>
            <a:r>
              <a:rPr lang="en-US" b="1" dirty="0" err="1" smtClean="0"/>
              <a:t>resetPlayer</a:t>
            </a:r>
            <a:r>
              <a:rPr lang="en-US" b="1" dirty="0" smtClean="0"/>
              <a:t>”.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Drag the camera into the “</a:t>
            </a:r>
            <a:r>
              <a:rPr lang="en-US" b="1" dirty="0" err="1" smtClean="0"/>
              <a:t>world.resetPlayer</a:t>
            </a:r>
            <a:r>
              <a:rPr lang="en-US" b="1" dirty="0" smtClean="0"/>
              <a:t>” method and set it’s point of view to “Player View”.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Set the duration of the “set point of view” method to 0.5 seconds.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Add a “Wait 2 seconds” to the bottom of the 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79613"/>
            <a:ext cx="2838450" cy="10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5283200"/>
            <a:ext cx="2838450" cy="129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42913" y="5212088"/>
            <a:ext cx="1348512" cy="274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2913" y="2155271"/>
            <a:ext cx="1257426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0999" y="5508071"/>
            <a:ext cx="1752601" cy="1065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0170" y="6040737"/>
            <a:ext cx="914400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91400" y="6101459"/>
            <a:ext cx="1543050" cy="283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527129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“</a:t>
            </a:r>
            <a:r>
              <a:rPr lang="en-US" sz="2200" b="1" dirty="0" err="1" smtClean="0"/>
              <a:t>resetPlayer</a:t>
            </a:r>
            <a:r>
              <a:rPr lang="en-US" sz="2200" b="1" dirty="0" smtClean="0"/>
              <a:t>”</a:t>
            </a:r>
            <a:endParaRPr lang="en-US" sz="2200" b="1" dirty="0"/>
          </a:p>
          <a:p>
            <a:r>
              <a:rPr lang="en-US" sz="2200" b="1" dirty="0" smtClean="0"/>
              <a:t>function.</a:t>
            </a:r>
            <a:endParaRPr lang="en-US" sz="2200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8"/>
          <a:stretch/>
        </p:blipFill>
        <p:spPr bwMode="auto">
          <a:xfrm>
            <a:off x="228600" y="6040738"/>
            <a:ext cx="2825574" cy="6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5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 1: </a:t>
            </a:r>
            <a:r>
              <a:rPr lang="en-US" b="1" dirty="0" smtClean="0"/>
              <a:t>Tell Alice to Move the Camera from the Initial Camera Position to the Player View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4876800" cy="35288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Add the newly created “</a:t>
            </a:r>
            <a:r>
              <a:rPr lang="en-US" b="1" dirty="0" err="1" smtClean="0"/>
              <a:t>world.resetPlayer</a:t>
            </a:r>
            <a:r>
              <a:rPr lang="en-US" b="1" dirty="0" smtClean="0"/>
              <a:t>” function to the bottom of the “world.</a:t>
            </a:r>
            <a:r>
              <a:rPr lang="en-US" b="1" dirty="0" smtClean="0">
                <a:sym typeface="Symbol"/>
              </a:rPr>
              <a:t></a:t>
            </a:r>
            <a:r>
              <a:rPr lang="en-US" b="1" dirty="0" err="1" smtClean="0"/>
              <a:t>My</a:t>
            </a:r>
            <a:r>
              <a:rPr lang="en-US" b="1" dirty="0" err="1" smtClean="0">
                <a:sym typeface="Symbol"/>
              </a:rPr>
              <a:t></a:t>
            </a:r>
            <a:r>
              <a:rPr lang="en-US" b="1" dirty="0" err="1" smtClean="0"/>
              <a:t>first</a:t>
            </a:r>
            <a:r>
              <a:rPr lang="en-US" b="1" dirty="0" err="1">
                <a:sym typeface="Symbol"/>
              </a:rPr>
              <a:t></a:t>
            </a:r>
            <a:r>
              <a:rPr lang="en-US" b="1" dirty="0" err="1" smtClean="0"/>
              <a:t>method</a:t>
            </a:r>
            <a:r>
              <a:rPr lang="en-US" b="1" dirty="0" smtClean="0"/>
              <a:t>” function.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Play your world.  Now what happens?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3048000" cy="223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Scene</a:t>
            </a:r>
            <a:endParaRPr lang="en-US" dirty="0"/>
          </a:p>
        </p:txBody>
      </p:sp>
      <p:pic>
        <p:nvPicPr>
          <p:cNvPr id="3" name="Lesson 4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3716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507</Words>
  <Application>Microsoft Office PowerPoint</Application>
  <PresentationFormat>On-screen Show (4:3)</PresentationFormat>
  <Paragraphs>40</Paragraphs>
  <Slides>7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Symbol</vt:lpstr>
      <vt:lpstr>Office Theme</vt:lpstr>
      <vt:lpstr>LESSON FOUR</vt:lpstr>
      <vt:lpstr>Step 1: Create a New Wold</vt:lpstr>
      <vt:lpstr>Step 1: Setup the Initial Camera Position</vt:lpstr>
      <vt:lpstr>Step 1: Test the Initial Camera Position</vt:lpstr>
      <vt:lpstr>Step 1: Create a Player View Position</vt:lpstr>
      <vt:lpstr>Step 1: Tell Alice to Move the Camera from the Initial Camera Position to the Player View Position</vt:lpstr>
      <vt:lpstr>Final Scene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THREE</dc:title>
  <dc:creator>Jeffrey W. Holcomb</dc:creator>
  <cp:lastModifiedBy>Daniel, Vibin</cp:lastModifiedBy>
  <cp:revision>39</cp:revision>
  <dcterms:created xsi:type="dcterms:W3CDTF">2014-11-12T16:45:26Z</dcterms:created>
  <dcterms:modified xsi:type="dcterms:W3CDTF">2015-06-04T19:44:01Z</dcterms:modified>
</cp:coreProperties>
</file>