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ECA5-248D-4FEC-A542-524F84007D8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CF3E-C68A-4EE1-A867-6220C8C8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Two: Setting up an Opening Scene – This is an opportunity to begin building your own world!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New Alice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190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Open Alice like you did in Lesson Zero, but this time click on the dirt-template world.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39" y="1752600"/>
            <a:ext cx="470916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3429000"/>
            <a:ext cx="9144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Lesson Two: Setting up an Opening Scene – This is an opportunity to begin building your own world!</vt:lpstr>
      <vt:lpstr>Step 1: Create a New Alice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Two: Setting up an Opening Scene – This is an opportunity to begin building your own world!</dc:title>
  <dc:creator>Jeffrey W. Holcomb</dc:creator>
  <cp:lastModifiedBy>Jeffrey W. Holcomb</cp:lastModifiedBy>
  <cp:revision>3</cp:revision>
  <dcterms:created xsi:type="dcterms:W3CDTF">2014-11-11T14:56:07Z</dcterms:created>
  <dcterms:modified xsi:type="dcterms:W3CDTF">2014-11-11T15:36:41Z</dcterms:modified>
</cp:coreProperties>
</file>