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6074-C93C-4BE7-8EF5-E91B9E933162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06C7-868A-41E2-AF6F-6AE3DE0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Forms-Based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All About Android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Android</dc:title>
  <dc:creator>jcole</dc:creator>
  <cp:lastModifiedBy>jcole</cp:lastModifiedBy>
  <cp:revision>1</cp:revision>
  <dcterms:created xsi:type="dcterms:W3CDTF">2014-05-19T01:14:17Z</dcterms:created>
  <dcterms:modified xsi:type="dcterms:W3CDTF">2014-05-19T01:15:06Z</dcterms:modified>
</cp:coreProperties>
</file>