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FA838-0128-4847-A814-6E48FF0A773E}" type="datetimeFigureOut">
              <a:rPr lang="en-US" smtClean="0"/>
              <a:t>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B7091-6CD5-41A9-A81F-DDA9CA7D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4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B253-66B0-41F3-B4D1-A7475C76FA6A}" type="datetime1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4FF6-C824-4E03-A93A-AAD3BC5E6E1B}" type="datetime1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42C-C06C-4C40-AE26-0B2D4DA59BD8}" type="datetime1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CC6E-292D-4058-938B-8F08F1B2A3F6}" type="datetime1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F6AF-A5DA-4761-8FF2-792EA21A3ECC}" type="datetime1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16-C411-4014-B7D6-74C6A8CC9A3C}" type="datetime1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3B5C-3355-47E5-BF04-391254ADC77E}" type="datetime1">
              <a:rPr lang="en-US" smtClean="0"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513A-62AA-4AE5-9E89-4839427A2BDE}" type="datetime1">
              <a:rPr lang="en-US" smtClean="0"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C659-48DF-468F-9918-C4FC5D00BBE3}" type="datetime1">
              <a:rPr lang="en-US" smtClean="0"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EB51-40BF-4D5F-9685-EB7B81CED73D}" type="datetime1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3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6764-D35F-48BB-8DBE-DD31F7856C09}" type="datetime1">
              <a:rPr lang="en-US" smtClean="0"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F80B-C3D0-40C3-9CD6-428F962F9D05}" type="datetime1">
              <a:rPr lang="en-US" smtClean="0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411C-A9FA-4E83-8C2B-61B5007B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 and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  <a:p>
            <a:r>
              <a:rPr lang="en-US" dirty="0" smtClean="0"/>
              <a:t>Object-Oriented Programming in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Advanced Java and Android -- Day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A constructor with no parameters is referred to as a </a:t>
            </a:r>
            <a:r>
              <a:rPr lang="en-US" i="1" dirty="0">
                <a:cs typeface="Times New Roman" pitchFamily="18" charset="0"/>
              </a:rPr>
              <a:t>no-</a:t>
            </a:r>
            <a:r>
              <a:rPr lang="en-US" i="1" dirty="0" err="1">
                <a:cs typeface="Times New Roman" pitchFamily="18" charset="0"/>
              </a:rPr>
              <a:t>arg</a:t>
            </a:r>
            <a:r>
              <a:rPr lang="en-US" i="1" dirty="0">
                <a:cs typeface="Times New Roman" pitchFamily="18" charset="0"/>
              </a:rPr>
              <a:t> constructor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Constructors </a:t>
            </a:r>
            <a:r>
              <a:rPr lang="en-US" dirty="0">
                <a:cs typeface="Times New Roman" pitchFamily="18" charset="0"/>
              </a:rPr>
              <a:t>must have the same name as the class itself.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Constructors </a:t>
            </a:r>
            <a:r>
              <a:rPr lang="en-US" dirty="0">
                <a:cs typeface="Times New Roman" pitchFamily="18" charset="0"/>
              </a:rPr>
              <a:t>do not have a return type—not even void.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Constructors </a:t>
            </a:r>
            <a:r>
              <a:rPr lang="en-US" dirty="0">
                <a:cs typeface="Times New Roman" pitchFamily="18" charset="0"/>
              </a:rPr>
              <a:t>are invoked using the </a:t>
            </a:r>
            <a:r>
              <a:rPr lang="en-US" i="1" dirty="0">
                <a:cs typeface="Times New Roman" pitchFamily="18" charset="0"/>
              </a:rPr>
              <a:t>new</a:t>
            </a:r>
            <a:r>
              <a:rPr lang="en-US" dirty="0">
                <a:cs typeface="Times New Roman" pitchFamily="18" charset="0"/>
              </a:rPr>
              <a:t> operator when an object is created. Constructors play the role of initializing objects.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constructors have no declared return type, when you invoke a constructor with </a:t>
            </a:r>
            <a:r>
              <a:rPr lang="en-US" i="1" dirty="0" smtClean="0"/>
              <a:t>new</a:t>
            </a:r>
            <a:r>
              <a:rPr lang="en-US" dirty="0" smtClean="0"/>
              <a:t>, you get an object of the type of the class.  For example: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Circle circle1 = new Circle();</a:t>
            </a:r>
            <a:endParaRPr lang="en-US" dirty="0" smtClean="0"/>
          </a:p>
          <a:p>
            <a:r>
              <a:rPr lang="en-US" dirty="0" smtClean="0"/>
              <a:t>Returns an object of type Circle and puts the reference into circle1.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A class may be declared without constructors. In this case, a no-</a:t>
            </a:r>
            <a:r>
              <a:rPr lang="en-US" dirty="0" err="1">
                <a:cs typeface="Courier New" pitchFamily="49" charset="0"/>
              </a:rPr>
              <a:t>arg</a:t>
            </a:r>
            <a:r>
              <a:rPr lang="en-US" dirty="0">
                <a:cs typeface="Courier New" pitchFamily="49" charset="0"/>
              </a:rPr>
              <a:t> constructor with an empty body is implicitly declared in the class. This constructor, called </a:t>
            </a:r>
            <a:r>
              <a:rPr lang="en-US" i="1" dirty="0">
                <a:cs typeface="Courier New" pitchFamily="49" charset="0"/>
              </a:rPr>
              <a:t>a default constructor</a:t>
            </a:r>
            <a:r>
              <a:rPr lang="en-US" dirty="0">
                <a:cs typeface="Courier New" pitchFamily="49" charset="0"/>
              </a:rPr>
              <a:t>, is provided automatically </a:t>
            </a:r>
            <a:r>
              <a:rPr lang="en-US" i="1" dirty="0">
                <a:cs typeface="Courier New" pitchFamily="49" charset="0"/>
              </a:rPr>
              <a:t>only if no constructors are explicitly declared in the class</a:t>
            </a:r>
            <a:r>
              <a:rPr lang="en-US" dirty="0">
                <a:cs typeface="Courier New" pitchFamily="49" charset="0"/>
              </a:rPr>
              <a:t>.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Object 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reference an object, assign the object to a reference variable.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declare a reference variable, use the syntax: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>
                <a:latin typeface="Courier New" pitchFamily="49" charset="0"/>
              </a:rPr>
              <a:t>ClassName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objectRefVar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 </a:t>
            </a:r>
            <a:r>
              <a:rPr lang="en-US" dirty="0" err="1">
                <a:latin typeface="Courier New" pitchFamily="49" charset="0"/>
              </a:rPr>
              <a:t>myCircle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Declaring/Creating Objects</a:t>
            </a:r>
            <a:br>
              <a:rPr lang="en-US" dirty="0"/>
            </a:br>
            <a:r>
              <a:rPr lang="en-US" dirty="0"/>
              <a:t>in a Single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 err="1">
                <a:latin typeface="Courier New" pitchFamily="49" charset="0"/>
              </a:rPr>
              <a:t>ClassName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objectRefVar</a:t>
            </a:r>
            <a:r>
              <a:rPr lang="en-US" dirty="0">
                <a:latin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</a:rPr>
              <a:t>ClassName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3600" dirty="0"/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 </a:t>
            </a:r>
            <a:r>
              <a:rPr lang="en-US" dirty="0" err="1">
                <a:latin typeface="Courier New" pitchFamily="49" charset="0"/>
              </a:rPr>
              <a:t>myCircle</a:t>
            </a:r>
            <a:r>
              <a:rPr lang="en-US" dirty="0">
                <a:latin typeface="Courier New" pitchFamily="49" charset="0"/>
              </a:rPr>
              <a:t> = new Circle();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81574" y="4003387"/>
            <a:ext cx="31718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276975" y="354618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00775" y="3162012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/>
              <a:t>Create an object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4600575" y="3698587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990975" y="3698587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457575" y="3165187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Assign object reference</a:t>
            </a: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3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objectRefVar.data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 e.g.,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myCircle.radius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Invoking the object’s method: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objectRefVar.methodName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(arguments)</a:t>
            </a:r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e.g.,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myCircle.getArea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The data fields can be of reference types. For example, the following </a:t>
            </a:r>
            <a:r>
              <a:rPr lang="en-US" u="sng" dirty="0"/>
              <a:t>Student</a:t>
            </a:r>
            <a:r>
              <a:rPr lang="en-US" dirty="0"/>
              <a:t> class contains a data field </a:t>
            </a:r>
            <a:r>
              <a:rPr lang="en-US" u="sng" dirty="0"/>
              <a:t>name</a:t>
            </a:r>
            <a:r>
              <a:rPr lang="en-US" dirty="0"/>
              <a:t> of the </a:t>
            </a:r>
            <a:r>
              <a:rPr lang="en-US" u="sng" dirty="0"/>
              <a:t>String</a:t>
            </a:r>
            <a:r>
              <a:rPr lang="en-US" dirty="0"/>
              <a:t> type.</a:t>
            </a:r>
            <a:endParaRPr lang="en-US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3120736"/>
            <a:ext cx="8610600" cy="182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class Student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String name; // name has default value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age; // age has default value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isScienceMajor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 //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isScienceMajor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has default value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char gender; // c has default value '\u0000'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If a data field of a reference type does not reference any object, the data field holds a special literal value, null. 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Default Value for a Data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30763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The default value of a data field is null for a reference type, 0 for a numeric type, false for a </a:t>
            </a:r>
            <a:r>
              <a:rPr lang="en-US" dirty="0" err="1">
                <a:cs typeface="Times New Roman" pitchFamily="18" charset="0"/>
              </a:rPr>
              <a:t>boolean</a:t>
            </a:r>
            <a:r>
              <a:rPr lang="en-US" dirty="0">
                <a:cs typeface="Times New Roman" pitchFamily="18" charset="0"/>
              </a:rPr>
              <a:t> type, and '\u0000' for a char type. However, Java assigns no default value to a local variable inside a method. 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3875809"/>
            <a:ext cx="8763000" cy="2743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class Test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static void main(String[]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Student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new Student();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("name? " + student.name);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("age? "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student.age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isScienceMajor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? "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student.isScienceMajor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("gender? "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student.gender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52845" y="2460625"/>
            <a:ext cx="8610600" cy="266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class Test {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public static void main(String[] args) {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int x; // x has no default value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String y; // y has no default value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System.out.println("x is " + x);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System.out.println("y is " + y);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2691245" y="3908425"/>
            <a:ext cx="21336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919845" y="4289425"/>
            <a:ext cx="19050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10245" y="5661025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Compilation error: variables not initialized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2845" y="1241425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>
                <a:cs typeface="Times New Roman" pitchFamily="18" charset="0"/>
              </a:rPr>
              <a:t>Java assigns no default value to a local variable inside a method.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905000" y="5584825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Compilation error: variables not initialized</a:t>
            </a:r>
          </a:p>
        </p:txBody>
      </p:sp>
    </p:spTree>
    <p:extLst>
      <p:ext uri="{BB962C8B-B14F-4D97-AF65-F5344CB8AC3E}">
        <p14:creationId xmlns:p14="http://schemas.microsoft.com/office/powerpoint/2010/main" val="183128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itchFamily="49" charset="0"/>
              </a:rPr>
              <a:t>Object-oriented programming (OOP) involves programming using objects. An </a:t>
            </a:r>
            <a:r>
              <a:rPr lang="en-US" i="1" dirty="0">
                <a:cs typeface="Courier New" pitchFamily="49" charset="0"/>
              </a:rPr>
              <a:t>object</a:t>
            </a:r>
            <a:r>
              <a:rPr lang="en-US" dirty="0">
                <a:cs typeface="Courier New" pitchFamily="49" charset="0"/>
              </a:rPr>
              <a:t> represents an entity in the real world that can be distinctly identified. For example, a student, a desk, a circle, a button, and even a loan can all be viewed as objects. An object has a unique identity, state, and behaviors. The </a:t>
            </a:r>
            <a:r>
              <a:rPr lang="en-US" i="1" dirty="0">
                <a:cs typeface="Courier New" pitchFamily="49" charset="0"/>
              </a:rPr>
              <a:t>state</a:t>
            </a:r>
            <a:r>
              <a:rPr lang="en-US" dirty="0">
                <a:cs typeface="Courier New" pitchFamily="49" charset="0"/>
              </a:rPr>
              <a:t> of an object consists of a set of </a:t>
            </a:r>
            <a:r>
              <a:rPr lang="en-US" i="1" dirty="0">
                <a:cs typeface="Courier New" pitchFamily="49" charset="0"/>
              </a:rPr>
              <a:t>data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fields</a:t>
            </a:r>
            <a:r>
              <a:rPr lang="en-US" dirty="0">
                <a:cs typeface="Courier New" pitchFamily="49" charset="0"/>
              </a:rPr>
              <a:t> (also known as </a:t>
            </a:r>
            <a:r>
              <a:rPr lang="en-US" i="1" dirty="0">
                <a:cs typeface="Courier New" pitchFamily="49" charset="0"/>
              </a:rPr>
              <a:t>properties</a:t>
            </a:r>
            <a:r>
              <a:rPr lang="en-US" dirty="0">
                <a:cs typeface="Courier New" pitchFamily="49" charset="0"/>
              </a:rPr>
              <a:t>) with their current values. The </a:t>
            </a:r>
            <a:r>
              <a:rPr lang="en-US" i="1" dirty="0">
                <a:cs typeface="Courier New" pitchFamily="49" charset="0"/>
              </a:rPr>
              <a:t>behavior</a:t>
            </a:r>
            <a:r>
              <a:rPr lang="en-US" dirty="0">
                <a:cs typeface="Courier New" pitchFamily="49" charset="0"/>
              </a:rPr>
              <a:t> of an object is defined by a set of methods.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 Variables of </a:t>
            </a:r>
            <a:br>
              <a:rPr lang="en-US" dirty="0"/>
            </a:br>
            <a:r>
              <a:rPr lang="en-US" dirty="0"/>
              <a:t>Primitive Data Types and Object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20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203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3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Copying Variables of Primitive Data Types and Object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21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1" y="1524000"/>
            <a:ext cx="8875713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6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04800" y="1447800"/>
            <a:ext cx="8610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sz="2800">
                <a:cs typeface="Times New Roman" pitchFamily="18" charset="0"/>
              </a:rPr>
              <a:t>Java provides a system-independent encapsulation of date and time in the </a:t>
            </a:r>
            <a:r>
              <a:rPr lang="en-US" sz="2800" u="sng">
                <a:cs typeface="Times New Roman" pitchFamily="18" charset="0"/>
              </a:rPr>
              <a:t>java.util.Date</a:t>
            </a:r>
            <a:r>
              <a:rPr lang="en-US" sz="2800">
                <a:cs typeface="Times New Roman" pitchFamily="18" charset="0"/>
              </a:rPr>
              <a:t> class. You can use the </a:t>
            </a:r>
            <a:r>
              <a:rPr lang="en-US" sz="2800" u="sng">
                <a:cs typeface="Times New Roman" pitchFamily="18" charset="0"/>
              </a:rPr>
              <a:t>Date</a:t>
            </a:r>
            <a:r>
              <a:rPr lang="en-US" sz="2800">
                <a:cs typeface="Times New Roman" pitchFamily="18" charset="0"/>
              </a:rPr>
              <a:t> class to create an instance for the current date and time and use its </a:t>
            </a:r>
            <a:r>
              <a:rPr lang="en-US" sz="2800" u="sng">
                <a:cs typeface="Times New Roman" pitchFamily="18" charset="0"/>
              </a:rPr>
              <a:t>toString</a:t>
            </a:r>
            <a:r>
              <a:rPr lang="en-US" sz="2800">
                <a:cs typeface="Times New Roman" pitchFamily="18" charset="0"/>
              </a:rPr>
              <a:t> method to return the date and time as a string. </a:t>
            </a:r>
            <a:endParaRPr lang="en-US" sz="280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" y="3505200"/>
            <a:ext cx="9066213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93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Date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r>
              <a:rPr lang="en-US" dirty="0">
                <a:cs typeface="Times New Roman" pitchFamily="18" charset="0"/>
              </a:rPr>
              <a:t>For example, the following code</a:t>
            </a:r>
            <a:r>
              <a:rPr lang="en-US" dirty="0">
                <a:latin typeface="Courier" charset="0"/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r>
              <a:rPr lang="en-US" dirty="0">
                <a:latin typeface="Courier" charset="0"/>
                <a:cs typeface="Times New Roman" pitchFamily="18" charset="0"/>
              </a:rPr>
              <a:t> 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java.util.Date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date = new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java.util.Date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date.toString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endParaRPr lang="en-US" sz="2800" dirty="0">
              <a:latin typeface="Courier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r>
              <a:rPr lang="en-US" dirty="0">
                <a:cs typeface="Times New Roman" pitchFamily="18" charset="0"/>
              </a:rPr>
              <a:t>displays a string like</a:t>
            </a:r>
            <a:r>
              <a:rPr lang="en-US" dirty="0">
                <a:latin typeface="Courier" charset="0"/>
                <a:cs typeface="Times New Roman" pitchFamily="18" charset="0"/>
              </a:rPr>
              <a:t> </a:t>
            </a:r>
            <a:r>
              <a:rPr lang="en-US" u="sng" dirty="0">
                <a:latin typeface="Courier New" pitchFamily="49" charset="0"/>
                <a:cs typeface="Times New Roman" pitchFamily="18" charset="0"/>
              </a:rPr>
              <a:t>Sun Mar 09 13:50:19 EST 2003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3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useful </a:t>
            </a:r>
            <a:r>
              <a:rPr lang="en-US" dirty="0"/>
              <a:t>random number generator is provided in the </a:t>
            </a:r>
            <a:r>
              <a:rPr lang="en-US" u="sng" dirty="0" err="1"/>
              <a:t>java.util.Random</a:t>
            </a:r>
            <a:r>
              <a:rPr lang="en-US" dirty="0"/>
              <a:t> class.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24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31" y="2895600"/>
            <a:ext cx="856138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93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Random Class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20782" y="1186730"/>
            <a:ext cx="8991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FFFF99"/>
              </a:buClr>
              <a:buNone/>
              <a:tabLst>
                <a:tab pos="0" algn="l"/>
              </a:tabLst>
            </a:pPr>
            <a:r>
              <a:rPr lang="en-US" sz="2800" dirty="0" smtClean="0"/>
              <a:t>If </a:t>
            </a:r>
            <a:r>
              <a:rPr lang="en-US" sz="2800" dirty="0"/>
              <a:t>two </a:t>
            </a:r>
            <a:r>
              <a:rPr lang="en-US" sz="2800" u="sng" dirty="0"/>
              <a:t>Random</a:t>
            </a:r>
            <a:r>
              <a:rPr lang="en-US" sz="2800" dirty="0"/>
              <a:t> objects have the same seed, they will generate identical sequences of numbers. For example, the following code creates two </a:t>
            </a:r>
            <a:r>
              <a:rPr lang="en-US" sz="2800" u="sng" dirty="0"/>
              <a:t>Random</a:t>
            </a:r>
            <a:r>
              <a:rPr lang="en-US" sz="2800" dirty="0"/>
              <a:t> objects with the same seed 3.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quences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of numbers. For example, the following code creates two 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Random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objects with the same seed 3.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2760663"/>
            <a:ext cx="7069138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Random random1 = new Random(3);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("From random1: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(random1.nextInt(1000) + "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Random random2 = new Random(3);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("\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nFrom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random2: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tabLst>
                <a:tab pos="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(random2.nextInt(1000) + " ");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16520" y="5486400"/>
            <a:ext cx="7069138" cy="768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From random1: 734 660 210 581 128 202 549 564 459 961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Pct val="75000"/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From random2: 734 660 210 581 128 202 549 564 459 961</a:t>
            </a:r>
          </a:p>
        </p:txBody>
      </p:sp>
    </p:spTree>
    <p:extLst>
      <p:ext uri="{BB962C8B-B14F-4D97-AF65-F5344CB8AC3E}">
        <p14:creationId xmlns:p14="http://schemas.microsoft.com/office/powerpoint/2010/main" val="42718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can also generate and respond to </a:t>
            </a:r>
            <a:r>
              <a:rPr lang="en-US" i="1" dirty="0" smtClean="0"/>
              <a:t>events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event</a:t>
            </a:r>
            <a:r>
              <a:rPr lang="en-US" dirty="0" smtClean="0"/>
              <a:t> is an a signal from either some external source such as the keyboard, mouse, etc. to the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291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4572000"/>
            <a:ext cx="868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An object has both a state and behavior. The state defines the object, and the behavior defines what the object does.</a:t>
            </a:r>
            <a:endParaRPr lang="en-US" sz="3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cs typeface="Times New Roman" pitchFamily="18" charset="0"/>
              </a:rPr>
              <a:t>Classes </a:t>
            </a:r>
            <a:r>
              <a:rPr lang="en-US" dirty="0" smtClean="0">
                <a:cs typeface="Times New Roman" pitchFamily="18" charset="0"/>
              </a:rPr>
              <a:t>are an abstraction for a kind of object.  For example, the idea of Circle is the circle class.  An actual circle with radius 3.7 is an object of type Circle.</a:t>
            </a:r>
          </a:p>
          <a:p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dirty="0">
                <a:cs typeface="Times New Roman" pitchFamily="18" charset="0"/>
              </a:rPr>
              <a:t>Java class uses variables to define data fields and methods to define behaviors. Additionally, a class provides a special type of methods, known as constructors, which are invoked to construct objects from the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Circle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double radius;      // Radius of the circle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public Circle()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radius=1;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public Circle(double </a:t>
            </a:r>
            <a:r>
              <a:rPr lang="en-US" dirty="0" err="1" smtClean="0"/>
              <a:t>newRadius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radius=</a:t>
            </a:r>
            <a:r>
              <a:rPr lang="en-US" dirty="0" err="1" smtClean="0"/>
              <a:t>newRadius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return radius * radius * </a:t>
            </a:r>
            <a:r>
              <a:rPr lang="en-US" dirty="0" err="1" smtClean="0"/>
              <a:t>Math.PI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269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smtClean="0"/>
              <a:t>Circle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66700" y="1549472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Circle(double </a:t>
            </a:r>
            <a:r>
              <a:rPr lang="en-US" dirty="0" err="1">
                <a:latin typeface="Courier New" pitchFamily="49" charset="0"/>
              </a:rPr>
              <a:t>newRadius</a:t>
            </a:r>
            <a:r>
              <a:rPr lang="en-US" dirty="0">
                <a:latin typeface="Courier New" pitchFamily="49" charset="0"/>
              </a:rPr>
              <a:t>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radius = </a:t>
            </a:r>
            <a:r>
              <a:rPr lang="en-US" dirty="0" err="1">
                <a:latin typeface="Courier New" pitchFamily="49" charset="0"/>
              </a:rPr>
              <a:t>newRadius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97036" y="1295400"/>
            <a:ext cx="487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/>
              <a:t>Constructors are a special kind of methods that are invoked to construct objects.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Java and Android -- Day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411C-A9FA-4E83-8C2B-61B5007BE7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1310</Words>
  <Application>Microsoft Office PowerPoint</Application>
  <PresentationFormat>On-screen Show (4:3)</PresentationFormat>
  <Paragraphs>187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Advanced Java and Android</vt:lpstr>
      <vt:lpstr>OO Programming Concepts</vt:lpstr>
      <vt:lpstr>OO Programming Concepts</vt:lpstr>
      <vt:lpstr>Objects</vt:lpstr>
      <vt:lpstr>Classes</vt:lpstr>
      <vt:lpstr>Classes</vt:lpstr>
      <vt:lpstr>UML Class Diagram</vt:lpstr>
      <vt:lpstr>Show Circle Program</vt:lpstr>
      <vt:lpstr>Constructors</vt:lpstr>
      <vt:lpstr>Constructors</vt:lpstr>
      <vt:lpstr>Constructors</vt:lpstr>
      <vt:lpstr>Default Constructor</vt:lpstr>
      <vt:lpstr>Declaring Object Reference Variables</vt:lpstr>
      <vt:lpstr>Declaring/Creating Objects in a Single Step</vt:lpstr>
      <vt:lpstr>Accessing Objects</vt:lpstr>
      <vt:lpstr>Reference Data Fields</vt:lpstr>
      <vt:lpstr>The null Value</vt:lpstr>
      <vt:lpstr>Default Value for a Data Field</vt:lpstr>
      <vt:lpstr>Example</vt:lpstr>
      <vt:lpstr>Differences between Variables of  Primitive Data Types and Object Types</vt:lpstr>
      <vt:lpstr>Copying Variables of Primitive Data Types and Object Types</vt:lpstr>
      <vt:lpstr>The Date Class</vt:lpstr>
      <vt:lpstr>The Date Class Example</vt:lpstr>
      <vt:lpstr>The Random Class</vt:lpstr>
      <vt:lpstr>The Random Class Example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and Android</dc:title>
  <dc:creator>jcole</dc:creator>
  <cp:lastModifiedBy>jcole</cp:lastModifiedBy>
  <cp:revision>12</cp:revision>
  <dcterms:created xsi:type="dcterms:W3CDTF">2013-06-10T00:45:52Z</dcterms:created>
  <dcterms:modified xsi:type="dcterms:W3CDTF">2013-06-10T16:50:50Z</dcterms:modified>
</cp:coreProperties>
</file>