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01F26-6D11-450A-8307-0EDF10015851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98329-D825-4939-982C-E2563A5E3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the motor increase speed by taking input of </a:t>
            </a:r>
            <a:r>
              <a:rPr lang="en-US" dirty="0" err="1" smtClean="0"/>
              <a:t>ldr</a:t>
            </a:r>
            <a:r>
              <a:rPr lang="en-US" smtClean="0"/>
              <a:t> data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02C81-866C-4AAA-8283-DD43C4E626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9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0185-E488-45F6-B473-DE31F50AB4C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CE0D-AC4E-4256-A6F1-B49C6081B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6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0185-E488-45F6-B473-DE31F50AB4C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CE0D-AC4E-4256-A6F1-B49C6081B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3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0185-E488-45F6-B473-DE31F50AB4C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CE0D-AC4E-4256-A6F1-B49C6081B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5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0185-E488-45F6-B473-DE31F50AB4C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CE0D-AC4E-4256-A6F1-B49C6081B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9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0185-E488-45F6-B473-DE31F50AB4C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CE0D-AC4E-4256-A6F1-B49C6081B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5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0185-E488-45F6-B473-DE31F50AB4C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CE0D-AC4E-4256-A6F1-B49C6081B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0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0185-E488-45F6-B473-DE31F50AB4C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CE0D-AC4E-4256-A6F1-B49C6081B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4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0185-E488-45F6-B473-DE31F50AB4C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CE0D-AC4E-4256-A6F1-B49C6081B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2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0185-E488-45F6-B473-DE31F50AB4C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CE0D-AC4E-4256-A6F1-B49C6081B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0185-E488-45F6-B473-DE31F50AB4C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CE0D-AC4E-4256-A6F1-B49C6081B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3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0185-E488-45F6-B473-DE31F50AB4C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CE0D-AC4E-4256-A6F1-B49C6081B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2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10185-E488-45F6-B473-DE31F50AB4C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5CE0D-AC4E-4256-A6F1-B49C6081B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7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arm6.static.flickr.com/5103/5670290753_9e62ce01f2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92" y="323394"/>
            <a:ext cx="6100548" cy="428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75509" y="1787856"/>
            <a:ext cx="1897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Connect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096836" y="2561410"/>
          <a:ext cx="4796430" cy="1764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215"/>
                <a:gridCol w="2398215"/>
              </a:tblGrid>
              <a:tr h="4581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L293D pin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Arduino pin</a:t>
                      </a:r>
                      <a:endParaRPr lang="en-US" dirty="0"/>
                    </a:p>
                  </a:txBody>
                  <a:tcPr/>
                </a:tc>
              </a:tr>
              <a:tr h="7199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586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03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899" y="1246832"/>
            <a:ext cx="689211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err="1" smtClean="0">
                <a:effectLst/>
                <a:latin typeface="Arial" panose="020B0604020202020204" pitchFamily="34" charset="0"/>
              </a:rPr>
              <a:t>int</a:t>
            </a:r>
            <a:r>
              <a:rPr lang="en-US" sz="2400" b="1" i="0" dirty="0" smtClean="0">
                <a:effectLst/>
                <a:latin typeface="Arial" panose="020B0604020202020204" pitchFamily="34" charset="0"/>
              </a:rPr>
              <a:t> motorpin1 = 3;                  </a:t>
            </a:r>
          </a:p>
          <a:p>
            <a:r>
              <a:rPr lang="en-US" sz="2400" b="1" i="0" dirty="0" err="1" smtClean="0">
                <a:effectLst/>
                <a:latin typeface="Arial" panose="020B0604020202020204" pitchFamily="34" charset="0"/>
              </a:rPr>
              <a:t>int</a:t>
            </a:r>
            <a:r>
              <a:rPr lang="en-US" sz="2400" b="1" i="0" dirty="0" smtClean="0">
                <a:effectLst/>
                <a:latin typeface="Arial" panose="020B0604020202020204" pitchFamily="34" charset="0"/>
              </a:rPr>
              <a:t> motorpin2 = 4;                  </a:t>
            </a:r>
          </a:p>
          <a:p>
            <a:r>
              <a:rPr lang="en-US" sz="2400" b="1" i="0" dirty="0" smtClean="0">
                <a:effectLst/>
                <a:latin typeface="Arial" panose="020B0604020202020204" pitchFamily="34" charset="0"/>
              </a:rPr>
              <a:t>void setup () {</a:t>
            </a:r>
          </a:p>
          <a:p>
            <a:r>
              <a:rPr lang="en-US" sz="2400" b="1" i="0" dirty="0" smtClean="0">
                <a:effectLst/>
                <a:latin typeface="Arial" panose="020B0604020202020204" pitchFamily="34" charset="0"/>
              </a:rPr>
              <a:t>  </a:t>
            </a:r>
            <a:r>
              <a:rPr lang="en-US" sz="2400" b="1" i="0" dirty="0" err="1" smtClean="0">
                <a:effectLst/>
                <a:latin typeface="Arial" panose="020B0604020202020204" pitchFamily="34" charset="0"/>
              </a:rPr>
              <a:t>pinMode</a:t>
            </a:r>
            <a:r>
              <a:rPr lang="en-US" sz="2400" b="1" i="0" dirty="0" smtClean="0">
                <a:effectLst/>
                <a:latin typeface="Arial" panose="020B0604020202020204" pitchFamily="34" charset="0"/>
              </a:rPr>
              <a:t>(motorpin1,OUTPUT);        </a:t>
            </a:r>
          </a:p>
          <a:p>
            <a:r>
              <a:rPr lang="en-US" sz="2400" b="1" i="0" dirty="0" smtClean="0">
                <a:effectLst/>
                <a:latin typeface="Arial" panose="020B0604020202020204" pitchFamily="34" charset="0"/>
              </a:rPr>
              <a:t>  </a:t>
            </a:r>
            <a:r>
              <a:rPr lang="en-US" sz="2400" b="1" i="0" dirty="0" err="1" smtClean="0">
                <a:effectLst/>
                <a:latin typeface="Arial" panose="020B0604020202020204" pitchFamily="34" charset="0"/>
              </a:rPr>
              <a:t>pinMode</a:t>
            </a:r>
            <a:r>
              <a:rPr lang="en-US" sz="2400" b="1" i="0" dirty="0" smtClean="0">
                <a:effectLst/>
                <a:latin typeface="Arial" panose="020B0604020202020204" pitchFamily="34" charset="0"/>
              </a:rPr>
              <a:t>(motorpin2,OUTPUT);        </a:t>
            </a:r>
          </a:p>
          <a:p>
            <a:r>
              <a:rPr lang="en-US" sz="2400" b="1" i="0" dirty="0" smtClean="0">
                <a:effectLst/>
                <a:latin typeface="Arial" panose="020B0604020202020204" pitchFamily="34" charset="0"/>
              </a:rPr>
              <a:t>}</a:t>
            </a:r>
          </a:p>
          <a:p>
            <a:r>
              <a:rPr lang="en-US" sz="2400" b="1" i="0" dirty="0" smtClean="0">
                <a:effectLst/>
                <a:latin typeface="Arial" panose="020B0604020202020204" pitchFamily="34" charset="0"/>
              </a:rPr>
              <a:t>void loop () {</a:t>
            </a:r>
          </a:p>
          <a:p>
            <a:r>
              <a:rPr lang="en-US" sz="2400" b="1" i="0" dirty="0" smtClean="0">
                <a:effectLst/>
                <a:latin typeface="Arial" panose="020B0604020202020204" pitchFamily="34" charset="0"/>
              </a:rPr>
              <a:t>  </a:t>
            </a:r>
            <a:r>
              <a:rPr lang="en-US" sz="2400" b="1" i="0" dirty="0" err="1" smtClean="0">
                <a:effectLst/>
                <a:latin typeface="Arial" panose="020B0604020202020204" pitchFamily="34" charset="0"/>
              </a:rPr>
              <a:t>digitalWrite</a:t>
            </a:r>
            <a:r>
              <a:rPr lang="en-US" sz="2400" b="1" i="0" dirty="0" smtClean="0">
                <a:effectLst/>
                <a:latin typeface="Arial" panose="020B0604020202020204" pitchFamily="34" charset="0"/>
              </a:rPr>
              <a:t>(motorpin1,LOW);</a:t>
            </a:r>
          </a:p>
          <a:p>
            <a:r>
              <a:rPr lang="en-US" sz="2400" b="1" i="0" dirty="0" smtClean="0">
                <a:effectLst/>
                <a:latin typeface="Arial" panose="020B0604020202020204" pitchFamily="34" charset="0"/>
              </a:rPr>
              <a:t>  </a:t>
            </a:r>
            <a:r>
              <a:rPr lang="en-US" sz="2400" b="1" i="0" dirty="0" err="1" smtClean="0">
                <a:effectLst/>
                <a:latin typeface="Arial" panose="020B0604020202020204" pitchFamily="34" charset="0"/>
              </a:rPr>
              <a:t>digitalWrite</a:t>
            </a:r>
            <a:r>
              <a:rPr lang="en-US" sz="2400" b="1" i="0" dirty="0" smtClean="0">
                <a:effectLst/>
                <a:latin typeface="Arial" panose="020B0604020202020204" pitchFamily="34" charset="0"/>
              </a:rPr>
              <a:t>(motorpin2,HIGH);</a:t>
            </a:r>
          </a:p>
          <a:p>
            <a:r>
              <a:rPr lang="en-US" sz="2400" b="1" i="0" dirty="0" smtClean="0">
                <a:effectLst/>
                <a:latin typeface="Arial" panose="020B0604020202020204" pitchFamily="34" charset="0"/>
              </a:rPr>
              <a:t>}</a:t>
            </a:r>
            <a:endParaRPr lang="en-US" sz="2400" b="1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80681" y="600501"/>
            <a:ext cx="487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Motor Code</a:t>
            </a:r>
            <a:endParaRPr lang="en-US" sz="3600" b="1" dirty="0"/>
          </a:p>
        </p:txBody>
      </p:sp>
      <p:pic>
        <p:nvPicPr>
          <p:cNvPr id="4" name="Picture 4" descr="L293D Driver IC Circuit diagram for DC mo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752" y="1246832"/>
            <a:ext cx="7656393" cy="498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55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Arpita Nigam</dc:creator>
  <cp:lastModifiedBy>Arpita Nigam</cp:lastModifiedBy>
  <cp:revision>1</cp:revision>
  <dcterms:created xsi:type="dcterms:W3CDTF">2015-06-11T12:33:12Z</dcterms:created>
  <dcterms:modified xsi:type="dcterms:W3CDTF">2015-06-11T12:33:34Z</dcterms:modified>
</cp:coreProperties>
</file>