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74" r:id="rId1"/>
    <p:sldMasterId id="2147483739" r:id="rId2"/>
  </p:sldMasterIdLst>
  <p:notesMasterIdLst>
    <p:notesMasterId r:id="rId36"/>
  </p:notesMasterIdLst>
  <p:sldIdLst>
    <p:sldId id="388" r:id="rId3"/>
    <p:sldId id="389" r:id="rId4"/>
    <p:sldId id="395" r:id="rId5"/>
    <p:sldId id="390" r:id="rId6"/>
    <p:sldId id="391" r:id="rId7"/>
    <p:sldId id="392" r:id="rId8"/>
    <p:sldId id="393" r:id="rId9"/>
    <p:sldId id="394" r:id="rId10"/>
    <p:sldId id="396" r:id="rId11"/>
    <p:sldId id="397" r:id="rId12"/>
    <p:sldId id="405" r:id="rId13"/>
    <p:sldId id="371" r:id="rId14"/>
    <p:sldId id="373" r:id="rId15"/>
    <p:sldId id="374" r:id="rId16"/>
    <p:sldId id="375" r:id="rId17"/>
    <p:sldId id="376" r:id="rId18"/>
    <p:sldId id="377" r:id="rId19"/>
    <p:sldId id="378" r:id="rId20"/>
    <p:sldId id="379" r:id="rId21"/>
    <p:sldId id="380" r:id="rId22"/>
    <p:sldId id="381" r:id="rId23"/>
    <p:sldId id="382" r:id="rId24"/>
    <p:sldId id="383" r:id="rId25"/>
    <p:sldId id="384" r:id="rId26"/>
    <p:sldId id="385" r:id="rId27"/>
    <p:sldId id="401" r:id="rId28"/>
    <p:sldId id="402" r:id="rId29"/>
    <p:sldId id="403" r:id="rId30"/>
    <p:sldId id="404" r:id="rId31"/>
    <p:sldId id="386" r:id="rId32"/>
    <p:sldId id="287" r:id="rId33"/>
    <p:sldId id="288" r:id="rId34"/>
    <p:sldId id="289" r:id="rId35"/>
  </p:sldIdLst>
  <p:sldSz cx="10160000" cy="7620000"/>
  <p:notesSz cx="7620000" cy="10160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701" y="36"/>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96234469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62000"/>
            <a:ext cx="5080000" cy="3810000"/>
          </a:xfrm>
        </p:spPr>
      </p:sp>
      <p:sp>
        <p:nvSpPr>
          <p:cNvPr id="3" name="Notes Placeholder 2"/>
          <p:cNvSpPr>
            <a:spLocks noGrp="1"/>
          </p:cNvSpPr>
          <p:nvPr>
            <p:ph type="body" idx="1"/>
          </p:nvPr>
        </p:nvSpPr>
        <p:spPr/>
        <p:txBody>
          <a:bodyPr>
            <a:normAutofit/>
          </a:bodyPr>
          <a:lstStyle/>
          <a:p>
            <a:r>
              <a:rPr lang="en-US" dirty="0"/>
              <a:t>An optional slide</a:t>
            </a:r>
            <a:r>
              <a:rPr lang="en-US" baseline="0" dirty="0"/>
              <a:t>, depending on the audience.</a:t>
            </a:r>
            <a:endParaRPr lang="en-US" dirty="0"/>
          </a:p>
        </p:txBody>
      </p:sp>
      <p:sp>
        <p:nvSpPr>
          <p:cNvPr id="4" name="Slide Number Placeholder 3"/>
          <p:cNvSpPr>
            <a:spLocks noGrp="1"/>
          </p:cNvSpPr>
          <p:nvPr>
            <p:ph type="sldNum" sz="quarter" idx="10"/>
          </p:nvPr>
        </p:nvSpPr>
        <p:spPr>
          <a:xfrm>
            <a:off x="4316237" y="9650237"/>
            <a:ext cx="3302000" cy="508000"/>
          </a:xfrm>
          <a:prstGeom prst="rect">
            <a:avLst/>
          </a:prstGeom>
        </p:spPr>
        <p:txBody>
          <a:bodyPr lIns="101599" tIns="50799" rIns="101599" bIns="50799"/>
          <a:lstStyle/>
          <a:p>
            <a:fld id="{E2008F9C-188E-4934-9B07-1F09E92E9491}" type="slidenum">
              <a:rPr lang="en-US" smtClean="0"/>
              <a:pPr/>
              <a:t>18</a:t>
            </a:fld>
            <a:endParaRPr lang="en-US" dirty="0"/>
          </a:p>
        </p:txBody>
      </p:sp>
    </p:spTree>
    <p:extLst>
      <p:ext uri="{BB962C8B-B14F-4D97-AF65-F5344CB8AC3E}">
        <p14:creationId xmlns:p14="http://schemas.microsoft.com/office/powerpoint/2010/main" val="1054005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5" name="Shape 265"/>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a:spcBef>
                <a:spcPts val="0"/>
              </a:spcBef>
              <a:buNone/>
            </a:pPr>
            <a:endParaRPr sz="1466"/>
          </a:p>
        </p:txBody>
      </p:sp>
    </p:spTree>
    <p:extLst>
      <p:ext uri="{BB962C8B-B14F-4D97-AF65-F5344CB8AC3E}">
        <p14:creationId xmlns:p14="http://schemas.microsoft.com/office/powerpoint/2010/main" val="96455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2" name="Shape 272"/>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a:spcBef>
                <a:spcPts val="0"/>
              </a:spcBef>
              <a:buNone/>
            </a:pPr>
            <a:endParaRPr sz="1466"/>
          </a:p>
        </p:txBody>
      </p:sp>
    </p:spTree>
    <p:extLst>
      <p:ext uri="{BB962C8B-B14F-4D97-AF65-F5344CB8AC3E}">
        <p14:creationId xmlns:p14="http://schemas.microsoft.com/office/powerpoint/2010/main" val="129671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1" name="Shape 281"/>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a:spcBef>
                <a:spcPts val="0"/>
              </a:spcBef>
              <a:buNone/>
            </a:pPr>
            <a:endParaRPr sz="1466"/>
          </a:p>
        </p:txBody>
      </p:sp>
    </p:spTree>
    <p:extLst>
      <p:ext uri="{BB962C8B-B14F-4D97-AF65-F5344CB8AC3E}">
        <p14:creationId xmlns:p14="http://schemas.microsoft.com/office/powerpoint/2010/main" val="284073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7" name="Shape 297"/>
          <p:cNvSpPr txBox="1">
            <a:spLocks noGrp="1"/>
          </p:cNvSpPr>
          <p:nvPr>
            <p:ph type="body" idx="1"/>
          </p:nvPr>
        </p:nvSpPr>
        <p:spPr>
          <a:xfrm>
            <a:off x="762000" y="4826000"/>
            <a:ext cx="6096000" cy="4572000"/>
          </a:xfrm>
          <a:prstGeom prst="rect">
            <a:avLst/>
          </a:prstGeom>
        </p:spPr>
        <p:txBody>
          <a:bodyPr lIns="91425" tIns="91425" rIns="91425" bIns="91425" anchor="t" anchorCtr="0">
            <a:normAutofit/>
          </a:bodyPr>
          <a:lstStyle/>
          <a:p>
            <a:pPr>
              <a:spcBef>
                <a:spcPts val="0"/>
              </a:spcBef>
              <a:buNone/>
            </a:pPr>
            <a:endParaRPr sz="1466"/>
          </a:p>
        </p:txBody>
      </p:sp>
    </p:spTree>
    <p:extLst>
      <p:ext uri="{BB962C8B-B14F-4D97-AF65-F5344CB8AC3E}">
        <p14:creationId xmlns:p14="http://schemas.microsoft.com/office/powerpoint/2010/main" val="2421455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2713" y="1608669"/>
            <a:ext cx="7356631" cy="3699534"/>
          </a:xfrm>
        </p:spPr>
        <p:txBody>
          <a:bodyPr anchor="b"/>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962713" y="5308200"/>
            <a:ext cx="7356631" cy="957133"/>
          </a:xfrm>
        </p:spPr>
        <p:txBody>
          <a:bodyPr anchor="t"/>
          <a:lstStyle>
            <a:lvl1pPr marL="0" indent="0" algn="l">
              <a:buNone/>
              <a:defRPr cap="all">
                <a:solidFill>
                  <a:schemeClr val="bg2">
                    <a:lumMod val="40000"/>
                    <a:lumOff val="60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p:cNvPicPr>
            <a:picLocks noChangeAspect="1"/>
          </p:cNvPicPr>
          <p:nvPr/>
        </p:nvPicPr>
        <p:blipFill>
          <a:blip r:embed="rId2" cstate="print"/>
          <a:stretch>
            <a:fillRect/>
          </a:stretch>
        </p:blipFill>
        <p:spPr>
          <a:xfrm>
            <a:off x="22832" y="22830"/>
            <a:ext cx="3887252" cy="3139326"/>
          </a:xfrm>
          <a:prstGeom prst="rect">
            <a:avLst/>
          </a:prstGeom>
        </p:spPr>
      </p:pic>
      <p:pic>
        <p:nvPicPr>
          <p:cNvPr id="8" name="Picture 7"/>
          <p:cNvPicPr>
            <a:picLocks noChangeAspect="1"/>
          </p:cNvPicPr>
          <p:nvPr/>
        </p:nvPicPr>
        <p:blipFill>
          <a:blip r:embed="rId3" cstate="print"/>
          <a:stretch>
            <a:fillRect/>
          </a:stretch>
        </p:blipFill>
        <p:spPr>
          <a:xfrm>
            <a:off x="3892762" y="22831"/>
            <a:ext cx="6249353" cy="3139440"/>
          </a:xfrm>
          <a:prstGeom prst="rect">
            <a:avLst/>
          </a:prstGeom>
        </p:spPr>
      </p:pic>
      <p:pic>
        <p:nvPicPr>
          <p:cNvPr id="9" name="Picture 8"/>
          <p:cNvPicPr>
            <a:picLocks noChangeAspect="1"/>
          </p:cNvPicPr>
          <p:nvPr/>
        </p:nvPicPr>
        <p:blipFill>
          <a:blip r:embed="rId4" cstate="print"/>
          <a:stretch>
            <a:fillRect/>
          </a:stretch>
        </p:blipFill>
        <p:spPr>
          <a:xfrm>
            <a:off x="23248" y="3131667"/>
            <a:ext cx="8521104" cy="2551407"/>
          </a:xfrm>
          <a:prstGeom prst="rect">
            <a:avLst/>
          </a:prstGeom>
        </p:spPr>
      </p:pic>
      <p:pic>
        <p:nvPicPr>
          <p:cNvPr id="10" name="Picture 9"/>
          <p:cNvPicPr>
            <a:picLocks noChangeAspect="1"/>
          </p:cNvPicPr>
          <p:nvPr/>
        </p:nvPicPr>
        <p:blipFill>
          <a:blip r:embed="rId5" cstate="print"/>
          <a:stretch>
            <a:fillRect/>
          </a:stretch>
        </p:blipFill>
        <p:spPr>
          <a:xfrm>
            <a:off x="8513466" y="3132667"/>
            <a:ext cx="1623703" cy="2548722"/>
          </a:xfrm>
          <a:prstGeom prst="rect">
            <a:avLst/>
          </a:prstGeom>
        </p:spPr>
      </p:pic>
      <p:pic>
        <p:nvPicPr>
          <p:cNvPr id="11" name="Picture 10"/>
          <p:cNvPicPr>
            <a:picLocks/>
          </p:cNvPicPr>
          <p:nvPr/>
        </p:nvPicPr>
        <p:blipFill>
          <a:blip r:embed="rId6" cstate="print"/>
          <a:stretch>
            <a:fillRect/>
          </a:stretch>
        </p:blipFill>
        <p:spPr>
          <a:xfrm>
            <a:off x="22831" y="5655353"/>
            <a:ext cx="10109200" cy="1930400"/>
          </a:xfrm>
          <a:prstGeom prst="rect">
            <a:avLst/>
          </a:prstGeom>
        </p:spPr>
      </p:pic>
      <p:sp>
        <p:nvSpPr>
          <p:cNvPr id="12" name="Rectangle 11"/>
          <p:cNvSpPr/>
          <p:nvPr/>
        </p:nvSpPr>
        <p:spPr>
          <a:xfrm>
            <a:off x="9728033" y="2744196"/>
            <a:ext cx="338667" cy="169333"/>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47F28"/>
              </a:solidFill>
            </a:endParaRPr>
          </a:p>
        </p:txBody>
      </p:sp>
    </p:spTree>
    <p:extLst>
      <p:ext uri="{BB962C8B-B14F-4D97-AF65-F5344CB8AC3E}">
        <p14:creationId xmlns:p14="http://schemas.microsoft.com/office/powerpoint/2010/main" val="355859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0-#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715" y="5333986"/>
            <a:ext cx="7356630" cy="629709"/>
          </a:xfrm>
        </p:spPr>
        <p:txBody>
          <a:bodyPr anchor="b">
            <a:normAutofit/>
          </a:bodyPr>
          <a:lstStyle>
            <a:lvl1pPr algn="l">
              <a:defRPr sz="266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62713" y="762000"/>
            <a:ext cx="7356631" cy="404518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4" name="Text Placeholder 3"/>
          <p:cNvSpPr>
            <a:spLocks noGrp="1"/>
          </p:cNvSpPr>
          <p:nvPr>
            <p:ph type="body" sz="half" idx="2"/>
          </p:nvPr>
        </p:nvSpPr>
        <p:spPr>
          <a:xfrm>
            <a:off x="962714" y="5963694"/>
            <a:ext cx="7356629" cy="548569"/>
          </a:xfrm>
        </p:spPr>
        <p:txBody>
          <a:bodyPr>
            <a:normAutofit/>
          </a:bodyPr>
          <a:lstStyle>
            <a:lvl1pPr marL="0" indent="0">
              <a:buNone/>
              <a:defRPr sz="1333"/>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537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62713" y="1608667"/>
            <a:ext cx="7356631" cy="2201333"/>
          </a:xfrm>
        </p:spPr>
        <p:txBody>
          <a:bodyPr/>
          <a:lstStyle>
            <a:lvl1pPr>
              <a:defRPr sz="5333"/>
            </a:lvl1pPr>
          </a:lstStyle>
          <a:p>
            <a:r>
              <a:rPr lang="en-US"/>
              <a:t>Click to edit Master title style</a:t>
            </a:r>
            <a:endParaRPr lang="en-US" dirty="0"/>
          </a:p>
        </p:txBody>
      </p:sp>
      <p:sp>
        <p:nvSpPr>
          <p:cNvPr id="8" name="Text Placeholder 3"/>
          <p:cNvSpPr>
            <a:spLocks noGrp="1"/>
          </p:cNvSpPr>
          <p:nvPr>
            <p:ph type="body" sz="half" idx="2"/>
          </p:nvPr>
        </p:nvSpPr>
        <p:spPr>
          <a:xfrm>
            <a:off x="962713" y="4064000"/>
            <a:ext cx="7356631" cy="2624667"/>
          </a:xfrm>
        </p:spPr>
        <p:txBody>
          <a:bodyPr anchor="ctr">
            <a:normAutofit/>
          </a:bodyPr>
          <a:lstStyle>
            <a:lvl1pPr marL="0" indent="0">
              <a:buNone/>
              <a:defRPr sz="2000"/>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959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12677" y="1608667"/>
            <a:ext cx="6667832" cy="2581527"/>
          </a:xfrm>
        </p:spPr>
        <p:txBody>
          <a:bodyPr/>
          <a:lstStyle>
            <a:lvl1pPr>
              <a:defRPr sz="5333"/>
            </a:lvl1pPr>
          </a:lstStyle>
          <a:p>
            <a:r>
              <a:rPr lang="en-US"/>
              <a:t>Click to edit Master title style</a:t>
            </a:r>
            <a:endParaRPr lang="en-US" dirty="0"/>
          </a:p>
        </p:txBody>
      </p:sp>
      <p:sp>
        <p:nvSpPr>
          <p:cNvPr id="11" name="Text Placeholder 3"/>
          <p:cNvSpPr>
            <a:spLocks noGrp="1"/>
          </p:cNvSpPr>
          <p:nvPr>
            <p:ph type="body" sz="half" idx="14"/>
          </p:nvPr>
        </p:nvSpPr>
        <p:spPr>
          <a:xfrm>
            <a:off x="1609086" y="4190194"/>
            <a:ext cx="6067954" cy="380193"/>
          </a:xfrm>
        </p:spPr>
        <p:txBody>
          <a:bodyPr vert="horz" lIns="91440" tIns="45720" rIns="91440" bIns="45720" rtlCol="0" anchor="t">
            <a:normAutofit/>
          </a:bodyPr>
          <a:lstStyle>
            <a:lvl1pPr marL="0" indent="0">
              <a:buNone/>
              <a:defRPr lang="en-US" sz="1556" b="0" i="0" kern="1200" cap="small" dirty="0">
                <a:solidFill>
                  <a:schemeClr val="bg2">
                    <a:lumMod val="40000"/>
                    <a:lumOff val="60000"/>
                  </a:schemeClr>
                </a:solidFill>
                <a:latin typeface="+mj-lt"/>
                <a:ea typeface="+mj-ea"/>
                <a:cs typeface="+mj-cs"/>
              </a:defRPr>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marL="0" lvl="0" indent="0">
              <a:buNone/>
            </a:pPr>
            <a:r>
              <a:rPr lang="en-US"/>
              <a:t>Edit Master text styles</a:t>
            </a:r>
          </a:p>
        </p:txBody>
      </p:sp>
      <p:sp>
        <p:nvSpPr>
          <p:cNvPr id="10" name="Text Placeholder 3"/>
          <p:cNvSpPr>
            <a:spLocks noGrp="1"/>
          </p:cNvSpPr>
          <p:nvPr>
            <p:ph type="body" sz="half" idx="2"/>
          </p:nvPr>
        </p:nvSpPr>
        <p:spPr>
          <a:xfrm>
            <a:off x="962713" y="4834063"/>
            <a:ext cx="7356631" cy="1862667"/>
          </a:xfrm>
        </p:spPr>
        <p:txBody>
          <a:bodyPr anchor="ctr">
            <a:normAutofit/>
          </a:bodyPr>
          <a:lstStyle>
            <a:lvl1pPr marL="0" indent="0">
              <a:buNone/>
              <a:defRPr sz="2000"/>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748775" y="1079171"/>
            <a:ext cx="668434" cy="21782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555" dirty="0"/>
              <a:t>“</a:t>
            </a:r>
          </a:p>
        </p:txBody>
      </p:sp>
      <p:sp>
        <p:nvSpPr>
          <p:cNvPr id="15" name="TextBox 14"/>
          <p:cNvSpPr txBox="1"/>
          <p:nvPr/>
        </p:nvSpPr>
        <p:spPr>
          <a:xfrm>
            <a:off x="7777434" y="2904208"/>
            <a:ext cx="668434" cy="21782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555" dirty="0"/>
              <a:t>”</a:t>
            </a:r>
          </a:p>
        </p:txBody>
      </p:sp>
    </p:spTree>
    <p:extLst>
      <p:ext uri="{BB962C8B-B14F-4D97-AF65-F5344CB8AC3E}">
        <p14:creationId xmlns:p14="http://schemas.microsoft.com/office/powerpoint/2010/main" val="355299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62713" y="3471334"/>
            <a:ext cx="7356632" cy="1836867"/>
          </a:xfrm>
        </p:spPr>
        <p:txBody>
          <a:bodyPr anchor="b"/>
          <a:lstStyle>
            <a:lvl1pPr algn="l">
              <a:defRPr sz="4444" b="0" cap="none"/>
            </a:lvl1pPr>
          </a:lstStyle>
          <a:p>
            <a:r>
              <a:rPr lang="en-US"/>
              <a:t>Click to edit Master title style</a:t>
            </a:r>
            <a:endParaRPr lang="en-US" dirty="0"/>
          </a:p>
        </p:txBody>
      </p:sp>
      <p:sp>
        <p:nvSpPr>
          <p:cNvPr id="3" name="Text Placeholder 2"/>
          <p:cNvSpPr>
            <a:spLocks noGrp="1"/>
          </p:cNvSpPr>
          <p:nvPr>
            <p:ph type="body" idx="1"/>
          </p:nvPr>
        </p:nvSpPr>
        <p:spPr>
          <a:xfrm>
            <a:off x="962713" y="5308201"/>
            <a:ext cx="7356631" cy="956000"/>
          </a:xfrm>
        </p:spPr>
        <p:txBody>
          <a:bodyPr anchor="t"/>
          <a:lstStyle>
            <a:lvl1pPr marL="0" indent="0" algn="l">
              <a:buNone/>
              <a:defRPr sz="2222" cap="none">
                <a:solidFill>
                  <a:schemeClr val="bg2">
                    <a:lumMod val="40000"/>
                    <a:lumOff val="60000"/>
                  </a:schemeClr>
                </a:solidFill>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090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67"/>
            </a:lvl1pPr>
          </a:lstStyle>
          <a:p>
            <a:r>
              <a:rPr lang="en-US"/>
              <a:t>Click to edit Master title style</a:t>
            </a:r>
            <a:endParaRPr lang="en-US" dirty="0"/>
          </a:p>
        </p:txBody>
      </p:sp>
      <p:sp>
        <p:nvSpPr>
          <p:cNvPr id="3" name="Text Placeholder 2"/>
          <p:cNvSpPr>
            <a:spLocks noGrp="1"/>
          </p:cNvSpPr>
          <p:nvPr>
            <p:ph type="body" idx="1"/>
          </p:nvPr>
        </p:nvSpPr>
        <p:spPr>
          <a:xfrm>
            <a:off x="527594" y="2201333"/>
            <a:ext cx="2456361"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16" name="Text Placeholder 3"/>
          <p:cNvSpPr>
            <a:spLocks noGrp="1"/>
          </p:cNvSpPr>
          <p:nvPr>
            <p:ph type="body" sz="half" idx="15"/>
          </p:nvPr>
        </p:nvSpPr>
        <p:spPr>
          <a:xfrm>
            <a:off x="543861" y="2963334"/>
            <a:ext cx="2440093" cy="3988153"/>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Text Placeholder 4"/>
          <p:cNvSpPr>
            <a:spLocks noGrp="1"/>
          </p:cNvSpPr>
          <p:nvPr>
            <p:ph type="body" sz="quarter" idx="3"/>
          </p:nvPr>
        </p:nvSpPr>
        <p:spPr>
          <a:xfrm>
            <a:off x="3237227" y="2201333"/>
            <a:ext cx="2447504"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19" name="Text Placeholder 3"/>
          <p:cNvSpPr>
            <a:spLocks noGrp="1"/>
          </p:cNvSpPr>
          <p:nvPr>
            <p:ph type="body" sz="half" idx="16"/>
          </p:nvPr>
        </p:nvSpPr>
        <p:spPr>
          <a:xfrm>
            <a:off x="3228430" y="2963334"/>
            <a:ext cx="2456301" cy="3988153"/>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14" name="Text Placeholder 4"/>
          <p:cNvSpPr>
            <a:spLocks noGrp="1"/>
          </p:cNvSpPr>
          <p:nvPr>
            <p:ph type="body" sz="quarter" idx="13"/>
          </p:nvPr>
        </p:nvSpPr>
        <p:spPr>
          <a:xfrm>
            <a:off x="5938797" y="2201333"/>
            <a:ext cx="2444064"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20" name="Text Placeholder 3"/>
          <p:cNvSpPr>
            <a:spLocks noGrp="1"/>
          </p:cNvSpPr>
          <p:nvPr>
            <p:ph type="body" sz="half" idx="17"/>
          </p:nvPr>
        </p:nvSpPr>
        <p:spPr>
          <a:xfrm>
            <a:off x="5938797" y="2963334"/>
            <a:ext cx="2444064" cy="3988153"/>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cxnSp>
        <p:nvCxnSpPr>
          <p:cNvPr id="17" name="Straight Connector 16"/>
          <p:cNvCxnSpPr/>
          <p:nvPr/>
        </p:nvCxnSpPr>
        <p:spPr>
          <a:xfrm>
            <a:off x="3105927" y="2370667"/>
            <a:ext cx="0" cy="440266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03367" y="2370667"/>
            <a:ext cx="0" cy="440764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078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67"/>
            </a:lvl1pPr>
          </a:lstStyle>
          <a:p>
            <a:r>
              <a:rPr lang="en-US"/>
              <a:t>Click to edit Master title style</a:t>
            </a:r>
            <a:endParaRPr lang="en-US" dirty="0"/>
          </a:p>
        </p:txBody>
      </p:sp>
      <p:sp>
        <p:nvSpPr>
          <p:cNvPr id="3" name="Text Placeholder 2"/>
          <p:cNvSpPr>
            <a:spLocks noGrp="1"/>
          </p:cNvSpPr>
          <p:nvPr>
            <p:ph type="body" idx="1"/>
          </p:nvPr>
        </p:nvSpPr>
        <p:spPr>
          <a:xfrm>
            <a:off x="543861" y="4723277"/>
            <a:ext cx="2450680"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29" name="Picture Placeholder 2"/>
          <p:cNvSpPr>
            <a:spLocks noGrp="1" noChangeAspect="1"/>
          </p:cNvSpPr>
          <p:nvPr>
            <p:ph type="pic" idx="15"/>
          </p:nvPr>
        </p:nvSpPr>
        <p:spPr>
          <a:xfrm>
            <a:off x="543861" y="2455334"/>
            <a:ext cx="2450680" cy="1693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22" name="Text Placeholder 3"/>
          <p:cNvSpPr>
            <a:spLocks noGrp="1"/>
          </p:cNvSpPr>
          <p:nvPr>
            <p:ph type="body" sz="half" idx="18"/>
          </p:nvPr>
        </p:nvSpPr>
        <p:spPr>
          <a:xfrm>
            <a:off x="543861" y="5363570"/>
            <a:ext cx="2450680" cy="732432"/>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Text Placeholder 4"/>
          <p:cNvSpPr>
            <a:spLocks noGrp="1"/>
          </p:cNvSpPr>
          <p:nvPr>
            <p:ph type="body" sz="quarter" idx="3"/>
          </p:nvPr>
        </p:nvSpPr>
        <p:spPr>
          <a:xfrm>
            <a:off x="3241991" y="4723277"/>
            <a:ext cx="2442740"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30" name="Picture Placeholder 2"/>
          <p:cNvSpPr>
            <a:spLocks noGrp="1" noChangeAspect="1"/>
          </p:cNvSpPr>
          <p:nvPr>
            <p:ph type="pic" idx="21"/>
          </p:nvPr>
        </p:nvSpPr>
        <p:spPr>
          <a:xfrm>
            <a:off x="3241990" y="2455334"/>
            <a:ext cx="2442740" cy="1693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23" name="Text Placeholder 3"/>
          <p:cNvSpPr>
            <a:spLocks noGrp="1"/>
          </p:cNvSpPr>
          <p:nvPr>
            <p:ph type="body" sz="half" idx="19"/>
          </p:nvPr>
        </p:nvSpPr>
        <p:spPr>
          <a:xfrm>
            <a:off x="3240862" y="5363568"/>
            <a:ext cx="2445976" cy="732432"/>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14" name="Text Placeholder 4"/>
          <p:cNvSpPr>
            <a:spLocks noGrp="1"/>
          </p:cNvSpPr>
          <p:nvPr>
            <p:ph type="body" sz="quarter" idx="13"/>
          </p:nvPr>
        </p:nvSpPr>
        <p:spPr>
          <a:xfrm>
            <a:off x="5938797" y="4723277"/>
            <a:ext cx="2444064"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31" name="Picture Placeholder 2"/>
          <p:cNvSpPr>
            <a:spLocks noGrp="1" noChangeAspect="1"/>
          </p:cNvSpPr>
          <p:nvPr>
            <p:ph type="pic" idx="22"/>
          </p:nvPr>
        </p:nvSpPr>
        <p:spPr>
          <a:xfrm>
            <a:off x="5938796" y="2455334"/>
            <a:ext cx="2444064" cy="1693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24" name="Text Placeholder 3"/>
          <p:cNvSpPr>
            <a:spLocks noGrp="1"/>
          </p:cNvSpPr>
          <p:nvPr>
            <p:ph type="body" sz="half" idx="20"/>
          </p:nvPr>
        </p:nvSpPr>
        <p:spPr>
          <a:xfrm>
            <a:off x="5938694" y="5363566"/>
            <a:ext cx="2447301" cy="732432"/>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cxnSp>
        <p:nvCxnSpPr>
          <p:cNvPr id="19" name="Straight Connector 18"/>
          <p:cNvCxnSpPr/>
          <p:nvPr/>
        </p:nvCxnSpPr>
        <p:spPr>
          <a:xfrm>
            <a:off x="3105927" y="2370667"/>
            <a:ext cx="0" cy="440266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03367" y="2370667"/>
            <a:ext cx="0" cy="440764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24194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7994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981" y="478016"/>
            <a:ext cx="1460881" cy="647347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43861" y="859117"/>
            <a:ext cx="6187569" cy="60923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0997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4AAD347D-5ACD-4C99-B74B-A9C85AD731AF}" type="datetimeFigureOut">
              <a:rPr lang="en-US" smtClean="0"/>
              <a:t>5/20/2017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D57F1E4F-1CFF-5643-939E-02111984F565}" type="slidenum">
              <a:rPr lang="en-US" smtClean="0"/>
              <a:t>‹#›</a:t>
            </a:fld>
            <a:endParaRPr lang="en-US" dirty="0"/>
          </a:p>
        </p:txBody>
      </p:sp>
      <p:sp>
        <p:nvSpPr>
          <p:cNvPr id="7" name="Rectangle 6"/>
          <p:cNvSpPr/>
          <p:nvPr/>
        </p:nvSpPr>
        <p:spPr>
          <a:xfrm>
            <a:off x="0" y="3217333"/>
            <a:ext cx="8382000" cy="2370667"/>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Title 1"/>
          <p:cNvSpPr>
            <a:spLocks noGrp="1"/>
          </p:cNvSpPr>
          <p:nvPr>
            <p:ph type="title"/>
          </p:nvPr>
        </p:nvSpPr>
        <p:spPr>
          <a:xfrm>
            <a:off x="460964" y="3556000"/>
            <a:ext cx="7789333" cy="1862667"/>
          </a:xfrm>
        </p:spPr>
        <p:txBody>
          <a:bodyPr>
            <a:normAutofit/>
          </a:bodyPr>
          <a:lstStyle>
            <a:lvl1pPr marL="0" algn="l" defTabSz="1015990" rtl="0" eaLnBrk="1" latinLnBrk="0" hangingPunct="1">
              <a:defRPr lang="en-US" sz="4444"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5164667" y="738645"/>
            <a:ext cx="4656667" cy="423333"/>
          </a:xfrm>
        </p:spPr>
        <p:txBody>
          <a:bodyPr>
            <a:normAutofit/>
          </a:bodyPr>
          <a:lstStyle>
            <a:lvl1pPr algn="r">
              <a:buNone/>
              <a:defRPr lang="en-US" sz="20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extLst>
      <p:ext uri="{BB962C8B-B14F-4D97-AF65-F5344CB8AC3E}">
        <p14:creationId xmlns:p14="http://schemas.microsoft.com/office/powerpoint/2010/main" val="1986968073"/>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utoUpdateAnimBg="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2832" y="22830"/>
            <a:ext cx="3887252" cy="3139326"/>
          </a:xfrm>
          <a:prstGeom prst="rect">
            <a:avLst/>
          </a:prstGeom>
        </p:spPr>
      </p:pic>
      <p:pic>
        <p:nvPicPr>
          <p:cNvPr id="8" name="Picture 7"/>
          <p:cNvPicPr>
            <a:picLocks noChangeAspect="1"/>
          </p:cNvPicPr>
          <p:nvPr/>
        </p:nvPicPr>
        <p:blipFill>
          <a:blip r:embed="rId3" cstate="print"/>
          <a:stretch>
            <a:fillRect/>
          </a:stretch>
        </p:blipFill>
        <p:spPr>
          <a:xfrm>
            <a:off x="3892762" y="22831"/>
            <a:ext cx="6249353" cy="3139440"/>
          </a:xfrm>
          <a:prstGeom prst="rect">
            <a:avLst/>
          </a:prstGeom>
        </p:spPr>
      </p:pic>
      <p:pic>
        <p:nvPicPr>
          <p:cNvPr id="9" name="Picture 8"/>
          <p:cNvPicPr>
            <a:picLocks noChangeAspect="1"/>
          </p:cNvPicPr>
          <p:nvPr/>
        </p:nvPicPr>
        <p:blipFill>
          <a:blip r:embed="rId4" cstate="print"/>
          <a:stretch>
            <a:fillRect/>
          </a:stretch>
        </p:blipFill>
        <p:spPr>
          <a:xfrm>
            <a:off x="23248" y="3131667"/>
            <a:ext cx="8521104" cy="2551407"/>
          </a:xfrm>
          <a:prstGeom prst="rect">
            <a:avLst/>
          </a:prstGeom>
        </p:spPr>
      </p:pic>
      <p:pic>
        <p:nvPicPr>
          <p:cNvPr id="10" name="Picture 9"/>
          <p:cNvPicPr>
            <a:picLocks noChangeAspect="1"/>
          </p:cNvPicPr>
          <p:nvPr/>
        </p:nvPicPr>
        <p:blipFill>
          <a:blip r:embed="rId5" cstate="print"/>
          <a:stretch>
            <a:fillRect/>
          </a:stretch>
        </p:blipFill>
        <p:spPr>
          <a:xfrm>
            <a:off x="8513466" y="3132667"/>
            <a:ext cx="1623703" cy="2548722"/>
          </a:xfrm>
          <a:prstGeom prst="rect">
            <a:avLst/>
          </a:prstGeom>
        </p:spPr>
      </p:pic>
      <p:pic>
        <p:nvPicPr>
          <p:cNvPr id="11" name="Picture 10"/>
          <p:cNvPicPr>
            <a:picLocks/>
          </p:cNvPicPr>
          <p:nvPr/>
        </p:nvPicPr>
        <p:blipFill>
          <a:blip r:embed="rId6" cstate="print"/>
          <a:stretch>
            <a:fillRect/>
          </a:stretch>
        </p:blipFill>
        <p:spPr>
          <a:xfrm>
            <a:off x="22831" y="5655353"/>
            <a:ext cx="10109200" cy="1930400"/>
          </a:xfrm>
          <a:prstGeom prst="rect">
            <a:avLst/>
          </a:prstGeom>
        </p:spPr>
      </p:pic>
      <p:sp>
        <p:nvSpPr>
          <p:cNvPr id="14" name="Rectangle 13"/>
          <p:cNvSpPr/>
          <p:nvPr/>
        </p:nvSpPr>
        <p:spPr>
          <a:xfrm>
            <a:off x="9728033" y="2744196"/>
            <a:ext cx="338667" cy="169333"/>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4AAD347D-5ACD-4C99-B74B-A9C85AD731AF}" type="datetimeFigureOut">
              <a:rPr lang="en-US" smtClean="0"/>
              <a:t>5/20/2017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57F1E4F-1CFF-5643-939E-02111984F565}" type="slidenum">
              <a:rPr lang="en-US" smtClean="0"/>
              <a:t>‹#›</a:t>
            </a:fld>
            <a:endParaRPr lang="en-US" dirty="0"/>
          </a:p>
        </p:txBody>
      </p:sp>
      <p:sp>
        <p:nvSpPr>
          <p:cNvPr id="15" name="Text Placeholder 15"/>
          <p:cNvSpPr>
            <a:spLocks noGrp="1"/>
          </p:cNvSpPr>
          <p:nvPr>
            <p:ph type="body" sz="quarter" idx="14" hasCustomPrompt="1"/>
          </p:nvPr>
        </p:nvSpPr>
        <p:spPr>
          <a:xfrm>
            <a:off x="3979333" y="1439334"/>
            <a:ext cx="5672667" cy="1573632"/>
          </a:xfrm>
        </p:spPr>
        <p:txBody>
          <a:bodyPr anchor="b">
            <a:normAutofit/>
          </a:bodyPr>
          <a:lstStyle>
            <a:lvl1pPr algn="r">
              <a:buNone/>
              <a:defRPr lang="en-US" sz="2444"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18160" y="4572000"/>
            <a:ext cx="8128000" cy="1016000"/>
          </a:xfrm>
        </p:spPr>
        <p:txBody>
          <a:bodyPr anchor="b" anchorCtr="0">
            <a:normAutofit/>
          </a:bodyPr>
          <a:lstStyle>
            <a:lvl1pPr marL="0" indent="0">
              <a:defRPr lang="en-US" sz="4000" b="1" kern="1200" baseline="0">
                <a:solidFill>
                  <a:schemeClr val="bg1"/>
                </a:solidFill>
                <a:latin typeface="Arial" pitchFamily="34" charset="0"/>
                <a:ea typeface="+mn-ea"/>
                <a:cs typeface="Arial" pitchFamily="34" charset="0"/>
              </a:defRPr>
            </a:lvl1pPr>
          </a:lstStyle>
          <a:p>
            <a:pPr marL="380996" lvl="0" indent="-380996" algn="l" defTabSz="1015990" rtl="0" eaLnBrk="1" latinLnBrk="0" hangingPunct="1">
              <a:spcBef>
                <a:spcPct val="20000"/>
              </a:spcBef>
              <a:buFont typeface="Arial" pitchFamily="34" charset="0"/>
              <a:buNone/>
            </a:pPr>
            <a:r>
              <a:rPr lang="en-US"/>
              <a:t>Click to edit Master title style</a:t>
            </a:r>
            <a:endParaRPr lang="en-US" dirty="0"/>
          </a:p>
        </p:txBody>
      </p:sp>
    </p:spTree>
    <p:extLst>
      <p:ext uri="{BB962C8B-B14F-4D97-AF65-F5344CB8AC3E}">
        <p14:creationId xmlns:p14="http://schemas.microsoft.com/office/powerpoint/2010/main" val="316529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7"/>
          <p:cNvPicPr>
            <a:picLocks noChangeAspect="1"/>
          </p:cNvPicPr>
          <p:nvPr/>
        </p:nvPicPr>
        <p:blipFill rotWithShape="1">
          <a:blip r:embed="rId2" cstate="print"/>
          <a:srcRect l="2599" r="5874" b="5262"/>
          <a:stretch/>
        </p:blipFill>
        <p:spPr>
          <a:xfrm>
            <a:off x="3922" y="6519333"/>
            <a:ext cx="10160000" cy="1170771"/>
          </a:xfrm>
          <a:prstGeom prst="rect">
            <a:avLst/>
          </a:prstGeom>
        </p:spPr>
      </p:pic>
    </p:spTree>
    <p:extLst>
      <p:ext uri="{BB962C8B-B14F-4D97-AF65-F5344CB8AC3E}">
        <p14:creationId xmlns:p14="http://schemas.microsoft.com/office/powerpoint/2010/main" val="36254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4AAD347D-5ACD-4C99-B74B-A9C85AD731AF}" type="datetimeFigureOut">
              <a:rPr lang="en-US" smtClean="0"/>
              <a:t>5/20/2017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D57F1E4F-1CFF-5643-939E-02111984F565}" type="slidenum">
              <a:rPr lang="en-US" smtClean="0"/>
              <a:t>‹#›</a:t>
            </a:fld>
            <a:endParaRPr lang="en-US" dirty="0"/>
          </a:p>
        </p:txBody>
      </p:sp>
      <p:sp>
        <p:nvSpPr>
          <p:cNvPr id="6" name="Content Placeholder 2"/>
          <p:cNvSpPr>
            <a:spLocks noGrp="1"/>
          </p:cNvSpPr>
          <p:nvPr>
            <p:ph idx="1"/>
          </p:nvPr>
        </p:nvSpPr>
        <p:spPr>
          <a:xfrm>
            <a:off x="508000" y="1778000"/>
            <a:ext cx="9144000" cy="5028848"/>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7962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347D-5ACD-4C99-B74B-A9C85AD731AF}" type="datetimeFigureOut">
              <a:rPr lang="en-US" smtClean="0"/>
              <a:t>5/20/2017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
        <p:nvSpPr>
          <p:cNvPr id="6" name="Title 1"/>
          <p:cNvSpPr>
            <a:spLocks noGrp="1"/>
          </p:cNvSpPr>
          <p:nvPr>
            <p:ph type="title" hasCustomPrompt="1"/>
          </p:nvPr>
        </p:nvSpPr>
        <p:spPr>
          <a:xfrm>
            <a:off x="322667" y="3423334"/>
            <a:ext cx="9652000" cy="1217333"/>
          </a:xfrm>
        </p:spPr>
        <p:txBody>
          <a:bodyPr>
            <a:normAutofit/>
          </a:bodyPr>
          <a:lstStyle>
            <a:lvl1pPr algn="ctr">
              <a:defRPr lang="en-US" sz="5111" b="1" kern="1200" spc="-167"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315502" y="2694169"/>
            <a:ext cx="9660000" cy="710847"/>
          </a:xfrm>
        </p:spPr>
        <p:txBody>
          <a:bodyPr anchor="b">
            <a:normAutofit/>
          </a:bodyPr>
          <a:lstStyle>
            <a:lvl1pPr marL="0" indent="0" algn="ctr">
              <a:buNone/>
              <a:defRPr lang="en-US" sz="3111" kern="1200" dirty="0" smtClean="0">
                <a:solidFill>
                  <a:srgbClr val="2E507A">
                    <a:alpha val="81000"/>
                  </a:srgbClr>
                </a:solidFill>
                <a:latin typeface="+mn-lt"/>
                <a:ea typeface="+mn-ea"/>
                <a:cs typeface="+mn-cs"/>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Click to edit Master text styles</a:t>
            </a:r>
          </a:p>
        </p:txBody>
      </p:sp>
    </p:spTree>
    <p:extLst>
      <p:ext uri="{BB962C8B-B14F-4D97-AF65-F5344CB8AC3E}">
        <p14:creationId xmlns:p14="http://schemas.microsoft.com/office/powerpoint/2010/main" val="332683707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4AAD347D-5ACD-4C99-B74B-A9C85AD731AF}" type="datetimeFigureOut">
              <a:rPr lang="en-US" smtClean="0"/>
              <a:t>5/20/2017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D57F1E4F-1CFF-5643-939E-02111984F565}" type="slidenum">
              <a:rPr lang="en-US" smtClean="0"/>
              <a:t>‹#›</a:t>
            </a:fld>
            <a:endParaRPr lang="en-US" dirty="0"/>
          </a:p>
        </p:txBody>
      </p:sp>
      <p:sp>
        <p:nvSpPr>
          <p:cNvPr id="6" name="Rectangle 5"/>
          <p:cNvSpPr/>
          <p:nvPr/>
        </p:nvSpPr>
        <p:spPr>
          <a:xfrm>
            <a:off x="661403" y="5334000"/>
            <a:ext cx="5415280" cy="7620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Georgia" pitchFamily="18" charset="0"/>
            </a:endParaRPr>
          </a:p>
        </p:txBody>
      </p:sp>
      <p:sp>
        <p:nvSpPr>
          <p:cNvPr id="7" name="Title 1"/>
          <p:cNvSpPr>
            <a:spLocks noGrp="1"/>
          </p:cNvSpPr>
          <p:nvPr>
            <p:ph type="title"/>
          </p:nvPr>
        </p:nvSpPr>
        <p:spPr>
          <a:xfrm>
            <a:off x="673947" y="5334000"/>
            <a:ext cx="5343604" cy="629709"/>
          </a:xfrm>
        </p:spPr>
        <p:txBody>
          <a:bodyPr anchor="b">
            <a:normAutofit/>
          </a:bodyPr>
          <a:lstStyle>
            <a:lvl1pPr algn="ctr">
              <a:defRPr sz="20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652247" y="931333"/>
            <a:ext cx="5415280" cy="4236469"/>
          </a:xfrm>
        </p:spPr>
        <p:txBody>
          <a:bodyPr/>
          <a:lstStyle>
            <a:lvl1pPr>
              <a:buNone/>
              <a:defRPr/>
            </a:lvl1pPr>
          </a:lstStyle>
          <a:p>
            <a:r>
              <a:rPr lang="en-US" dirty="0"/>
              <a:t>Click icon to add media</a:t>
            </a:r>
          </a:p>
        </p:txBody>
      </p:sp>
      <p:sp>
        <p:nvSpPr>
          <p:cNvPr id="11" name="Text Placeholder 10"/>
          <p:cNvSpPr>
            <a:spLocks noGrp="1"/>
          </p:cNvSpPr>
          <p:nvPr>
            <p:ph type="body" sz="quarter" idx="14"/>
          </p:nvPr>
        </p:nvSpPr>
        <p:spPr>
          <a:xfrm>
            <a:off x="6418737" y="931334"/>
            <a:ext cx="3132667" cy="5152123"/>
          </a:xfrm>
        </p:spPr>
        <p:txBody>
          <a:bodyPr>
            <a:normAutofit/>
          </a:bodyPr>
          <a:lstStyle>
            <a:lvl1pPr marL="0" indent="0" algn="l">
              <a:buNone/>
              <a:defRPr sz="2667">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732295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D347D-5ACD-4C99-B74B-A9C85AD731AF}"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4" name="Title 1"/>
          <p:cNvSpPr>
            <a:spLocks noGrp="1"/>
          </p:cNvSpPr>
          <p:nvPr>
            <p:ph type="title" hasCustomPrompt="1"/>
          </p:nvPr>
        </p:nvSpPr>
        <p:spPr>
          <a:xfrm>
            <a:off x="0" y="460963"/>
            <a:ext cx="5588000" cy="508000"/>
          </a:xfrm>
          <a:solidFill>
            <a:schemeClr val="tx1">
              <a:lumMod val="50000"/>
              <a:lumOff val="50000"/>
            </a:schemeClr>
          </a:solidFill>
        </p:spPr>
        <p:txBody>
          <a:bodyPr>
            <a:normAutofit/>
          </a:bodyPr>
          <a:lstStyle>
            <a:lvl1pPr algn="l">
              <a:defRPr lang="en-US" sz="3111" b="1" kern="1200" baseline="0" dirty="0">
                <a:solidFill>
                  <a:schemeClr val="bg1"/>
                </a:solidFill>
                <a:latin typeface="+mn-lt"/>
                <a:ea typeface="+mn-ea"/>
                <a:cs typeface="+mn-cs"/>
              </a:defRPr>
            </a:lvl1pPr>
          </a:lstStyle>
          <a:p>
            <a:r>
              <a:rPr lang="en-US" dirty="0"/>
              <a:t>    Click to edit Master title style</a:t>
            </a:r>
          </a:p>
        </p:txBody>
      </p:sp>
    </p:spTree>
    <p:extLst>
      <p:ext uri="{BB962C8B-B14F-4D97-AF65-F5344CB8AC3E}">
        <p14:creationId xmlns:p14="http://schemas.microsoft.com/office/powerpoint/2010/main" val="1657591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599" r="5874" b="5262"/>
          <a:stretch/>
        </p:blipFill>
        <p:spPr>
          <a:xfrm>
            <a:off x="3922" y="6519333"/>
            <a:ext cx="10160000" cy="1170771"/>
          </a:xfrm>
          <a:prstGeom prst="rect">
            <a:avLst/>
          </a:prstGeom>
        </p:spPr>
      </p:pic>
      <p:sp>
        <p:nvSpPr>
          <p:cNvPr id="2" name="Date Placeholder 1"/>
          <p:cNvSpPr>
            <a:spLocks noGrp="1"/>
          </p:cNvSpPr>
          <p:nvPr>
            <p:ph type="dt" sz="half" idx="10"/>
          </p:nvPr>
        </p:nvSpPr>
        <p:spPr/>
        <p:txBody>
          <a:bodyPr/>
          <a:lstStyle/>
          <a:p>
            <a:fld id="{4AAD347D-5ACD-4C99-B74B-A9C85AD731AF}" type="datetimeFigureOut">
              <a:rPr lang="en-US" smtClean="0"/>
              <a:t>5/20/2017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044319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2713" y="1608669"/>
            <a:ext cx="7356631" cy="3699534"/>
          </a:xfrm>
        </p:spPr>
        <p:txBody>
          <a:bodyPr anchor="b"/>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962713" y="5308200"/>
            <a:ext cx="7356631" cy="957133"/>
          </a:xfrm>
        </p:spPr>
        <p:txBody>
          <a:bodyPr anchor="t"/>
          <a:lstStyle>
            <a:lvl1pPr marL="0" indent="0" algn="l">
              <a:buNone/>
              <a:defRPr cap="all">
                <a:solidFill>
                  <a:schemeClr val="bg2">
                    <a:lumMod val="40000"/>
                    <a:lumOff val="60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7647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2116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15" y="3179705"/>
            <a:ext cx="7356630" cy="2128497"/>
          </a:xfrm>
        </p:spPr>
        <p:txBody>
          <a:bodyPr anchor="b"/>
          <a:lstStyle>
            <a:lvl1pPr algn="l">
              <a:defRPr sz="4444" b="0" cap="none"/>
            </a:lvl1pPr>
          </a:lstStyle>
          <a:p>
            <a:r>
              <a:rPr lang="en-US"/>
              <a:t>Click to edit Master title style</a:t>
            </a:r>
            <a:endParaRPr lang="en-US" dirty="0"/>
          </a:p>
        </p:txBody>
      </p:sp>
      <p:sp>
        <p:nvSpPr>
          <p:cNvPr id="3" name="Text Placeholder 2"/>
          <p:cNvSpPr>
            <a:spLocks noGrp="1"/>
          </p:cNvSpPr>
          <p:nvPr>
            <p:ph type="body" idx="1"/>
          </p:nvPr>
        </p:nvSpPr>
        <p:spPr>
          <a:xfrm>
            <a:off x="962713" y="5308201"/>
            <a:ext cx="7356631" cy="956000"/>
          </a:xfrm>
        </p:spPr>
        <p:txBody>
          <a:bodyPr anchor="t"/>
          <a:lstStyle>
            <a:lvl1pPr marL="0" indent="0" algn="l">
              <a:buNone/>
              <a:defRPr sz="2222" cap="all">
                <a:solidFill>
                  <a:schemeClr val="bg2">
                    <a:lumMod val="40000"/>
                    <a:lumOff val="60000"/>
                  </a:schemeClr>
                </a:solidFill>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3784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9667" y="2289529"/>
            <a:ext cx="3664570" cy="4661959"/>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3306" y="2284548"/>
            <a:ext cx="3664572" cy="4666939"/>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105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9667" y="2116667"/>
            <a:ext cx="3664569"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4" name="Content Placeholder 3"/>
          <p:cNvSpPr>
            <a:spLocks noGrp="1"/>
          </p:cNvSpPr>
          <p:nvPr>
            <p:ph sz="half" idx="2"/>
          </p:nvPr>
        </p:nvSpPr>
        <p:spPr>
          <a:xfrm>
            <a:off x="919667" y="2794000"/>
            <a:ext cx="3664570" cy="4157487"/>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3307" y="2116667"/>
            <a:ext cx="3664570"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6" name="Content Placeholder 5"/>
          <p:cNvSpPr>
            <a:spLocks noGrp="1"/>
          </p:cNvSpPr>
          <p:nvPr>
            <p:ph sz="quarter" idx="4"/>
          </p:nvPr>
        </p:nvSpPr>
        <p:spPr>
          <a:xfrm>
            <a:off x="4713307" y="2794000"/>
            <a:ext cx="3664570" cy="4157487"/>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861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15" y="3179705"/>
            <a:ext cx="7356630" cy="2128497"/>
          </a:xfrm>
        </p:spPr>
        <p:txBody>
          <a:bodyPr anchor="b"/>
          <a:lstStyle>
            <a:lvl1pPr algn="l">
              <a:defRPr sz="4444" b="0" cap="none"/>
            </a:lvl1pPr>
          </a:lstStyle>
          <a:p>
            <a:r>
              <a:rPr lang="en-US"/>
              <a:t>Click to edit Master title style</a:t>
            </a:r>
            <a:endParaRPr lang="en-US" dirty="0"/>
          </a:p>
        </p:txBody>
      </p:sp>
      <p:sp>
        <p:nvSpPr>
          <p:cNvPr id="3" name="Text Placeholder 2"/>
          <p:cNvSpPr>
            <a:spLocks noGrp="1"/>
          </p:cNvSpPr>
          <p:nvPr>
            <p:ph type="body" idx="1"/>
          </p:nvPr>
        </p:nvSpPr>
        <p:spPr>
          <a:xfrm>
            <a:off x="962713" y="5308201"/>
            <a:ext cx="7356631" cy="956000"/>
          </a:xfrm>
        </p:spPr>
        <p:txBody>
          <a:bodyPr anchor="t"/>
          <a:lstStyle>
            <a:lvl1pPr marL="0" indent="0" algn="l">
              <a:buNone/>
              <a:defRPr sz="2222" cap="all">
                <a:solidFill>
                  <a:schemeClr val="bg2">
                    <a:lumMod val="40000"/>
                    <a:lumOff val="60000"/>
                  </a:schemeClr>
                </a:solidFill>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Oval 6"/>
          <p:cNvSpPr/>
          <p:nvPr/>
        </p:nvSpPr>
        <p:spPr>
          <a:xfrm>
            <a:off x="846667" y="2162454"/>
            <a:ext cx="2286000" cy="22860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a:t>
            </a:r>
          </a:p>
        </p:txBody>
      </p:sp>
      <p:sp>
        <p:nvSpPr>
          <p:cNvPr id="8" name="Rectangle 7"/>
          <p:cNvSpPr/>
          <p:nvPr/>
        </p:nvSpPr>
        <p:spPr>
          <a:xfrm>
            <a:off x="9652000" y="5850418"/>
            <a:ext cx="508000" cy="107413"/>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6600"/>
                </a:solidFill>
              </a:rPr>
              <a:t>           </a:t>
            </a:r>
          </a:p>
        </p:txBody>
      </p:sp>
      <p:sp>
        <p:nvSpPr>
          <p:cNvPr id="9" name="Oval 8"/>
          <p:cNvSpPr/>
          <p:nvPr/>
        </p:nvSpPr>
        <p:spPr>
          <a:xfrm>
            <a:off x="1119254" y="2213727"/>
            <a:ext cx="1759413" cy="1439333"/>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a:t>
            </a:r>
          </a:p>
        </p:txBody>
      </p:sp>
    </p:spTree>
    <p:extLst>
      <p:ext uri="{BB962C8B-B14F-4D97-AF65-F5344CB8AC3E}">
        <p14:creationId xmlns:p14="http://schemas.microsoft.com/office/powerpoint/2010/main" val="5705318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60066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33187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712" y="1608667"/>
            <a:ext cx="2834958" cy="1608667"/>
          </a:xfrm>
        </p:spPr>
        <p:txBody>
          <a:bodyPr anchor="b"/>
          <a:lstStyle>
            <a:lvl1pPr algn="l">
              <a:defRPr sz="2667" b="0"/>
            </a:lvl1pPr>
          </a:lstStyle>
          <a:p>
            <a:r>
              <a:rPr lang="en-US"/>
              <a:t>Click to edit Master title style</a:t>
            </a:r>
            <a:endParaRPr lang="en-US" dirty="0"/>
          </a:p>
        </p:txBody>
      </p:sp>
      <p:sp>
        <p:nvSpPr>
          <p:cNvPr id="3" name="Content Placeholder 2"/>
          <p:cNvSpPr>
            <a:spLocks noGrp="1"/>
          </p:cNvSpPr>
          <p:nvPr>
            <p:ph idx="1"/>
          </p:nvPr>
        </p:nvSpPr>
        <p:spPr>
          <a:xfrm>
            <a:off x="3988219" y="1608667"/>
            <a:ext cx="4331126" cy="5080000"/>
          </a:xfrm>
        </p:spPr>
        <p:txBody>
          <a:bodyPr anchor="ctr">
            <a:normAutofit/>
          </a:bodyPr>
          <a:lstStyle>
            <a:lvl1pPr>
              <a:defRPr sz="2222"/>
            </a:lvl1pPr>
            <a:lvl2pPr>
              <a:defRPr sz="2000"/>
            </a:lvl2pPr>
            <a:lvl3pPr>
              <a:defRPr sz="1778"/>
            </a:lvl3pPr>
            <a:lvl4pPr>
              <a:defRPr sz="1556"/>
            </a:lvl4pPr>
            <a:lvl5pPr>
              <a:defRPr sz="1556"/>
            </a:lvl5pPr>
            <a:lvl6pPr>
              <a:defRPr sz="1556"/>
            </a:lvl6pPr>
            <a:lvl7pPr>
              <a:defRPr sz="1556"/>
            </a:lvl7pPr>
            <a:lvl8pPr>
              <a:defRPr sz="1556"/>
            </a:lvl8pPr>
            <a:lvl9pPr>
              <a:defRPr sz="155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62712" y="3476980"/>
            <a:ext cx="2834958" cy="3217332"/>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86072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1840" y="2060213"/>
            <a:ext cx="4245193" cy="1749787"/>
          </a:xfrm>
        </p:spPr>
        <p:txBody>
          <a:bodyPr anchor="b">
            <a:normAutofit/>
          </a:bodyPr>
          <a:lstStyle>
            <a:lvl1pPr algn="l">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92797" y="1270000"/>
            <a:ext cx="2667694" cy="508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4" name="Text Placeholder 3"/>
          <p:cNvSpPr>
            <a:spLocks noGrp="1"/>
          </p:cNvSpPr>
          <p:nvPr>
            <p:ph type="body" sz="half" idx="2"/>
          </p:nvPr>
        </p:nvSpPr>
        <p:spPr>
          <a:xfrm>
            <a:off x="962712" y="4064000"/>
            <a:ext cx="4238587" cy="1524000"/>
          </a:xfrm>
        </p:spPr>
        <p:txBody>
          <a:bodyPr>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9284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715" y="5333986"/>
            <a:ext cx="7356630" cy="629709"/>
          </a:xfrm>
        </p:spPr>
        <p:txBody>
          <a:bodyPr anchor="b">
            <a:normAutofit/>
          </a:bodyPr>
          <a:lstStyle>
            <a:lvl1pPr algn="l">
              <a:defRPr sz="266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62713" y="762000"/>
            <a:ext cx="7356631" cy="404518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4" name="Text Placeholder 3"/>
          <p:cNvSpPr>
            <a:spLocks noGrp="1"/>
          </p:cNvSpPr>
          <p:nvPr>
            <p:ph type="body" sz="half" idx="2"/>
          </p:nvPr>
        </p:nvSpPr>
        <p:spPr>
          <a:xfrm>
            <a:off x="962714" y="5963694"/>
            <a:ext cx="7356629" cy="548569"/>
          </a:xfrm>
        </p:spPr>
        <p:txBody>
          <a:bodyPr>
            <a:normAutofit/>
          </a:bodyPr>
          <a:lstStyle>
            <a:lvl1pPr marL="0" indent="0">
              <a:buNone/>
              <a:defRPr sz="1333"/>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747172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62713" y="1608667"/>
            <a:ext cx="7356631" cy="2201333"/>
          </a:xfrm>
        </p:spPr>
        <p:txBody>
          <a:bodyPr/>
          <a:lstStyle>
            <a:lvl1pPr>
              <a:defRPr sz="5333"/>
            </a:lvl1pPr>
          </a:lstStyle>
          <a:p>
            <a:r>
              <a:rPr lang="en-US"/>
              <a:t>Click to edit Master title style</a:t>
            </a:r>
            <a:endParaRPr lang="en-US" dirty="0"/>
          </a:p>
        </p:txBody>
      </p:sp>
      <p:sp>
        <p:nvSpPr>
          <p:cNvPr id="8" name="Text Placeholder 3"/>
          <p:cNvSpPr>
            <a:spLocks noGrp="1"/>
          </p:cNvSpPr>
          <p:nvPr>
            <p:ph type="body" sz="half" idx="2"/>
          </p:nvPr>
        </p:nvSpPr>
        <p:spPr>
          <a:xfrm>
            <a:off x="962713" y="4064000"/>
            <a:ext cx="7356631" cy="2624667"/>
          </a:xfrm>
        </p:spPr>
        <p:txBody>
          <a:bodyPr anchor="ctr">
            <a:normAutofit/>
          </a:bodyPr>
          <a:lstStyle>
            <a:lvl1pPr marL="0" indent="0">
              <a:buNone/>
              <a:defRPr sz="2000"/>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65330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12677" y="1608667"/>
            <a:ext cx="6667832" cy="2581527"/>
          </a:xfrm>
        </p:spPr>
        <p:txBody>
          <a:bodyPr/>
          <a:lstStyle>
            <a:lvl1pPr>
              <a:defRPr sz="5333"/>
            </a:lvl1pPr>
          </a:lstStyle>
          <a:p>
            <a:r>
              <a:rPr lang="en-US"/>
              <a:t>Click to edit Master title style</a:t>
            </a:r>
            <a:endParaRPr lang="en-US" dirty="0"/>
          </a:p>
        </p:txBody>
      </p:sp>
      <p:sp>
        <p:nvSpPr>
          <p:cNvPr id="11" name="Text Placeholder 3"/>
          <p:cNvSpPr>
            <a:spLocks noGrp="1"/>
          </p:cNvSpPr>
          <p:nvPr>
            <p:ph type="body" sz="half" idx="14"/>
          </p:nvPr>
        </p:nvSpPr>
        <p:spPr>
          <a:xfrm>
            <a:off x="1609086" y="4190194"/>
            <a:ext cx="6067954" cy="380193"/>
          </a:xfrm>
        </p:spPr>
        <p:txBody>
          <a:bodyPr vert="horz" lIns="91440" tIns="45720" rIns="91440" bIns="45720" rtlCol="0" anchor="t">
            <a:normAutofit/>
          </a:bodyPr>
          <a:lstStyle>
            <a:lvl1pPr marL="0" indent="0">
              <a:buNone/>
              <a:defRPr lang="en-US" sz="1556" b="0" i="0" kern="1200" cap="small" dirty="0">
                <a:solidFill>
                  <a:schemeClr val="bg2">
                    <a:lumMod val="40000"/>
                    <a:lumOff val="60000"/>
                  </a:schemeClr>
                </a:solidFill>
                <a:latin typeface="+mj-lt"/>
                <a:ea typeface="+mj-ea"/>
                <a:cs typeface="+mj-cs"/>
              </a:defRPr>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marL="0" lvl="0" indent="0">
              <a:buNone/>
            </a:pPr>
            <a:r>
              <a:rPr lang="en-US"/>
              <a:t>Edit Master text styles</a:t>
            </a:r>
          </a:p>
        </p:txBody>
      </p:sp>
      <p:sp>
        <p:nvSpPr>
          <p:cNvPr id="10" name="Text Placeholder 3"/>
          <p:cNvSpPr>
            <a:spLocks noGrp="1"/>
          </p:cNvSpPr>
          <p:nvPr>
            <p:ph type="body" sz="half" idx="2"/>
          </p:nvPr>
        </p:nvSpPr>
        <p:spPr>
          <a:xfrm>
            <a:off x="962713" y="4834063"/>
            <a:ext cx="7356631" cy="1862667"/>
          </a:xfrm>
        </p:spPr>
        <p:txBody>
          <a:bodyPr anchor="ctr">
            <a:normAutofit/>
          </a:bodyPr>
          <a:lstStyle>
            <a:lvl1pPr marL="0" indent="0">
              <a:buNone/>
              <a:defRPr sz="2000"/>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748775" y="1079171"/>
            <a:ext cx="668434" cy="21782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555" dirty="0"/>
              <a:t>“</a:t>
            </a:r>
          </a:p>
        </p:txBody>
      </p:sp>
      <p:sp>
        <p:nvSpPr>
          <p:cNvPr id="15" name="TextBox 14"/>
          <p:cNvSpPr txBox="1"/>
          <p:nvPr/>
        </p:nvSpPr>
        <p:spPr>
          <a:xfrm>
            <a:off x="7777434" y="2904208"/>
            <a:ext cx="668434" cy="21782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3555" dirty="0"/>
              <a:t>”</a:t>
            </a:r>
          </a:p>
        </p:txBody>
      </p:sp>
    </p:spTree>
    <p:extLst>
      <p:ext uri="{BB962C8B-B14F-4D97-AF65-F5344CB8AC3E}">
        <p14:creationId xmlns:p14="http://schemas.microsoft.com/office/powerpoint/2010/main" val="2620474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62713" y="3471334"/>
            <a:ext cx="7356632" cy="1836867"/>
          </a:xfrm>
        </p:spPr>
        <p:txBody>
          <a:bodyPr anchor="b"/>
          <a:lstStyle>
            <a:lvl1pPr algn="l">
              <a:defRPr sz="4444" b="0" cap="none"/>
            </a:lvl1pPr>
          </a:lstStyle>
          <a:p>
            <a:r>
              <a:rPr lang="en-US"/>
              <a:t>Click to edit Master title style</a:t>
            </a:r>
            <a:endParaRPr lang="en-US" dirty="0"/>
          </a:p>
        </p:txBody>
      </p:sp>
      <p:sp>
        <p:nvSpPr>
          <p:cNvPr id="3" name="Text Placeholder 2"/>
          <p:cNvSpPr>
            <a:spLocks noGrp="1"/>
          </p:cNvSpPr>
          <p:nvPr>
            <p:ph type="body" idx="1"/>
          </p:nvPr>
        </p:nvSpPr>
        <p:spPr>
          <a:xfrm>
            <a:off x="962713" y="5308201"/>
            <a:ext cx="7356631" cy="956000"/>
          </a:xfrm>
        </p:spPr>
        <p:txBody>
          <a:bodyPr anchor="t"/>
          <a:lstStyle>
            <a:lvl1pPr marL="0" indent="0" algn="l">
              <a:buNone/>
              <a:defRPr sz="2222" cap="none">
                <a:solidFill>
                  <a:schemeClr val="bg2">
                    <a:lumMod val="40000"/>
                    <a:lumOff val="60000"/>
                  </a:schemeClr>
                </a:solidFill>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80586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67"/>
            </a:lvl1pPr>
          </a:lstStyle>
          <a:p>
            <a:r>
              <a:rPr lang="en-US"/>
              <a:t>Click to edit Master title style</a:t>
            </a:r>
            <a:endParaRPr lang="en-US" dirty="0"/>
          </a:p>
        </p:txBody>
      </p:sp>
      <p:sp>
        <p:nvSpPr>
          <p:cNvPr id="3" name="Text Placeholder 2"/>
          <p:cNvSpPr>
            <a:spLocks noGrp="1"/>
          </p:cNvSpPr>
          <p:nvPr>
            <p:ph type="body" idx="1"/>
          </p:nvPr>
        </p:nvSpPr>
        <p:spPr>
          <a:xfrm>
            <a:off x="527594" y="2201333"/>
            <a:ext cx="2456361"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16" name="Text Placeholder 3"/>
          <p:cNvSpPr>
            <a:spLocks noGrp="1"/>
          </p:cNvSpPr>
          <p:nvPr>
            <p:ph type="body" sz="half" idx="15"/>
          </p:nvPr>
        </p:nvSpPr>
        <p:spPr>
          <a:xfrm>
            <a:off x="543861" y="2963334"/>
            <a:ext cx="2440093" cy="3988153"/>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Text Placeholder 4"/>
          <p:cNvSpPr>
            <a:spLocks noGrp="1"/>
          </p:cNvSpPr>
          <p:nvPr>
            <p:ph type="body" sz="quarter" idx="3"/>
          </p:nvPr>
        </p:nvSpPr>
        <p:spPr>
          <a:xfrm>
            <a:off x="3237227" y="2201333"/>
            <a:ext cx="2447504"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19" name="Text Placeholder 3"/>
          <p:cNvSpPr>
            <a:spLocks noGrp="1"/>
          </p:cNvSpPr>
          <p:nvPr>
            <p:ph type="body" sz="half" idx="16"/>
          </p:nvPr>
        </p:nvSpPr>
        <p:spPr>
          <a:xfrm>
            <a:off x="3228430" y="2963334"/>
            <a:ext cx="2456301" cy="3988153"/>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14" name="Text Placeholder 4"/>
          <p:cNvSpPr>
            <a:spLocks noGrp="1"/>
          </p:cNvSpPr>
          <p:nvPr>
            <p:ph type="body" sz="quarter" idx="13"/>
          </p:nvPr>
        </p:nvSpPr>
        <p:spPr>
          <a:xfrm>
            <a:off x="5938797" y="2201333"/>
            <a:ext cx="2444064"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20" name="Text Placeholder 3"/>
          <p:cNvSpPr>
            <a:spLocks noGrp="1"/>
          </p:cNvSpPr>
          <p:nvPr>
            <p:ph type="body" sz="half" idx="17"/>
          </p:nvPr>
        </p:nvSpPr>
        <p:spPr>
          <a:xfrm>
            <a:off x="5938797" y="2963334"/>
            <a:ext cx="2444064" cy="3988153"/>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cxnSp>
        <p:nvCxnSpPr>
          <p:cNvPr id="17" name="Straight Connector 16"/>
          <p:cNvCxnSpPr/>
          <p:nvPr/>
        </p:nvCxnSpPr>
        <p:spPr>
          <a:xfrm>
            <a:off x="3105927" y="2370667"/>
            <a:ext cx="0" cy="440266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03367" y="2370667"/>
            <a:ext cx="0" cy="440764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40867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67"/>
            </a:lvl1pPr>
          </a:lstStyle>
          <a:p>
            <a:r>
              <a:rPr lang="en-US"/>
              <a:t>Click to edit Master title style</a:t>
            </a:r>
            <a:endParaRPr lang="en-US" dirty="0"/>
          </a:p>
        </p:txBody>
      </p:sp>
      <p:sp>
        <p:nvSpPr>
          <p:cNvPr id="3" name="Text Placeholder 2"/>
          <p:cNvSpPr>
            <a:spLocks noGrp="1"/>
          </p:cNvSpPr>
          <p:nvPr>
            <p:ph type="body" idx="1"/>
          </p:nvPr>
        </p:nvSpPr>
        <p:spPr>
          <a:xfrm>
            <a:off x="543861" y="4723277"/>
            <a:ext cx="2450680"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29" name="Picture Placeholder 2"/>
          <p:cNvSpPr>
            <a:spLocks noGrp="1" noChangeAspect="1"/>
          </p:cNvSpPr>
          <p:nvPr>
            <p:ph type="pic" idx="15"/>
          </p:nvPr>
        </p:nvSpPr>
        <p:spPr>
          <a:xfrm>
            <a:off x="543861" y="2455334"/>
            <a:ext cx="2450680" cy="1693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22" name="Text Placeholder 3"/>
          <p:cNvSpPr>
            <a:spLocks noGrp="1"/>
          </p:cNvSpPr>
          <p:nvPr>
            <p:ph type="body" sz="half" idx="18"/>
          </p:nvPr>
        </p:nvSpPr>
        <p:spPr>
          <a:xfrm>
            <a:off x="543861" y="5363570"/>
            <a:ext cx="2450680" cy="732432"/>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Text Placeholder 4"/>
          <p:cNvSpPr>
            <a:spLocks noGrp="1"/>
          </p:cNvSpPr>
          <p:nvPr>
            <p:ph type="body" sz="quarter" idx="3"/>
          </p:nvPr>
        </p:nvSpPr>
        <p:spPr>
          <a:xfrm>
            <a:off x="3241991" y="4723277"/>
            <a:ext cx="2442740"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30" name="Picture Placeholder 2"/>
          <p:cNvSpPr>
            <a:spLocks noGrp="1" noChangeAspect="1"/>
          </p:cNvSpPr>
          <p:nvPr>
            <p:ph type="pic" idx="21"/>
          </p:nvPr>
        </p:nvSpPr>
        <p:spPr>
          <a:xfrm>
            <a:off x="3241990" y="2455334"/>
            <a:ext cx="2442740" cy="1693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23" name="Text Placeholder 3"/>
          <p:cNvSpPr>
            <a:spLocks noGrp="1"/>
          </p:cNvSpPr>
          <p:nvPr>
            <p:ph type="body" sz="half" idx="19"/>
          </p:nvPr>
        </p:nvSpPr>
        <p:spPr>
          <a:xfrm>
            <a:off x="3240862" y="5363568"/>
            <a:ext cx="2445976" cy="732432"/>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14" name="Text Placeholder 4"/>
          <p:cNvSpPr>
            <a:spLocks noGrp="1"/>
          </p:cNvSpPr>
          <p:nvPr>
            <p:ph type="body" sz="quarter" idx="13"/>
          </p:nvPr>
        </p:nvSpPr>
        <p:spPr>
          <a:xfrm>
            <a:off x="5938797" y="4723277"/>
            <a:ext cx="2444064"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31" name="Picture Placeholder 2"/>
          <p:cNvSpPr>
            <a:spLocks noGrp="1" noChangeAspect="1"/>
          </p:cNvSpPr>
          <p:nvPr>
            <p:ph type="pic" idx="22"/>
          </p:nvPr>
        </p:nvSpPr>
        <p:spPr>
          <a:xfrm>
            <a:off x="5938796" y="2455334"/>
            <a:ext cx="2444064" cy="16933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24" name="Text Placeholder 3"/>
          <p:cNvSpPr>
            <a:spLocks noGrp="1"/>
          </p:cNvSpPr>
          <p:nvPr>
            <p:ph type="body" sz="half" idx="20"/>
          </p:nvPr>
        </p:nvSpPr>
        <p:spPr>
          <a:xfrm>
            <a:off x="5938694" y="5363566"/>
            <a:ext cx="2447301" cy="732432"/>
          </a:xfrm>
        </p:spPr>
        <p:txBody>
          <a:bodyPr anchor="t">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cxnSp>
        <p:nvCxnSpPr>
          <p:cNvPr id="19" name="Straight Connector 18"/>
          <p:cNvCxnSpPr/>
          <p:nvPr/>
        </p:nvCxnSpPr>
        <p:spPr>
          <a:xfrm>
            <a:off x="3105927" y="2370667"/>
            <a:ext cx="0" cy="440266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03367" y="2370667"/>
            <a:ext cx="0" cy="4407647"/>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531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9667" y="2289529"/>
            <a:ext cx="3664570" cy="4661959"/>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3306" y="2284548"/>
            <a:ext cx="3664572" cy="4666939"/>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6111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67560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981" y="478016"/>
            <a:ext cx="1460881" cy="647347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43861" y="859117"/>
            <a:ext cx="6187569" cy="60923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1100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Clr>
                <a:srgbClr val="333333"/>
              </a:buClr>
              <a:buSzPct val="99224"/>
              <a:defRPr sz="4266">
                <a:solidFill>
                  <a:srgbClr val="333333"/>
                </a:solidFill>
              </a:defRPr>
            </a:lvl1pPr>
            <a:lvl2pPr>
              <a:spcBef>
                <a:spcPts val="0"/>
              </a:spcBef>
              <a:buClr>
                <a:srgbClr val="333333"/>
              </a:buClr>
              <a:buSzPct val="99224"/>
              <a:defRPr sz="4266">
                <a:solidFill>
                  <a:srgbClr val="333333"/>
                </a:solidFill>
              </a:defRPr>
            </a:lvl2pPr>
            <a:lvl3pPr>
              <a:spcBef>
                <a:spcPts val="0"/>
              </a:spcBef>
              <a:buClr>
                <a:srgbClr val="333333"/>
              </a:buClr>
              <a:buSzPct val="99224"/>
              <a:defRPr sz="4266">
                <a:solidFill>
                  <a:srgbClr val="333333"/>
                </a:solidFill>
              </a:defRPr>
            </a:lvl3pPr>
            <a:lvl4pPr>
              <a:spcBef>
                <a:spcPts val="0"/>
              </a:spcBef>
              <a:buClr>
                <a:srgbClr val="333333"/>
              </a:buClr>
              <a:buSzPct val="99224"/>
              <a:defRPr sz="4266">
                <a:solidFill>
                  <a:srgbClr val="333333"/>
                </a:solidFill>
              </a:defRPr>
            </a:lvl4pPr>
            <a:lvl5pPr>
              <a:spcBef>
                <a:spcPts val="0"/>
              </a:spcBef>
              <a:buClr>
                <a:srgbClr val="333333"/>
              </a:buClr>
              <a:buSzPct val="99224"/>
              <a:defRPr sz="4266">
                <a:solidFill>
                  <a:srgbClr val="333333"/>
                </a:solidFill>
              </a:defRPr>
            </a:lvl5pPr>
            <a:lvl6pPr>
              <a:spcBef>
                <a:spcPts val="0"/>
              </a:spcBef>
              <a:buClr>
                <a:srgbClr val="333333"/>
              </a:buClr>
              <a:buSzPct val="99224"/>
              <a:defRPr sz="4266">
                <a:solidFill>
                  <a:srgbClr val="333333"/>
                </a:solidFill>
              </a:defRPr>
            </a:lvl6pPr>
            <a:lvl7pPr>
              <a:spcBef>
                <a:spcPts val="0"/>
              </a:spcBef>
              <a:buClr>
                <a:srgbClr val="333333"/>
              </a:buClr>
              <a:buSzPct val="99224"/>
              <a:defRPr sz="4266">
                <a:solidFill>
                  <a:srgbClr val="333333"/>
                </a:solidFill>
              </a:defRPr>
            </a:lvl7pPr>
            <a:lvl8pPr>
              <a:spcBef>
                <a:spcPts val="0"/>
              </a:spcBef>
              <a:buClr>
                <a:srgbClr val="333333"/>
              </a:buClr>
              <a:buSzPct val="99224"/>
              <a:defRPr sz="4266">
                <a:solidFill>
                  <a:srgbClr val="333333"/>
                </a:solidFill>
              </a:defRPr>
            </a:lvl8pPr>
            <a:lvl9pPr>
              <a:spcBef>
                <a:spcPts val="0"/>
              </a:spcBef>
              <a:buClr>
                <a:srgbClr val="333333"/>
              </a:buClr>
              <a:buSzPct val="99224"/>
              <a:defRPr sz="4266">
                <a:solidFill>
                  <a:srgbClr val="333333"/>
                </a:solidFill>
              </a:defRPr>
            </a:lvl9pPr>
          </a:lstStyle>
          <a:p>
            <a:endParaRPr/>
          </a:p>
        </p:txBody>
      </p:sp>
      <p:sp>
        <p:nvSpPr>
          <p:cNvPr id="14" name="Shape 14"/>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a:spcBef>
                <a:spcPts val="0"/>
              </a:spcBef>
              <a:buClr>
                <a:srgbClr val="333333"/>
              </a:buClr>
              <a:buSzPct val="98765"/>
              <a:defRPr sz="2666">
                <a:solidFill>
                  <a:srgbClr val="333333"/>
                </a:solidFill>
              </a:defRPr>
            </a:lvl1pPr>
            <a:lvl2pPr>
              <a:spcBef>
                <a:spcPts val="0"/>
              </a:spcBef>
              <a:buClr>
                <a:srgbClr val="333333"/>
              </a:buClr>
              <a:buSzPct val="98765"/>
              <a:defRPr sz="2666">
                <a:solidFill>
                  <a:srgbClr val="333333"/>
                </a:solidFill>
              </a:defRPr>
            </a:lvl2pPr>
            <a:lvl3pPr>
              <a:spcBef>
                <a:spcPts val="0"/>
              </a:spcBef>
              <a:buClr>
                <a:srgbClr val="333333"/>
              </a:buClr>
              <a:buSzPct val="98765"/>
              <a:defRPr sz="2666">
                <a:solidFill>
                  <a:srgbClr val="333333"/>
                </a:solidFill>
              </a:defRPr>
            </a:lvl3pPr>
            <a:lvl4pPr>
              <a:spcBef>
                <a:spcPts val="0"/>
              </a:spcBef>
              <a:buClr>
                <a:srgbClr val="333333"/>
              </a:buClr>
              <a:buSzPct val="98765"/>
              <a:defRPr sz="2666">
                <a:solidFill>
                  <a:srgbClr val="333333"/>
                </a:solidFill>
              </a:defRPr>
            </a:lvl4pPr>
            <a:lvl5pPr>
              <a:spcBef>
                <a:spcPts val="0"/>
              </a:spcBef>
              <a:buClr>
                <a:srgbClr val="333333"/>
              </a:buClr>
              <a:buSzPct val="98765"/>
              <a:defRPr sz="2666">
                <a:solidFill>
                  <a:srgbClr val="333333"/>
                </a:solidFill>
              </a:defRPr>
            </a:lvl5pPr>
            <a:lvl6pPr>
              <a:spcBef>
                <a:spcPts val="0"/>
              </a:spcBef>
              <a:buClr>
                <a:srgbClr val="333333"/>
              </a:buClr>
              <a:buSzPct val="98765"/>
              <a:defRPr sz="2666">
                <a:solidFill>
                  <a:srgbClr val="333333"/>
                </a:solidFill>
              </a:defRPr>
            </a:lvl6pPr>
            <a:lvl7pPr>
              <a:spcBef>
                <a:spcPts val="0"/>
              </a:spcBef>
              <a:buClr>
                <a:srgbClr val="333333"/>
              </a:buClr>
              <a:buSzPct val="98765"/>
              <a:defRPr sz="2666">
                <a:solidFill>
                  <a:srgbClr val="333333"/>
                </a:solidFill>
              </a:defRPr>
            </a:lvl7pPr>
            <a:lvl8pPr>
              <a:spcBef>
                <a:spcPts val="0"/>
              </a:spcBef>
              <a:buClr>
                <a:srgbClr val="333333"/>
              </a:buClr>
              <a:buSzPct val="98765"/>
              <a:defRPr sz="2666">
                <a:solidFill>
                  <a:srgbClr val="333333"/>
                </a:solidFill>
              </a:defRPr>
            </a:lvl8pPr>
            <a:lvl9pPr>
              <a:spcBef>
                <a:spcPts val="0"/>
              </a:spcBef>
              <a:buClr>
                <a:srgbClr val="333333"/>
              </a:buClr>
              <a:buSzPct val="98765"/>
              <a:defRPr sz="2666">
                <a:solidFill>
                  <a:srgbClr val="333333"/>
                </a:solidFill>
              </a:defRPr>
            </a:lvl9pPr>
          </a:lstStyle>
          <a:p>
            <a:endParaRPr/>
          </a:p>
        </p:txBody>
      </p:sp>
      <p:sp>
        <p:nvSpPr>
          <p:cNvPr id="15" name="Shape 15"/>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a:spcBef>
                <a:spcPts val="0"/>
              </a:spcBef>
              <a:buClr>
                <a:srgbClr val="333333"/>
              </a:buClr>
              <a:buSzPct val="98765"/>
              <a:defRPr sz="2666">
                <a:solidFill>
                  <a:srgbClr val="333333"/>
                </a:solidFill>
              </a:defRPr>
            </a:lvl1pPr>
            <a:lvl2pPr>
              <a:spcBef>
                <a:spcPts val="0"/>
              </a:spcBef>
              <a:buClr>
                <a:srgbClr val="333333"/>
              </a:buClr>
              <a:buSzPct val="98765"/>
              <a:defRPr sz="2666">
                <a:solidFill>
                  <a:srgbClr val="333333"/>
                </a:solidFill>
              </a:defRPr>
            </a:lvl2pPr>
            <a:lvl3pPr>
              <a:spcBef>
                <a:spcPts val="0"/>
              </a:spcBef>
              <a:buClr>
                <a:srgbClr val="333333"/>
              </a:buClr>
              <a:buSzPct val="98765"/>
              <a:defRPr sz="2666">
                <a:solidFill>
                  <a:srgbClr val="333333"/>
                </a:solidFill>
              </a:defRPr>
            </a:lvl3pPr>
            <a:lvl4pPr>
              <a:spcBef>
                <a:spcPts val="0"/>
              </a:spcBef>
              <a:buClr>
                <a:srgbClr val="333333"/>
              </a:buClr>
              <a:buSzPct val="98765"/>
              <a:defRPr sz="2666">
                <a:solidFill>
                  <a:srgbClr val="333333"/>
                </a:solidFill>
              </a:defRPr>
            </a:lvl4pPr>
            <a:lvl5pPr>
              <a:spcBef>
                <a:spcPts val="0"/>
              </a:spcBef>
              <a:buClr>
                <a:srgbClr val="333333"/>
              </a:buClr>
              <a:buSzPct val="98765"/>
              <a:defRPr sz="2666">
                <a:solidFill>
                  <a:srgbClr val="333333"/>
                </a:solidFill>
              </a:defRPr>
            </a:lvl5pPr>
            <a:lvl6pPr>
              <a:spcBef>
                <a:spcPts val="0"/>
              </a:spcBef>
              <a:buClr>
                <a:srgbClr val="333333"/>
              </a:buClr>
              <a:buSzPct val="98765"/>
              <a:defRPr sz="2666">
                <a:solidFill>
                  <a:srgbClr val="333333"/>
                </a:solidFill>
              </a:defRPr>
            </a:lvl6pPr>
            <a:lvl7pPr>
              <a:spcBef>
                <a:spcPts val="0"/>
              </a:spcBef>
              <a:buClr>
                <a:srgbClr val="333333"/>
              </a:buClr>
              <a:buSzPct val="98765"/>
              <a:defRPr sz="2666">
                <a:solidFill>
                  <a:srgbClr val="333333"/>
                </a:solidFill>
              </a:defRPr>
            </a:lvl7pPr>
            <a:lvl8pPr>
              <a:spcBef>
                <a:spcPts val="0"/>
              </a:spcBef>
              <a:buClr>
                <a:srgbClr val="333333"/>
              </a:buClr>
              <a:buSzPct val="98765"/>
              <a:defRPr sz="2666">
                <a:solidFill>
                  <a:srgbClr val="333333"/>
                </a:solidFill>
              </a:defRPr>
            </a:lvl8pPr>
            <a:lvl9pPr>
              <a:spcBef>
                <a:spcPts val="0"/>
              </a:spcBef>
              <a:buClr>
                <a:srgbClr val="333333"/>
              </a:buClr>
              <a:buSzPct val="98765"/>
              <a:defRPr sz="2666">
                <a:solidFill>
                  <a:srgbClr val="333333"/>
                </a:solidFill>
              </a:defRPr>
            </a:lvl9pPr>
          </a:lstStyle>
          <a:p>
            <a:endParaRPr/>
          </a:p>
        </p:txBody>
      </p:sp>
    </p:spTree>
    <p:extLst>
      <p:ext uri="{BB962C8B-B14F-4D97-AF65-F5344CB8AC3E}">
        <p14:creationId xmlns:p14="http://schemas.microsoft.com/office/powerpoint/2010/main" val="11486003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a:spcBef>
                <a:spcPts val="0"/>
              </a:spcBef>
              <a:buClr>
                <a:srgbClr val="333333"/>
              </a:buClr>
              <a:buSzPct val="99224"/>
              <a:defRPr sz="4266">
                <a:solidFill>
                  <a:srgbClr val="333333"/>
                </a:solidFill>
              </a:defRPr>
            </a:lvl1pPr>
            <a:lvl2pPr>
              <a:spcBef>
                <a:spcPts val="0"/>
              </a:spcBef>
              <a:buClr>
                <a:srgbClr val="333333"/>
              </a:buClr>
              <a:buSzPct val="99224"/>
              <a:defRPr sz="4266">
                <a:solidFill>
                  <a:srgbClr val="333333"/>
                </a:solidFill>
              </a:defRPr>
            </a:lvl2pPr>
            <a:lvl3pPr>
              <a:spcBef>
                <a:spcPts val="0"/>
              </a:spcBef>
              <a:buClr>
                <a:srgbClr val="333333"/>
              </a:buClr>
              <a:buSzPct val="99224"/>
              <a:defRPr sz="4266">
                <a:solidFill>
                  <a:srgbClr val="333333"/>
                </a:solidFill>
              </a:defRPr>
            </a:lvl3pPr>
            <a:lvl4pPr>
              <a:spcBef>
                <a:spcPts val="0"/>
              </a:spcBef>
              <a:buClr>
                <a:srgbClr val="333333"/>
              </a:buClr>
              <a:buSzPct val="99224"/>
              <a:defRPr sz="4266">
                <a:solidFill>
                  <a:srgbClr val="333333"/>
                </a:solidFill>
              </a:defRPr>
            </a:lvl4pPr>
            <a:lvl5pPr>
              <a:spcBef>
                <a:spcPts val="0"/>
              </a:spcBef>
              <a:buClr>
                <a:srgbClr val="333333"/>
              </a:buClr>
              <a:buSzPct val="99224"/>
              <a:defRPr sz="4266">
                <a:solidFill>
                  <a:srgbClr val="333333"/>
                </a:solidFill>
              </a:defRPr>
            </a:lvl5pPr>
            <a:lvl6pPr>
              <a:spcBef>
                <a:spcPts val="0"/>
              </a:spcBef>
              <a:buClr>
                <a:srgbClr val="333333"/>
              </a:buClr>
              <a:buSzPct val="99224"/>
              <a:defRPr sz="4266">
                <a:solidFill>
                  <a:srgbClr val="333333"/>
                </a:solidFill>
              </a:defRPr>
            </a:lvl6pPr>
            <a:lvl7pPr>
              <a:spcBef>
                <a:spcPts val="0"/>
              </a:spcBef>
              <a:buClr>
                <a:srgbClr val="333333"/>
              </a:buClr>
              <a:buSzPct val="99224"/>
              <a:defRPr sz="4266">
                <a:solidFill>
                  <a:srgbClr val="333333"/>
                </a:solidFill>
              </a:defRPr>
            </a:lvl7pPr>
            <a:lvl8pPr>
              <a:spcBef>
                <a:spcPts val="0"/>
              </a:spcBef>
              <a:buClr>
                <a:srgbClr val="333333"/>
              </a:buClr>
              <a:buSzPct val="99224"/>
              <a:defRPr sz="4266">
                <a:solidFill>
                  <a:srgbClr val="333333"/>
                </a:solidFill>
              </a:defRPr>
            </a:lvl8pPr>
            <a:lvl9pPr>
              <a:spcBef>
                <a:spcPts val="0"/>
              </a:spcBef>
              <a:buClr>
                <a:srgbClr val="333333"/>
              </a:buClr>
              <a:buSzPct val="99224"/>
              <a:defRPr sz="4266">
                <a:solidFill>
                  <a:srgbClr val="333333"/>
                </a:solidFill>
              </a:defRPr>
            </a:lvl9pPr>
          </a:lstStyle>
          <a:p>
            <a:endParaRPr/>
          </a:p>
        </p:txBody>
      </p:sp>
      <p:sp>
        <p:nvSpPr>
          <p:cNvPr id="11" name="Shape 11"/>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a:spcBef>
                <a:spcPts val="0"/>
              </a:spcBef>
              <a:buClr>
                <a:srgbClr val="333333"/>
              </a:buClr>
              <a:buSzPct val="98765"/>
              <a:defRPr sz="2666">
                <a:solidFill>
                  <a:srgbClr val="333333"/>
                </a:solidFill>
              </a:defRPr>
            </a:lvl1pPr>
            <a:lvl2pPr>
              <a:spcBef>
                <a:spcPts val="0"/>
              </a:spcBef>
              <a:buClr>
                <a:srgbClr val="333333"/>
              </a:buClr>
              <a:buSzPct val="98765"/>
              <a:defRPr sz="2666">
                <a:solidFill>
                  <a:srgbClr val="333333"/>
                </a:solidFill>
              </a:defRPr>
            </a:lvl2pPr>
            <a:lvl3pPr>
              <a:spcBef>
                <a:spcPts val="0"/>
              </a:spcBef>
              <a:buClr>
                <a:srgbClr val="333333"/>
              </a:buClr>
              <a:buSzPct val="98765"/>
              <a:defRPr sz="2666">
                <a:solidFill>
                  <a:srgbClr val="333333"/>
                </a:solidFill>
              </a:defRPr>
            </a:lvl3pPr>
            <a:lvl4pPr>
              <a:spcBef>
                <a:spcPts val="0"/>
              </a:spcBef>
              <a:buClr>
                <a:srgbClr val="333333"/>
              </a:buClr>
              <a:buSzPct val="98765"/>
              <a:defRPr sz="2666">
                <a:solidFill>
                  <a:srgbClr val="333333"/>
                </a:solidFill>
              </a:defRPr>
            </a:lvl4pPr>
            <a:lvl5pPr>
              <a:spcBef>
                <a:spcPts val="0"/>
              </a:spcBef>
              <a:buClr>
                <a:srgbClr val="333333"/>
              </a:buClr>
              <a:buSzPct val="98765"/>
              <a:defRPr sz="2666">
                <a:solidFill>
                  <a:srgbClr val="333333"/>
                </a:solidFill>
              </a:defRPr>
            </a:lvl5pPr>
            <a:lvl6pPr>
              <a:spcBef>
                <a:spcPts val="0"/>
              </a:spcBef>
              <a:buClr>
                <a:srgbClr val="333333"/>
              </a:buClr>
              <a:buSzPct val="98765"/>
              <a:defRPr sz="2666">
                <a:solidFill>
                  <a:srgbClr val="333333"/>
                </a:solidFill>
              </a:defRPr>
            </a:lvl6pPr>
            <a:lvl7pPr>
              <a:spcBef>
                <a:spcPts val="0"/>
              </a:spcBef>
              <a:buClr>
                <a:srgbClr val="333333"/>
              </a:buClr>
              <a:buSzPct val="98765"/>
              <a:defRPr sz="2666">
                <a:solidFill>
                  <a:srgbClr val="333333"/>
                </a:solidFill>
              </a:defRPr>
            </a:lvl7pPr>
            <a:lvl8pPr>
              <a:spcBef>
                <a:spcPts val="0"/>
              </a:spcBef>
              <a:buClr>
                <a:srgbClr val="333333"/>
              </a:buClr>
              <a:buSzPct val="98765"/>
              <a:defRPr sz="2666">
                <a:solidFill>
                  <a:srgbClr val="333333"/>
                </a:solidFill>
              </a:defRPr>
            </a:lvl8pPr>
            <a:lvl9pPr>
              <a:spcBef>
                <a:spcPts val="0"/>
              </a:spcBef>
              <a:buClr>
                <a:srgbClr val="333333"/>
              </a:buClr>
              <a:buSzPct val="98765"/>
              <a:defRPr sz="2666">
                <a:solidFill>
                  <a:srgbClr val="333333"/>
                </a:solidFill>
              </a:defRPr>
            </a:lvl9pPr>
          </a:lstStyle>
          <a:p>
            <a:endParaRPr/>
          </a:p>
        </p:txBody>
      </p:sp>
    </p:spTree>
    <p:extLst>
      <p:ext uri="{BB962C8B-B14F-4D97-AF65-F5344CB8AC3E}">
        <p14:creationId xmlns:p14="http://schemas.microsoft.com/office/powerpoint/2010/main" val="386062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9667" y="2116667"/>
            <a:ext cx="3664569"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4" name="Content Placeholder 3"/>
          <p:cNvSpPr>
            <a:spLocks noGrp="1"/>
          </p:cNvSpPr>
          <p:nvPr>
            <p:ph sz="half" idx="2"/>
          </p:nvPr>
        </p:nvSpPr>
        <p:spPr>
          <a:xfrm>
            <a:off x="919667" y="2794000"/>
            <a:ext cx="3664570" cy="4157487"/>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3307" y="2116667"/>
            <a:ext cx="3664570" cy="640291"/>
          </a:xfrm>
        </p:spPr>
        <p:txBody>
          <a:bodyPr anchor="b">
            <a:noAutofit/>
          </a:bodyPr>
          <a:lstStyle>
            <a:lvl1pPr marL="0" indent="0">
              <a:buNone/>
              <a:defRPr sz="2667" b="0">
                <a:solidFill>
                  <a:schemeClr val="bg2">
                    <a:lumMod val="40000"/>
                    <a:lumOff val="60000"/>
                  </a:schemeClr>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Edit Master text styles</a:t>
            </a:r>
          </a:p>
        </p:txBody>
      </p:sp>
      <p:sp>
        <p:nvSpPr>
          <p:cNvPr id="6" name="Content Placeholder 5"/>
          <p:cNvSpPr>
            <a:spLocks noGrp="1"/>
          </p:cNvSpPr>
          <p:nvPr>
            <p:ph sz="quarter" idx="4"/>
          </p:nvPr>
        </p:nvSpPr>
        <p:spPr>
          <a:xfrm>
            <a:off x="4713307" y="2794000"/>
            <a:ext cx="3664570" cy="4157487"/>
          </a:xfrm>
        </p:spPr>
        <p:txBody>
          <a:bodyPr>
            <a:normAutofit/>
          </a:bodyPr>
          <a:lstStyle>
            <a:lvl1pPr>
              <a:defRPr sz="2000"/>
            </a:lvl1pPr>
            <a:lvl2pPr>
              <a:defRPr sz="1778"/>
            </a:lvl2pPr>
            <a:lvl3pPr>
              <a:defRPr sz="1556"/>
            </a:lvl3pPr>
            <a:lvl4pPr>
              <a:defRPr sz="1333"/>
            </a:lvl4pPr>
            <a:lvl5pPr>
              <a:defRPr sz="1333"/>
            </a:lvl5pPr>
            <a:lvl6pPr>
              <a:defRPr sz="1333"/>
            </a:lvl6pPr>
            <a:lvl7pPr>
              <a:defRPr sz="1333"/>
            </a:lvl7pPr>
            <a:lvl8pPr>
              <a:defRPr sz="1333"/>
            </a:lvl8pPr>
            <a:lvl9pPr>
              <a:defRPr sz="1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4124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7"/>
          <p:cNvPicPr>
            <a:picLocks noChangeAspect="1"/>
          </p:cNvPicPr>
          <p:nvPr/>
        </p:nvPicPr>
        <p:blipFill>
          <a:blip r:embed="rId2" cstate="print"/>
          <a:stretch>
            <a:fillRect/>
          </a:stretch>
        </p:blipFill>
        <p:spPr>
          <a:xfrm>
            <a:off x="0" y="846667"/>
            <a:ext cx="2717209" cy="2540000"/>
          </a:xfrm>
          <a:prstGeom prst="rect">
            <a:avLst/>
          </a:prstGeom>
        </p:spPr>
      </p:pic>
    </p:spTree>
    <p:extLst>
      <p:ext uri="{BB962C8B-B14F-4D97-AF65-F5344CB8AC3E}">
        <p14:creationId xmlns:p14="http://schemas.microsoft.com/office/powerpoint/2010/main" val="9405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pic>
        <p:nvPicPr>
          <p:cNvPr id="8" name="Picture 7"/>
          <p:cNvPicPr>
            <a:picLocks noChangeAspect="1"/>
          </p:cNvPicPr>
          <p:nvPr/>
        </p:nvPicPr>
        <p:blipFill rotWithShape="1">
          <a:blip r:embed="rId2" cstate="print"/>
          <a:srcRect l="2599" r="5874" b="5262"/>
          <a:stretch/>
        </p:blipFill>
        <p:spPr>
          <a:xfrm>
            <a:off x="3922" y="6519333"/>
            <a:ext cx="10160000" cy="1170771"/>
          </a:xfrm>
          <a:prstGeom prst="rect">
            <a:avLst/>
          </a:prstGeom>
        </p:spPr>
      </p:pic>
    </p:spTree>
    <p:extLst>
      <p:ext uri="{BB962C8B-B14F-4D97-AF65-F5344CB8AC3E}">
        <p14:creationId xmlns:p14="http://schemas.microsoft.com/office/powerpoint/2010/main" val="182558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2712" y="1608667"/>
            <a:ext cx="2834958" cy="1608667"/>
          </a:xfrm>
        </p:spPr>
        <p:txBody>
          <a:bodyPr anchor="b"/>
          <a:lstStyle>
            <a:lvl1pPr algn="l">
              <a:defRPr sz="2667" b="0"/>
            </a:lvl1pPr>
          </a:lstStyle>
          <a:p>
            <a:r>
              <a:rPr lang="en-US"/>
              <a:t>Click to edit Master title style</a:t>
            </a:r>
            <a:endParaRPr lang="en-US" dirty="0"/>
          </a:p>
        </p:txBody>
      </p:sp>
      <p:sp>
        <p:nvSpPr>
          <p:cNvPr id="3" name="Content Placeholder 2"/>
          <p:cNvSpPr>
            <a:spLocks noGrp="1"/>
          </p:cNvSpPr>
          <p:nvPr>
            <p:ph idx="1"/>
          </p:nvPr>
        </p:nvSpPr>
        <p:spPr>
          <a:xfrm>
            <a:off x="3988219" y="1608667"/>
            <a:ext cx="4331126" cy="5080000"/>
          </a:xfrm>
        </p:spPr>
        <p:txBody>
          <a:bodyPr anchor="ctr">
            <a:normAutofit/>
          </a:bodyPr>
          <a:lstStyle>
            <a:lvl1pPr>
              <a:defRPr sz="2222"/>
            </a:lvl1pPr>
            <a:lvl2pPr>
              <a:defRPr sz="2000"/>
            </a:lvl2pPr>
            <a:lvl3pPr>
              <a:defRPr sz="1778"/>
            </a:lvl3pPr>
            <a:lvl4pPr>
              <a:defRPr sz="1556"/>
            </a:lvl4pPr>
            <a:lvl5pPr>
              <a:defRPr sz="1556"/>
            </a:lvl5pPr>
            <a:lvl6pPr>
              <a:defRPr sz="1556"/>
            </a:lvl6pPr>
            <a:lvl7pPr>
              <a:defRPr sz="1556"/>
            </a:lvl7pPr>
            <a:lvl8pPr>
              <a:defRPr sz="1556"/>
            </a:lvl8pPr>
            <a:lvl9pPr>
              <a:defRPr sz="155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62712" y="3476980"/>
            <a:ext cx="2834958" cy="3217332"/>
          </a:xfrm>
        </p:spPr>
        <p:txBody>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33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1840" y="2060213"/>
            <a:ext cx="4245193" cy="1749787"/>
          </a:xfrm>
        </p:spPr>
        <p:txBody>
          <a:bodyPr anchor="b">
            <a:normAutofit/>
          </a:bodyPr>
          <a:lstStyle>
            <a:lvl1pPr algn="l">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792797" y="1270000"/>
            <a:ext cx="2667694" cy="5080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78"/>
            </a:lvl1pPr>
            <a:lvl2pPr marL="507995" indent="0">
              <a:buNone/>
              <a:defRPr sz="1778"/>
            </a:lvl2pPr>
            <a:lvl3pPr marL="1015990" indent="0">
              <a:buNone/>
              <a:defRPr sz="1778"/>
            </a:lvl3pPr>
            <a:lvl4pPr marL="1523985" indent="0">
              <a:buNone/>
              <a:defRPr sz="1778"/>
            </a:lvl4pPr>
            <a:lvl5pPr marL="2031980" indent="0">
              <a:buNone/>
              <a:defRPr sz="1778"/>
            </a:lvl5pPr>
            <a:lvl6pPr marL="2539975" indent="0">
              <a:buNone/>
              <a:defRPr sz="1778"/>
            </a:lvl6pPr>
            <a:lvl7pPr marL="3047970" indent="0">
              <a:buNone/>
              <a:defRPr sz="1778"/>
            </a:lvl7pPr>
            <a:lvl8pPr marL="3555964" indent="0">
              <a:buNone/>
              <a:defRPr sz="1778"/>
            </a:lvl8pPr>
            <a:lvl9pPr marL="4063959" indent="0">
              <a:buNone/>
              <a:defRPr sz="1778"/>
            </a:lvl9pPr>
          </a:lstStyle>
          <a:p>
            <a:r>
              <a:rPr lang="en-US"/>
              <a:t>Click icon to add picture</a:t>
            </a:r>
            <a:endParaRPr lang="en-US" dirty="0"/>
          </a:p>
        </p:txBody>
      </p:sp>
      <p:sp>
        <p:nvSpPr>
          <p:cNvPr id="4" name="Text Placeholder 3"/>
          <p:cNvSpPr>
            <a:spLocks noGrp="1"/>
          </p:cNvSpPr>
          <p:nvPr>
            <p:ph type="body" sz="half" idx="2"/>
          </p:nvPr>
        </p:nvSpPr>
        <p:spPr>
          <a:xfrm>
            <a:off x="962712" y="4064000"/>
            <a:ext cx="4238587" cy="1524000"/>
          </a:xfrm>
        </p:spPr>
        <p:txBody>
          <a:bodyPr>
            <a:normAutofit/>
          </a:bodyPr>
          <a:lstStyle>
            <a:lvl1pPr marL="0" indent="0">
              <a:buNone/>
              <a:defRPr sz="1556"/>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8" name="Rectangle 7"/>
          <p:cNvSpPr/>
          <p:nvPr/>
        </p:nvSpPr>
        <p:spPr>
          <a:xfrm>
            <a:off x="1992000" y="5334000"/>
            <a:ext cx="6112000" cy="7620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Georgia" pitchFamily="18" charset="0"/>
            </a:endParaRPr>
          </a:p>
        </p:txBody>
      </p:sp>
    </p:spTree>
    <p:extLst>
      <p:ext uri="{BB962C8B-B14F-4D97-AF65-F5344CB8AC3E}">
        <p14:creationId xmlns:p14="http://schemas.microsoft.com/office/powerpoint/2010/main" val="121605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99369" y="1862667"/>
            <a:ext cx="3132667" cy="313266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322036" y="-508000"/>
            <a:ext cx="1778000" cy="17780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99369" y="6773333"/>
            <a:ext cx="1100667" cy="1100667"/>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71098" y="2963333"/>
            <a:ext cx="4656667" cy="4656667"/>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33098" y="3217333"/>
            <a:ext cx="2624667" cy="2624667"/>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606271" y="0"/>
            <a:ext cx="762000" cy="122162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8567" y="503020"/>
            <a:ext cx="7839311" cy="15561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9667" y="2281028"/>
            <a:ext cx="7457393" cy="466164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327766" y="2031968"/>
            <a:ext cx="1100666" cy="254066"/>
          </a:xfrm>
          <a:prstGeom prst="rect">
            <a:avLst/>
          </a:prstGeom>
        </p:spPr>
        <p:txBody>
          <a:bodyPr vert="horz" lIns="91440" tIns="45720" rIns="91440" bIns="45720" rtlCol="0" anchor="t"/>
          <a:lstStyle>
            <a:lvl1pPr algn="l">
              <a:defRPr sz="1222" b="0" i="0">
                <a:solidFill>
                  <a:schemeClr val="tx1">
                    <a:tint val="75000"/>
                    <a:alpha val="60000"/>
                  </a:schemeClr>
                </a:solidFill>
              </a:defRPr>
            </a:lvl1pPr>
          </a:lstStyle>
          <a:p>
            <a:fld id="{4AAD347D-5ACD-4C99-B74B-A9C85AD731AF}" type="datetimeFigureOut">
              <a:rPr lang="en-US" smtClean="0"/>
              <a:t>5/20/2017</a:t>
            </a:fld>
            <a:endParaRPr lang="en-US" dirty="0"/>
          </a:p>
        </p:txBody>
      </p:sp>
      <p:sp>
        <p:nvSpPr>
          <p:cNvPr id="5" name="Footer Placeholder 4"/>
          <p:cNvSpPr>
            <a:spLocks noGrp="1"/>
          </p:cNvSpPr>
          <p:nvPr>
            <p:ph type="ftr" sz="quarter" idx="3"/>
          </p:nvPr>
        </p:nvSpPr>
        <p:spPr>
          <a:xfrm rot="5400000">
            <a:off x="6925928" y="3625968"/>
            <a:ext cx="4288661" cy="254067"/>
          </a:xfrm>
          <a:prstGeom prst="rect">
            <a:avLst/>
          </a:prstGeom>
        </p:spPr>
        <p:txBody>
          <a:bodyPr vert="horz" lIns="91440" tIns="45720" rIns="91440" bIns="45720" rtlCol="0" anchor="b"/>
          <a:lstStyle>
            <a:lvl1pPr algn="l">
              <a:defRPr sz="12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8629368" y="328596"/>
            <a:ext cx="698681" cy="852986"/>
          </a:xfrm>
          <a:prstGeom prst="rect">
            <a:avLst/>
          </a:prstGeom>
        </p:spPr>
        <p:txBody>
          <a:bodyPr vert="horz" lIns="91440" tIns="45720" rIns="91440" bIns="45720" rtlCol="0" anchor="b"/>
          <a:lstStyle>
            <a:lvl1pPr algn="ctr">
              <a:defRPr sz="3112"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46582253"/>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Lst>
  <p:txStyles>
    <p:title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1003" indent="-381003" algn="l" defTabSz="508003" rtl="0" eaLnBrk="1" latinLnBrk="0" hangingPunct="1">
        <a:spcBef>
          <a:spcPts val="1111"/>
        </a:spcBef>
        <a:spcAft>
          <a:spcPts val="0"/>
        </a:spcAft>
        <a:buClr>
          <a:schemeClr val="bg2">
            <a:lumMod val="40000"/>
            <a:lumOff val="60000"/>
          </a:schemeClr>
        </a:buClr>
        <a:buSzPct val="80000"/>
        <a:buFont typeface="Wingdings 3" charset="2"/>
        <a:buChar char=""/>
        <a:defRPr sz="2222" b="0" i="0" kern="1200">
          <a:solidFill>
            <a:schemeClr val="tx1"/>
          </a:solidFill>
          <a:latin typeface="+mj-lt"/>
          <a:ea typeface="+mj-ea"/>
          <a:cs typeface="+mj-cs"/>
        </a:defRPr>
      </a:lvl1pPr>
      <a:lvl2pPr marL="825505" indent="-3175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2pPr>
      <a:lvl3pPr marL="1270010"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778" b="0" i="0" kern="1200">
          <a:solidFill>
            <a:schemeClr val="tx1"/>
          </a:solidFill>
          <a:latin typeface="+mj-lt"/>
          <a:ea typeface="+mj-ea"/>
          <a:cs typeface="+mj-cs"/>
        </a:defRPr>
      </a:lvl3pPr>
      <a:lvl4pPr marL="1778012"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4pPr>
      <a:lvl5pPr marL="2286015"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5pPr>
      <a:lvl6pPr marL="2794019"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6pPr>
      <a:lvl7pPr marL="3302021"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7pPr>
      <a:lvl8pPr marL="3810025"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8pPr>
      <a:lvl9pPr marL="4318028"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9pPr>
    </p:bodyStyle>
    <p:otherStyle>
      <a:defPPr>
        <a:defRPr lang="en-US"/>
      </a:defPPr>
      <a:lvl1pPr marL="0" algn="l" defTabSz="508003" rtl="0" eaLnBrk="1" latinLnBrk="0" hangingPunct="1">
        <a:defRPr sz="2000" kern="1200">
          <a:solidFill>
            <a:schemeClr val="tx1"/>
          </a:solidFill>
          <a:latin typeface="+mn-lt"/>
          <a:ea typeface="+mn-ea"/>
          <a:cs typeface="+mn-cs"/>
        </a:defRPr>
      </a:lvl1pPr>
      <a:lvl2pPr marL="508003" algn="l" defTabSz="508003" rtl="0" eaLnBrk="1" latinLnBrk="0" hangingPunct="1">
        <a:defRPr sz="2000" kern="1200">
          <a:solidFill>
            <a:schemeClr val="tx1"/>
          </a:solidFill>
          <a:latin typeface="+mn-lt"/>
          <a:ea typeface="+mn-ea"/>
          <a:cs typeface="+mn-cs"/>
        </a:defRPr>
      </a:lvl2pPr>
      <a:lvl3pPr marL="1016007" algn="l" defTabSz="508003" rtl="0" eaLnBrk="1" latinLnBrk="0" hangingPunct="1">
        <a:defRPr sz="2000" kern="1200">
          <a:solidFill>
            <a:schemeClr val="tx1"/>
          </a:solidFill>
          <a:latin typeface="+mn-lt"/>
          <a:ea typeface="+mn-ea"/>
          <a:cs typeface="+mn-cs"/>
        </a:defRPr>
      </a:lvl3pPr>
      <a:lvl4pPr marL="1524009" algn="l" defTabSz="508003" rtl="0" eaLnBrk="1" latinLnBrk="0" hangingPunct="1">
        <a:defRPr sz="2000" kern="1200">
          <a:solidFill>
            <a:schemeClr val="tx1"/>
          </a:solidFill>
          <a:latin typeface="+mn-lt"/>
          <a:ea typeface="+mn-ea"/>
          <a:cs typeface="+mn-cs"/>
        </a:defRPr>
      </a:lvl4pPr>
      <a:lvl5pPr marL="2032014" algn="l" defTabSz="508003" rtl="0" eaLnBrk="1" latinLnBrk="0" hangingPunct="1">
        <a:defRPr sz="2000" kern="1200">
          <a:solidFill>
            <a:schemeClr val="tx1"/>
          </a:solidFill>
          <a:latin typeface="+mn-lt"/>
          <a:ea typeface="+mn-ea"/>
          <a:cs typeface="+mn-cs"/>
        </a:defRPr>
      </a:lvl5pPr>
      <a:lvl6pPr marL="2540017" algn="l" defTabSz="508003" rtl="0" eaLnBrk="1" latinLnBrk="0" hangingPunct="1">
        <a:defRPr sz="2000" kern="1200">
          <a:solidFill>
            <a:schemeClr val="tx1"/>
          </a:solidFill>
          <a:latin typeface="+mn-lt"/>
          <a:ea typeface="+mn-ea"/>
          <a:cs typeface="+mn-cs"/>
        </a:defRPr>
      </a:lvl6pPr>
      <a:lvl7pPr marL="3048021" algn="l" defTabSz="508003" rtl="0" eaLnBrk="1" latinLnBrk="0" hangingPunct="1">
        <a:defRPr sz="2000" kern="1200">
          <a:solidFill>
            <a:schemeClr val="tx1"/>
          </a:solidFill>
          <a:latin typeface="+mn-lt"/>
          <a:ea typeface="+mn-ea"/>
          <a:cs typeface="+mn-cs"/>
        </a:defRPr>
      </a:lvl7pPr>
      <a:lvl8pPr marL="3556023" algn="l" defTabSz="508003" rtl="0" eaLnBrk="1" latinLnBrk="0" hangingPunct="1">
        <a:defRPr sz="2000" kern="1200">
          <a:solidFill>
            <a:schemeClr val="tx1"/>
          </a:solidFill>
          <a:latin typeface="+mn-lt"/>
          <a:ea typeface="+mn-ea"/>
          <a:cs typeface="+mn-cs"/>
        </a:defRPr>
      </a:lvl8pPr>
      <a:lvl9pPr marL="4064027" algn="l" defTabSz="508003"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999369" y="1862667"/>
            <a:ext cx="3132667" cy="313266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322036" y="-508000"/>
            <a:ext cx="1778000" cy="17780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999369" y="6773333"/>
            <a:ext cx="1100667" cy="1100667"/>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71098" y="2963333"/>
            <a:ext cx="4656667" cy="4656667"/>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33098" y="3217333"/>
            <a:ext cx="2624667" cy="2624667"/>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606271" y="0"/>
            <a:ext cx="762000" cy="122162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8567" y="503020"/>
            <a:ext cx="7839311" cy="1556144"/>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19667" y="2281028"/>
            <a:ext cx="7457393" cy="466164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327766" y="2031968"/>
            <a:ext cx="1100666" cy="254066"/>
          </a:xfrm>
          <a:prstGeom prst="rect">
            <a:avLst/>
          </a:prstGeom>
        </p:spPr>
        <p:txBody>
          <a:bodyPr vert="horz" lIns="91440" tIns="45720" rIns="91440" bIns="45720" rtlCol="0" anchor="t"/>
          <a:lstStyle>
            <a:lvl1pPr algn="l">
              <a:defRPr sz="1222" b="0" i="0">
                <a:solidFill>
                  <a:schemeClr val="tx1">
                    <a:tint val="75000"/>
                    <a:alpha val="60000"/>
                  </a:schemeClr>
                </a:solidFill>
              </a:defRPr>
            </a:lvl1pPr>
          </a:lstStyle>
          <a:p>
            <a:fld id="{4AAD347D-5ACD-4C99-B74B-A9C85AD731AF}" type="datetimeFigureOut">
              <a:rPr lang="en-US" smtClean="0"/>
              <a:t>5/20/2017</a:t>
            </a:fld>
            <a:endParaRPr lang="en-US" dirty="0"/>
          </a:p>
        </p:txBody>
      </p:sp>
      <p:sp>
        <p:nvSpPr>
          <p:cNvPr id="5" name="Footer Placeholder 4"/>
          <p:cNvSpPr>
            <a:spLocks noGrp="1"/>
          </p:cNvSpPr>
          <p:nvPr>
            <p:ph type="ftr" sz="quarter" idx="3"/>
          </p:nvPr>
        </p:nvSpPr>
        <p:spPr>
          <a:xfrm rot="5400000">
            <a:off x="6925928" y="3625968"/>
            <a:ext cx="4288661" cy="254067"/>
          </a:xfrm>
          <a:prstGeom prst="rect">
            <a:avLst/>
          </a:prstGeom>
        </p:spPr>
        <p:txBody>
          <a:bodyPr vert="horz" lIns="91440" tIns="45720" rIns="91440" bIns="45720" rtlCol="0" anchor="b"/>
          <a:lstStyle>
            <a:lvl1pPr algn="l">
              <a:defRPr sz="12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8629368" y="328596"/>
            <a:ext cx="698681" cy="852986"/>
          </a:xfrm>
          <a:prstGeom prst="rect">
            <a:avLst/>
          </a:prstGeom>
        </p:spPr>
        <p:txBody>
          <a:bodyPr vert="horz" lIns="91440" tIns="45720" rIns="91440" bIns="45720" rtlCol="0" anchor="b"/>
          <a:lstStyle>
            <a:lvl1pPr algn="ctr">
              <a:defRPr sz="3112"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13942688"/>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Lst>
  <p:txStyles>
    <p:title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81003" indent="-381003" algn="l" defTabSz="508003" rtl="0" eaLnBrk="1" latinLnBrk="0" hangingPunct="1">
        <a:spcBef>
          <a:spcPts val="1111"/>
        </a:spcBef>
        <a:spcAft>
          <a:spcPts val="0"/>
        </a:spcAft>
        <a:buClr>
          <a:schemeClr val="bg2">
            <a:lumMod val="40000"/>
            <a:lumOff val="60000"/>
          </a:schemeClr>
        </a:buClr>
        <a:buSzPct val="80000"/>
        <a:buFont typeface="Wingdings 3" charset="2"/>
        <a:buChar char=""/>
        <a:defRPr sz="2222" b="0" i="0" kern="1200">
          <a:solidFill>
            <a:schemeClr val="tx1"/>
          </a:solidFill>
          <a:latin typeface="+mj-lt"/>
          <a:ea typeface="+mj-ea"/>
          <a:cs typeface="+mj-cs"/>
        </a:defRPr>
      </a:lvl1pPr>
      <a:lvl2pPr marL="825505" indent="-3175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2pPr>
      <a:lvl3pPr marL="1270010"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778" b="0" i="0" kern="1200">
          <a:solidFill>
            <a:schemeClr val="tx1"/>
          </a:solidFill>
          <a:latin typeface="+mj-lt"/>
          <a:ea typeface="+mj-ea"/>
          <a:cs typeface="+mj-cs"/>
        </a:defRPr>
      </a:lvl3pPr>
      <a:lvl4pPr marL="1778012"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4pPr>
      <a:lvl5pPr marL="2286015"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5pPr>
      <a:lvl6pPr marL="2794019"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6pPr>
      <a:lvl7pPr marL="3302021"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7pPr>
      <a:lvl8pPr marL="3810025"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8pPr>
      <a:lvl9pPr marL="4318028" indent="-254002" algn="l" defTabSz="508003" rtl="0" eaLnBrk="1" latinLnBrk="0" hangingPunct="1">
        <a:spcBef>
          <a:spcPts val="1111"/>
        </a:spcBef>
        <a:spcAft>
          <a:spcPts val="0"/>
        </a:spcAft>
        <a:buClr>
          <a:schemeClr val="bg2">
            <a:lumMod val="40000"/>
            <a:lumOff val="60000"/>
          </a:schemeClr>
        </a:buClr>
        <a:buSzPct val="80000"/>
        <a:buFont typeface="Wingdings 3" charset="2"/>
        <a:buChar char=""/>
        <a:defRPr sz="1556" b="0" i="0" kern="1200">
          <a:solidFill>
            <a:schemeClr val="tx1"/>
          </a:solidFill>
          <a:latin typeface="+mj-lt"/>
          <a:ea typeface="+mj-ea"/>
          <a:cs typeface="+mj-cs"/>
        </a:defRPr>
      </a:lvl9pPr>
    </p:bodyStyle>
    <p:otherStyle>
      <a:defPPr>
        <a:defRPr lang="en-US"/>
      </a:defPPr>
      <a:lvl1pPr marL="0" algn="l" defTabSz="508003" rtl="0" eaLnBrk="1" latinLnBrk="0" hangingPunct="1">
        <a:defRPr sz="2000" kern="1200">
          <a:solidFill>
            <a:schemeClr val="tx1"/>
          </a:solidFill>
          <a:latin typeface="+mn-lt"/>
          <a:ea typeface="+mn-ea"/>
          <a:cs typeface="+mn-cs"/>
        </a:defRPr>
      </a:lvl1pPr>
      <a:lvl2pPr marL="508003" algn="l" defTabSz="508003" rtl="0" eaLnBrk="1" latinLnBrk="0" hangingPunct="1">
        <a:defRPr sz="2000" kern="1200">
          <a:solidFill>
            <a:schemeClr val="tx1"/>
          </a:solidFill>
          <a:latin typeface="+mn-lt"/>
          <a:ea typeface="+mn-ea"/>
          <a:cs typeface="+mn-cs"/>
        </a:defRPr>
      </a:lvl2pPr>
      <a:lvl3pPr marL="1016007" algn="l" defTabSz="508003" rtl="0" eaLnBrk="1" latinLnBrk="0" hangingPunct="1">
        <a:defRPr sz="2000" kern="1200">
          <a:solidFill>
            <a:schemeClr val="tx1"/>
          </a:solidFill>
          <a:latin typeface="+mn-lt"/>
          <a:ea typeface="+mn-ea"/>
          <a:cs typeface="+mn-cs"/>
        </a:defRPr>
      </a:lvl3pPr>
      <a:lvl4pPr marL="1524009" algn="l" defTabSz="508003" rtl="0" eaLnBrk="1" latinLnBrk="0" hangingPunct="1">
        <a:defRPr sz="2000" kern="1200">
          <a:solidFill>
            <a:schemeClr val="tx1"/>
          </a:solidFill>
          <a:latin typeface="+mn-lt"/>
          <a:ea typeface="+mn-ea"/>
          <a:cs typeface="+mn-cs"/>
        </a:defRPr>
      </a:lvl4pPr>
      <a:lvl5pPr marL="2032014" algn="l" defTabSz="508003" rtl="0" eaLnBrk="1" latinLnBrk="0" hangingPunct="1">
        <a:defRPr sz="2000" kern="1200">
          <a:solidFill>
            <a:schemeClr val="tx1"/>
          </a:solidFill>
          <a:latin typeface="+mn-lt"/>
          <a:ea typeface="+mn-ea"/>
          <a:cs typeface="+mn-cs"/>
        </a:defRPr>
      </a:lvl5pPr>
      <a:lvl6pPr marL="2540017" algn="l" defTabSz="508003" rtl="0" eaLnBrk="1" latinLnBrk="0" hangingPunct="1">
        <a:defRPr sz="2000" kern="1200">
          <a:solidFill>
            <a:schemeClr val="tx1"/>
          </a:solidFill>
          <a:latin typeface="+mn-lt"/>
          <a:ea typeface="+mn-ea"/>
          <a:cs typeface="+mn-cs"/>
        </a:defRPr>
      </a:lvl6pPr>
      <a:lvl7pPr marL="3048021" algn="l" defTabSz="508003" rtl="0" eaLnBrk="1" latinLnBrk="0" hangingPunct="1">
        <a:defRPr sz="2000" kern="1200">
          <a:solidFill>
            <a:schemeClr val="tx1"/>
          </a:solidFill>
          <a:latin typeface="+mn-lt"/>
          <a:ea typeface="+mn-ea"/>
          <a:cs typeface="+mn-cs"/>
        </a:defRPr>
      </a:lvl7pPr>
      <a:lvl8pPr marL="3556023" algn="l" defTabSz="508003" rtl="0" eaLnBrk="1" latinLnBrk="0" hangingPunct="1">
        <a:defRPr sz="2000" kern="1200">
          <a:solidFill>
            <a:schemeClr val="tx1"/>
          </a:solidFill>
          <a:latin typeface="+mn-lt"/>
          <a:ea typeface="+mn-ea"/>
          <a:cs typeface="+mn-cs"/>
        </a:defRPr>
      </a:lvl8pPr>
      <a:lvl9pPr marL="4064027" algn="l" defTabSz="50800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33.jpeg"/></Relationships>
</file>

<file path=ppt/slides/_rels/slide33.xml.rels><?xml version="1.0" encoding="UTF-8" standalone="yes"?>
<Relationships xmlns="http://schemas.openxmlformats.org/package/2006/relationships"><Relationship Id="rId8" Type="http://schemas.openxmlformats.org/officeDocument/2006/relationships/image" Target="../media/image38.gif"/><Relationship Id="rId13" Type="http://schemas.openxmlformats.org/officeDocument/2006/relationships/image" Target="../media/image43.jpeg"/><Relationship Id="rId3" Type="http://schemas.openxmlformats.org/officeDocument/2006/relationships/image" Target="../media/image34.jpeg"/><Relationship Id="rId7" Type="http://schemas.openxmlformats.org/officeDocument/2006/relationships/image" Target="../media/image37.jpeg"/><Relationship Id="rId12" Type="http://schemas.openxmlformats.org/officeDocument/2006/relationships/image" Target="../media/image42.jpeg"/><Relationship Id="rId2" Type="http://schemas.openxmlformats.org/officeDocument/2006/relationships/notesSlide" Target="../notesSlides/notesSlide5.xml"/><Relationship Id="rId1" Type="http://schemas.openxmlformats.org/officeDocument/2006/relationships/slideLayout" Target="../slideLayouts/slideLayout43.xml"/><Relationship Id="rId6" Type="http://schemas.openxmlformats.org/officeDocument/2006/relationships/image" Target="../media/image32.jpeg"/><Relationship Id="rId11" Type="http://schemas.openxmlformats.org/officeDocument/2006/relationships/image" Target="../media/image41.jpeg"/><Relationship Id="rId5" Type="http://schemas.openxmlformats.org/officeDocument/2006/relationships/image" Target="../media/image36.png"/><Relationship Id="rId10" Type="http://schemas.openxmlformats.org/officeDocument/2006/relationships/image" Target="../media/image40.jpeg"/><Relationship Id="rId4" Type="http://schemas.openxmlformats.org/officeDocument/2006/relationships/image" Target="../media/image35.jpeg"/><Relationship Id="rId9" Type="http://schemas.openxmlformats.org/officeDocument/2006/relationships/image" Target="../media/image39.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openxmlformats.org/officeDocument/2006/relationships/image" Target="../media/image1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1036" y="3105445"/>
            <a:ext cx="7729072" cy="1324570"/>
          </a:xfrm>
          <a:prstGeom prst="rect">
            <a:avLst/>
          </a:prstGeom>
        </p:spPr>
        <p:txBody>
          <a:bodyPr wrap="square" lIns="0" tIns="0" rIns="0" bIns="0" rtlCol="0">
            <a:noAutofit/>
          </a:bodyPr>
          <a:lstStyle/>
          <a:p>
            <a:pPr marL="7717">
              <a:lnSpc>
                <a:spcPts val="10815"/>
              </a:lnSpc>
              <a:spcBef>
                <a:spcPts val="541"/>
              </a:spcBef>
            </a:pPr>
            <a:r>
              <a:rPr sz="10700" dirty="0">
                <a:latin typeface="Gill Sans MT"/>
                <a:cs typeface="Gill Sans MT"/>
              </a:rPr>
              <a:t>P</a:t>
            </a:r>
            <a:r>
              <a:rPr sz="10700" spc="-255" dirty="0">
                <a:latin typeface="Gill Sans MT"/>
                <a:cs typeface="Gill Sans MT"/>
              </a:rPr>
              <a:t>r</a:t>
            </a:r>
            <a:r>
              <a:rPr sz="10700" dirty="0">
                <a:latin typeface="Gill Sans MT"/>
                <a:cs typeface="Gill Sans MT"/>
              </a:rPr>
              <a:t>ogramming</a:t>
            </a:r>
            <a:endParaRPr sz="10700">
              <a:latin typeface="Gill Sans MT"/>
              <a:cs typeface="Gill Sans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2" name="object 32"/>
          <p:cNvSpPr/>
          <p:nvPr/>
        </p:nvSpPr>
        <p:spPr>
          <a:xfrm>
            <a:off x="6413320" y="2030756"/>
            <a:ext cx="3492500" cy="3557740"/>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19" name="object 19"/>
          <p:cNvSpPr txBox="1"/>
          <p:nvPr/>
        </p:nvSpPr>
        <p:spPr>
          <a:xfrm>
            <a:off x="660400" y="1676400"/>
            <a:ext cx="5614528" cy="4810718"/>
          </a:xfrm>
          <a:prstGeom prst="rect">
            <a:avLst/>
          </a:prstGeom>
        </p:spPr>
        <p:txBody>
          <a:bodyPr wrap="square" lIns="0" tIns="0" rIns="0" bIns="0" rtlCol="0">
            <a:noAutofit/>
          </a:bodyPr>
          <a:lstStyle/>
          <a:p>
            <a:pPr marL="464917" indent="-457200">
              <a:spcBef>
                <a:spcPts val="176"/>
              </a:spcBef>
              <a:buFont typeface="Wingdings" panose="05000000000000000000" pitchFamily="2" charset="2"/>
              <a:buChar char="v"/>
            </a:pPr>
            <a:r>
              <a:rPr sz="2400" i="1" dirty="0">
                <a:solidFill>
                  <a:schemeClr val="bg1"/>
                </a:solidFill>
                <a:latin typeface="Cambria" panose="02040503050406030204" pitchFamily="18" charset="0"/>
                <a:cs typeface="Gill Sans MT"/>
              </a:rPr>
              <a:t>Many</a:t>
            </a:r>
            <a:r>
              <a:rPr lang="en-US" sz="2400" i="1"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states (Analog) or just two (HIGH/LOW - Digital)</a:t>
            </a:r>
          </a:p>
          <a:p>
            <a:pPr marL="7717">
              <a:spcBef>
                <a:spcPts val="176"/>
              </a:spcBef>
            </a:pPr>
            <a:endParaRPr lang="en-US" sz="2400" dirty="0">
              <a:solidFill>
                <a:schemeClr val="bg1"/>
              </a:solidFill>
              <a:latin typeface="Cambria" panose="02040503050406030204" pitchFamily="18" charset="0"/>
              <a:cs typeface="Gill Sans MT"/>
            </a:endParaRPr>
          </a:p>
          <a:p>
            <a:pPr marL="464917" indent="-457200">
              <a:spcBef>
                <a:spcPts val="176"/>
              </a:spcBef>
              <a:buFont typeface="Wingdings" panose="05000000000000000000" pitchFamily="2" charset="2"/>
              <a:buChar char="v"/>
            </a:pPr>
            <a:r>
              <a:rPr lang="en-US" sz="2400" dirty="0">
                <a:solidFill>
                  <a:schemeClr val="bg1"/>
                </a:solidFill>
                <a:latin typeface="Cambria" panose="02040503050406030204" pitchFamily="18" charset="0"/>
                <a:cs typeface="Gill Sans MT"/>
              </a:rPr>
              <a:t>Number of states (or “bins” is resolution)</a:t>
            </a:r>
          </a:p>
          <a:p>
            <a:pPr marL="7717">
              <a:spcBef>
                <a:spcPts val="176"/>
              </a:spcBef>
            </a:pPr>
            <a:endParaRPr lang="en-US" sz="2400" dirty="0">
              <a:solidFill>
                <a:schemeClr val="bg1"/>
              </a:solidFill>
              <a:latin typeface="Cambria" panose="02040503050406030204" pitchFamily="18" charset="0"/>
              <a:cs typeface="Gill Sans MT"/>
            </a:endParaRPr>
          </a:p>
          <a:p>
            <a:pPr marL="464917" indent="-457200">
              <a:spcBef>
                <a:spcPts val="176"/>
              </a:spcBef>
              <a:buFont typeface="Wingdings" panose="05000000000000000000" pitchFamily="2" charset="2"/>
              <a:buChar char="v"/>
            </a:pPr>
            <a:r>
              <a:rPr lang="en-US" sz="2400" dirty="0">
                <a:solidFill>
                  <a:schemeClr val="bg1"/>
                </a:solidFill>
                <a:latin typeface="Cambria" panose="02040503050406030204" pitchFamily="18" charset="0"/>
                <a:cs typeface="Gill Sans MT"/>
              </a:rPr>
              <a:t>Common computer resolutions:</a:t>
            </a:r>
          </a:p>
          <a:p>
            <a:pPr marL="7717">
              <a:spcBef>
                <a:spcPts val="176"/>
              </a:spcBef>
            </a:pPr>
            <a:r>
              <a:rPr lang="en-US" sz="2400"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8-bit 	= 256 states</a:t>
            </a:r>
          </a:p>
          <a:p>
            <a:pPr marL="7717">
              <a:spcBef>
                <a:spcPts val="176"/>
              </a:spcBef>
            </a:pPr>
            <a:r>
              <a:rPr lang="en-US" sz="2400" dirty="0">
                <a:solidFill>
                  <a:schemeClr val="bg1"/>
                </a:solidFill>
                <a:latin typeface="Cambria" panose="02040503050406030204" pitchFamily="18" charset="0"/>
                <a:cs typeface="Gill Sans MT"/>
              </a:rPr>
              <a:t>	16-bit 	= 65,536 states</a:t>
            </a:r>
          </a:p>
          <a:p>
            <a:pPr marL="7717">
              <a:spcBef>
                <a:spcPts val="176"/>
              </a:spcBef>
            </a:pPr>
            <a:r>
              <a:rPr lang="en-US" sz="2400" dirty="0">
                <a:solidFill>
                  <a:schemeClr val="bg1"/>
                </a:solidFill>
                <a:latin typeface="Cambria" panose="02040503050406030204" pitchFamily="18" charset="0"/>
                <a:cs typeface="Gill Sans MT"/>
              </a:rPr>
              <a:t>	32-bit 	= 4,294,967,296 </a:t>
            </a:r>
            <a:r>
              <a:rPr lang="en-US" sz="2400" i="1" dirty="0">
                <a:solidFill>
                  <a:schemeClr val="bg1"/>
                </a:solidFill>
                <a:latin typeface="Cambria" panose="02040503050406030204" pitchFamily="18" charset="0"/>
                <a:cs typeface="Gill Sans MT"/>
              </a:rPr>
              <a:t>states</a:t>
            </a:r>
          </a:p>
        </p:txBody>
      </p:sp>
      <p:sp>
        <p:nvSpPr>
          <p:cNvPr id="31" name="Title 8"/>
          <p:cNvSpPr txBox="1">
            <a:spLocks/>
          </p:cNvSpPr>
          <p:nvPr/>
        </p:nvSpPr>
        <p:spPr>
          <a:xfrm>
            <a:off x="451286" y="228600"/>
            <a:ext cx="3404370" cy="68580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schemeClr val="bg1"/>
                </a:solidFill>
                <a:latin typeface="+mn-lt"/>
                <a:ea typeface="+mn-ea"/>
                <a:cs typeface="+mn-cs"/>
              </a:rPr>
              <a:t>Digital? Analog?</a:t>
            </a:r>
            <a:endParaRPr lang="en-US" dirty="0">
              <a:solidFill>
                <a:schemeClr val="bg1"/>
              </a:solidFill>
              <a:latin typeface="+mn-lt"/>
            </a:endParaRPr>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1036" y="3105445"/>
            <a:ext cx="7729072" cy="1324570"/>
          </a:xfrm>
          <a:prstGeom prst="rect">
            <a:avLst/>
          </a:prstGeom>
        </p:spPr>
        <p:txBody>
          <a:bodyPr wrap="square" lIns="0" tIns="0" rIns="0" bIns="0" rtlCol="0">
            <a:noAutofit/>
          </a:bodyPr>
          <a:lstStyle/>
          <a:p>
            <a:pPr marL="7717">
              <a:lnSpc>
                <a:spcPts val="10815"/>
              </a:lnSpc>
              <a:spcBef>
                <a:spcPts val="541"/>
              </a:spcBef>
            </a:pPr>
            <a:r>
              <a:rPr lang="en-US" sz="8800" dirty="0">
                <a:latin typeface="Gill Sans MT"/>
                <a:cs typeface="Gill Sans MT"/>
              </a:rPr>
              <a:t>Experimentation</a:t>
            </a:r>
            <a:endParaRPr sz="8800" dirty="0">
              <a:latin typeface="Gill Sans MT"/>
              <a:cs typeface="Gill Sans MT"/>
            </a:endParaRPr>
          </a:p>
        </p:txBody>
      </p:sp>
    </p:spTree>
    <p:extLst>
      <p:ext uri="{BB962C8B-B14F-4D97-AF65-F5344CB8AC3E}">
        <p14:creationId xmlns:p14="http://schemas.microsoft.com/office/powerpoint/2010/main" val="3093484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5080000" cy="1270000"/>
          </a:xfrm>
          <a:prstGeom prst="rect">
            <a:avLst/>
          </a:prstGeom>
          <a:effectLst>
            <a:outerShdw blurRad="50800" dist="38100" dir="2700000" algn="tl" rotWithShape="0">
              <a:prstClr val="black">
                <a:alpha val="40000"/>
              </a:prstClr>
            </a:outerShdw>
          </a:effectLst>
        </p:spPr>
        <p:txBody>
          <a:bodyPr/>
          <a:lstStyle/>
          <a:p>
            <a:r>
              <a:rPr lang="en-US" dirty="0"/>
              <a:t>Simple Layout</a:t>
            </a:r>
          </a:p>
        </p:txBody>
      </p:sp>
      <p:pic>
        <p:nvPicPr>
          <p:cNvPr id="1026" name="Picture 2"/>
          <p:cNvPicPr>
            <a:picLocks noChangeAspect="1" noChangeArrowheads="1"/>
          </p:cNvPicPr>
          <p:nvPr/>
        </p:nvPicPr>
        <p:blipFill>
          <a:blip r:embed="rId2" cstate="print"/>
          <a:srcRect/>
          <a:stretch>
            <a:fillRect/>
          </a:stretch>
        </p:blipFill>
        <p:spPr bwMode="auto">
          <a:xfrm>
            <a:off x="931333" y="1693333"/>
            <a:ext cx="8081818" cy="3556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693334" y="5757334"/>
            <a:ext cx="4555732" cy="1118253"/>
          </a:xfrm>
          <a:prstGeom prst="rect">
            <a:avLst/>
          </a:prstGeom>
          <a:noFill/>
          <a:ln>
            <a:noFill/>
          </a:ln>
        </p:spPr>
        <p:txBody>
          <a:bodyPr wrap="none" lIns="101599" tIns="50799" rIns="101599" bIns="50799" rtlCol="0">
            <a:spAutoFit/>
          </a:bodyPr>
          <a:lstStyle/>
          <a:p>
            <a:pPr marL="380996" indent="-380996">
              <a:buAutoNum type="arabicParenR"/>
            </a:pPr>
            <a:r>
              <a:rPr lang="en-US" sz="2200" dirty="0">
                <a:solidFill>
                  <a:schemeClr val="tx1"/>
                </a:solidFill>
              </a:rPr>
              <a:t>Connect the power bus first.</a:t>
            </a:r>
          </a:p>
          <a:p>
            <a:pPr marL="380996" indent="-380996">
              <a:buAutoNum type="arabicParenR"/>
            </a:pPr>
            <a:r>
              <a:rPr lang="en-US" sz="2200" dirty="0">
                <a:solidFill>
                  <a:schemeClr val="tx1"/>
                </a:solidFill>
              </a:rPr>
              <a:t>Add the LED and resistor.</a:t>
            </a:r>
          </a:p>
          <a:p>
            <a:pPr marL="380996" indent="-380996">
              <a:buAutoNum type="arabicParenR"/>
            </a:pPr>
            <a:r>
              <a:rPr lang="en-US" sz="2200" dirty="0">
                <a:solidFill>
                  <a:schemeClr val="tx1"/>
                </a:solidFill>
              </a:rPr>
              <a:t>Connect them to the power bus.</a:t>
            </a:r>
          </a:p>
        </p:txBody>
      </p:sp>
      <p:pic>
        <p:nvPicPr>
          <p:cNvPr id="6" name="Picture 3"/>
          <p:cNvPicPr>
            <a:picLocks noChangeAspect="1" noChangeArrowheads="1"/>
          </p:cNvPicPr>
          <p:nvPr/>
        </p:nvPicPr>
        <p:blipFill>
          <a:blip r:embed="rId3" cstate="print"/>
          <a:srcRect/>
          <a:stretch>
            <a:fillRect/>
          </a:stretch>
        </p:blipFill>
        <p:spPr bwMode="auto">
          <a:xfrm>
            <a:off x="6942667" y="4741334"/>
            <a:ext cx="2709333" cy="2120724"/>
          </a:xfrm>
          <a:prstGeom prst="rect">
            <a:avLst/>
          </a:prstGeom>
          <a:ln>
            <a:noFill/>
          </a:ln>
          <a:effectLst>
            <a:outerShdw blurRad="63500" sx="102000" sy="102000" algn="ctr" rotWithShape="0">
              <a:prstClr val="black">
                <a:alpha val="40000"/>
              </a:prstClr>
            </a:outerShdw>
          </a:effec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normAutofit/>
          </a:bodyPr>
          <a:lstStyle/>
          <a:p>
            <a:r>
              <a:rPr lang="en-US" dirty="0"/>
              <a:t>Blinky LED Layout</a:t>
            </a:r>
          </a:p>
        </p:txBody>
      </p:sp>
      <p:pic>
        <p:nvPicPr>
          <p:cNvPr id="1027" name="Picture 3"/>
          <p:cNvPicPr>
            <a:picLocks noChangeAspect="1" noChangeArrowheads="1"/>
          </p:cNvPicPr>
          <p:nvPr/>
        </p:nvPicPr>
        <p:blipFill>
          <a:blip r:embed="rId2" cstate="print"/>
          <a:srcRect/>
          <a:stretch>
            <a:fillRect/>
          </a:stretch>
        </p:blipFill>
        <p:spPr bwMode="auto">
          <a:xfrm>
            <a:off x="1016000" y="1778000"/>
            <a:ext cx="7875516" cy="3894667"/>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260600" y="6400800"/>
            <a:ext cx="4343400" cy="379589"/>
          </a:xfrm>
          <a:prstGeom prst="rect">
            <a:avLst/>
          </a:prstGeom>
          <a:noFill/>
        </p:spPr>
        <p:txBody>
          <a:bodyPr wrap="square" lIns="101599" tIns="50799" rIns="101599" bIns="50799" rtlCol="0">
            <a:spAutoFit/>
          </a:bodyPr>
          <a:lstStyle/>
          <a:p>
            <a:r>
              <a:rPr lang="en-US" b="1" dirty="0"/>
              <a:t>Move the red wire from 5V to pin 13.</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Blinky LED Code</a:t>
            </a:r>
          </a:p>
        </p:txBody>
      </p:sp>
      <p:sp>
        <p:nvSpPr>
          <p:cNvPr id="6" name="TextBox 5"/>
          <p:cNvSpPr txBox="1"/>
          <p:nvPr/>
        </p:nvSpPr>
        <p:spPr>
          <a:xfrm>
            <a:off x="1117600" y="6781801"/>
            <a:ext cx="8079541" cy="379589"/>
          </a:xfrm>
          <a:prstGeom prst="rect">
            <a:avLst/>
          </a:prstGeom>
          <a:noFill/>
        </p:spPr>
        <p:txBody>
          <a:bodyPr wrap="square" lIns="101599" tIns="50799" rIns="101599" bIns="50799" rtlCol="0">
            <a:spAutoFit/>
          </a:bodyPr>
          <a:lstStyle/>
          <a:p>
            <a:r>
              <a:rPr lang="en-US" b="1" i="1" dirty="0"/>
              <a:t>What happens if you move the red wire to 5V and the black to pin 13.</a:t>
            </a:r>
          </a:p>
        </p:txBody>
      </p:sp>
      <p:pic>
        <p:nvPicPr>
          <p:cNvPr id="2050" name="Picture 2"/>
          <p:cNvPicPr>
            <a:picLocks noChangeAspect="1" noChangeArrowheads="1"/>
          </p:cNvPicPr>
          <p:nvPr/>
        </p:nvPicPr>
        <p:blipFill>
          <a:blip r:embed="rId2" cstate="print"/>
          <a:srcRect/>
          <a:stretch>
            <a:fillRect/>
          </a:stretch>
        </p:blipFill>
        <p:spPr bwMode="auto">
          <a:xfrm>
            <a:off x="508001" y="1524000"/>
            <a:ext cx="4574481" cy="4995333"/>
          </a:xfrm>
          <a:prstGeom prst="rect">
            <a:avLst/>
          </a:prstGeom>
          <a:ln>
            <a:noFill/>
          </a:ln>
          <a:effectLst>
            <a:outerShdw blurRad="292100" dist="139700" dir="2700000" algn="tl" rotWithShape="0">
              <a:srgbClr val="333333">
                <a:alpha val="65000"/>
              </a:srgbClr>
            </a:outerShdw>
          </a:effectLst>
        </p:spPr>
      </p:pic>
      <p:pic>
        <p:nvPicPr>
          <p:cNvPr id="5" name="Picture 3"/>
          <p:cNvPicPr>
            <a:picLocks noChangeAspect="1" noChangeArrowheads="1"/>
          </p:cNvPicPr>
          <p:nvPr/>
        </p:nvPicPr>
        <p:blipFill>
          <a:blip r:embed="rId3" cstate="print"/>
          <a:srcRect/>
          <a:stretch>
            <a:fillRect/>
          </a:stretch>
        </p:blipFill>
        <p:spPr bwMode="auto">
          <a:xfrm>
            <a:off x="4148667" y="3217334"/>
            <a:ext cx="5164667" cy="255407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Button Schematic</a:t>
            </a:r>
          </a:p>
        </p:txBody>
      </p:sp>
      <p:pic>
        <p:nvPicPr>
          <p:cNvPr id="43012" name="Picture 4"/>
          <p:cNvPicPr>
            <a:picLocks noChangeAspect="1" noChangeArrowheads="1"/>
          </p:cNvPicPr>
          <p:nvPr/>
        </p:nvPicPr>
        <p:blipFill>
          <a:blip r:embed="rId2" cstate="print"/>
          <a:srcRect/>
          <a:stretch>
            <a:fillRect/>
          </a:stretch>
        </p:blipFill>
        <p:spPr bwMode="auto">
          <a:xfrm>
            <a:off x="2963333" y="1693334"/>
            <a:ext cx="3386667" cy="4596190"/>
          </a:xfrm>
          <a:prstGeom prst="rect">
            <a:avLst/>
          </a:prstGeom>
          <a:noFill/>
          <a:ln w="9525">
            <a:noFill/>
            <a:miter lim="800000"/>
            <a:headEnd/>
            <a:tailEnd/>
          </a:ln>
          <a:effectLst>
            <a:outerShdw blurRad="50800" dist="38100" dir="18900000" algn="bl" rotWithShape="0">
              <a:prstClr val="black">
                <a:alpha val="40000"/>
              </a:prstClr>
            </a:outerShdw>
          </a:effectLst>
        </p:spPr>
      </p:pic>
      <p:sp>
        <p:nvSpPr>
          <p:cNvPr id="5" name="TextBox 4"/>
          <p:cNvSpPr txBox="1"/>
          <p:nvPr/>
        </p:nvSpPr>
        <p:spPr>
          <a:xfrm>
            <a:off x="1422400" y="6781800"/>
            <a:ext cx="7114125" cy="410367"/>
          </a:xfrm>
          <a:prstGeom prst="rect">
            <a:avLst/>
          </a:prstGeom>
          <a:noFill/>
        </p:spPr>
        <p:txBody>
          <a:bodyPr wrap="none" lIns="101599" tIns="50799" rIns="101599" bIns="50799" rtlCol="0">
            <a:spAutoFit/>
          </a:bodyPr>
          <a:lstStyle/>
          <a:p>
            <a:r>
              <a:rPr lang="en-US" sz="2000" b="1" i="1" dirty="0"/>
              <a:t>We’ll light up the internal LED when the switch is pushed.</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Button Layout</a:t>
            </a:r>
          </a:p>
        </p:txBody>
      </p:sp>
      <p:pic>
        <p:nvPicPr>
          <p:cNvPr id="44034" name="Picture 2"/>
          <p:cNvPicPr>
            <a:picLocks noChangeAspect="1" noChangeArrowheads="1"/>
          </p:cNvPicPr>
          <p:nvPr/>
        </p:nvPicPr>
        <p:blipFill>
          <a:blip r:embed="rId2" cstate="print"/>
          <a:srcRect/>
          <a:stretch>
            <a:fillRect/>
          </a:stretch>
        </p:blipFill>
        <p:spPr bwMode="auto">
          <a:xfrm>
            <a:off x="762000" y="1693334"/>
            <a:ext cx="8297333" cy="409312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556000" y="6629400"/>
            <a:ext cx="3315008" cy="471922"/>
          </a:xfrm>
          <a:prstGeom prst="rect">
            <a:avLst/>
          </a:prstGeom>
          <a:noFill/>
        </p:spPr>
        <p:txBody>
          <a:bodyPr wrap="none" lIns="101599" tIns="50799" rIns="101599" bIns="50799" rtlCol="0">
            <a:spAutoFit/>
          </a:bodyPr>
          <a:lstStyle/>
          <a:p>
            <a:r>
              <a:rPr lang="en-US" sz="2400" b="1" i="1" dirty="0"/>
              <a:t>Why the 10K resistor?</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4138"/>
            <a:ext cx="9144000" cy="1270000"/>
          </a:xfrm>
          <a:prstGeom prst="rect">
            <a:avLst/>
          </a:prstGeom>
          <a:effectLst>
            <a:outerShdw blurRad="50800" dist="38100" dir="2700000" algn="tl" rotWithShape="0">
              <a:prstClr val="black">
                <a:alpha val="40000"/>
              </a:prstClr>
            </a:outerShdw>
          </a:effectLst>
        </p:spPr>
        <p:txBody>
          <a:bodyPr/>
          <a:lstStyle/>
          <a:p>
            <a:r>
              <a:rPr lang="en-US" b="1" dirty="0"/>
              <a:t>Button Code</a:t>
            </a:r>
          </a:p>
        </p:txBody>
      </p:sp>
      <p:sp>
        <p:nvSpPr>
          <p:cNvPr id="4" name="TextBox 3"/>
          <p:cNvSpPr txBox="1"/>
          <p:nvPr/>
        </p:nvSpPr>
        <p:spPr>
          <a:xfrm>
            <a:off x="431800" y="839330"/>
            <a:ext cx="9525000" cy="6196566"/>
          </a:xfrm>
          <a:prstGeom prst="rect">
            <a:avLst/>
          </a:prstGeom>
          <a:noFill/>
        </p:spPr>
        <p:txBody>
          <a:bodyPr wrap="square" lIns="101599" tIns="50799" rIns="101599" bIns="50799" rtlCol="0">
            <a:spAutoFit/>
          </a:bodyPr>
          <a:lstStyle/>
          <a:p>
            <a:r>
              <a:rPr lang="en-US" b="1" dirty="0">
                <a:solidFill>
                  <a:schemeClr val="tx1"/>
                </a:solidFill>
                <a:latin typeface="Cambria" panose="02040503050406030204" pitchFamily="18" charset="0"/>
              </a:rPr>
              <a:t>/* Button */</a:t>
            </a:r>
          </a:p>
          <a:p>
            <a:endParaRPr lang="en-US" b="1" dirty="0">
              <a:solidFill>
                <a:schemeClr val="tx1"/>
              </a:solidFill>
              <a:latin typeface="Cambria" panose="02040503050406030204" pitchFamily="18" charset="0"/>
            </a:endParaRPr>
          </a:p>
          <a:p>
            <a:r>
              <a:rPr lang="en-US" b="1" dirty="0">
                <a:solidFill>
                  <a:schemeClr val="tx1"/>
                </a:solidFill>
                <a:latin typeface="Cambria" panose="02040503050406030204" pitchFamily="18" charset="0"/>
              </a:rPr>
              <a:t>const  int  buttonPin = 2;                                  // the number of the pushbutton pin</a:t>
            </a:r>
          </a:p>
          <a:p>
            <a:r>
              <a:rPr lang="en-US" b="1" dirty="0">
                <a:solidFill>
                  <a:schemeClr val="tx1"/>
                </a:solidFill>
                <a:latin typeface="Cambria" panose="02040503050406030204" pitchFamily="18" charset="0"/>
              </a:rPr>
              <a:t>const  int  ledPin =  13;                                     // the number of the LED pin</a:t>
            </a:r>
          </a:p>
          <a:p>
            <a:endParaRPr lang="en-US" b="1" dirty="0">
              <a:solidFill>
                <a:schemeClr val="tx1"/>
              </a:solidFill>
              <a:latin typeface="Cambria" panose="02040503050406030204" pitchFamily="18" charset="0"/>
            </a:endParaRPr>
          </a:p>
          <a:p>
            <a:r>
              <a:rPr lang="en-US" b="1" dirty="0">
                <a:solidFill>
                  <a:schemeClr val="tx1"/>
                </a:solidFill>
                <a:latin typeface="Cambria" panose="02040503050406030204" pitchFamily="18" charset="0"/>
              </a:rPr>
              <a:t>int  buttonState = 0;                                         // variable for reading the pushbutton status</a:t>
            </a:r>
          </a:p>
          <a:p>
            <a:endParaRPr lang="en-US" b="1" dirty="0">
              <a:solidFill>
                <a:schemeClr val="tx1"/>
              </a:solidFill>
              <a:latin typeface="Cambria" panose="02040503050406030204" pitchFamily="18" charset="0"/>
            </a:endParaRPr>
          </a:p>
          <a:p>
            <a:r>
              <a:rPr lang="en-US" b="1" dirty="0">
                <a:solidFill>
                  <a:schemeClr val="tx1"/>
                </a:solidFill>
                <a:latin typeface="Cambria" panose="02040503050406030204" pitchFamily="18" charset="0"/>
              </a:rPr>
              <a:t>void setup() {</a:t>
            </a:r>
          </a:p>
          <a:p>
            <a:r>
              <a:rPr lang="en-US" b="1" dirty="0">
                <a:solidFill>
                  <a:schemeClr val="tx1"/>
                </a:solidFill>
                <a:latin typeface="Cambria" panose="02040503050406030204" pitchFamily="18" charset="0"/>
              </a:rPr>
              <a:t>  pinMode(ledPin, OUTPUT);      </a:t>
            </a:r>
          </a:p>
          <a:p>
            <a:r>
              <a:rPr lang="en-US" b="1" dirty="0">
                <a:solidFill>
                  <a:schemeClr val="tx1"/>
                </a:solidFill>
                <a:latin typeface="Cambria" panose="02040503050406030204" pitchFamily="18" charset="0"/>
              </a:rPr>
              <a:t>  pinMode(buttonPin, INPUT);     </a:t>
            </a:r>
          </a:p>
          <a:p>
            <a:r>
              <a:rPr lang="en-US" b="1" dirty="0">
                <a:solidFill>
                  <a:schemeClr val="tx1"/>
                </a:solidFill>
                <a:latin typeface="Cambria" panose="02040503050406030204" pitchFamily="18" charset="0"/>
              </a:rPr>
              <a:t>}</a:t>
            </a:r>
          </a:p>
          <a:p>
            <a:endParaRPr lang="en-US" b="1" dirty="0">
              <a:solidFill>
                <a:schemeClr val="tx1"/>
              </a:solidFill>
              <a:latin typeface="Cambria" panose="02040503050406030204" pitchFamily="18" charset="0"/>
            </a:endParaRPr>
          </a:p>
          <a:p>
            <a:r>
              <a:rPr lang="en-US" b="1" dirty="0">
                <a:solidFill>
                  <a:schemeClr val="tx1"/>
                </a:solidFill>
                <a:latin typeface="Cambria" panose="02040503050406030204" pitchFamily="18" charset="0"/>
              </a:rPr>
              <a:t>void  loop() {</a:t>
            </a:r>
          </a:p>
          <a:p>
            <a:r>
              <a:rPr lang="en-US" b="1" dirty="0">
                <a:solidFill>
                  <a:schemeClr val="tx1"/>
                </a:solidFill>
                <a:latin typeface="Cambria" panose="02040503050406030204" pitchFamily="18" charset="0"/>
              </a:rPr>
              <a:t>  buttonState = digitalRead(buttonPin);        // read the state of the pushbutton value</a:t>
            </a:r>
          </a:p>
          <a:p>
            <a:endParaRPr lang="en-US" b="1" dirty="0">
              <a:solidFill>
                <a:schemeClr val="tx1"/>
              </a:solidFill>
              <a:latin typeface="Cambria" panose="02040503050406030204" pitchFamily="18" charset="0"/>
            </a:endParaRPr>
          </a:p>
          <a:p>
            <a:r>
              <a:rPr lang="en-US" b="1" dirty="0">
                <a:solidFill>
                  <a:schemeClr val="tx1"/>
                </a:solidFill>
                <a:latin typeface="Cambria" panose="02040503050406030204" pitchFamily="18" charset="0"/>
              </a:rPr>
              <a:t>  if (buttonState == HIGH) {</a:t>
            </a:r>
          </a:p>
          <a:p>
            <a:r>
              <a:rPr lang="en-US" b="1" dirty="0">
                <a:solidFill>
                  <a:schemeClr val="tx1"/>
                </a:solidFill>
                <a:latin typeface="Cambria" panose="02040503050406030204" pitchFamily="18" charset="0"/>
              </a:rPr>
              <a:t>    digitalWrite(ledPin, HIGH);  </a:t>
            </a:r>
          </a:p>
          <a:p>
            <a:r>
              <a:rPr lang="en-US" b="1" dirty="0">
                <a:solidFill>
                  <a:schemeClr val="tx1"/>
                </a:solidFill>
                <a:latin typeface="Cambria" panose="02040503050406030204" pitchFamily="18" charset="0"/>
              </a:rPr>
              <a:t>  } </a:t>
            </a:r>
          </a:p>
          <a:p>
            <a:r>
              <a:rPr lang="en-US" b="1" dirty="0">
                <a:solidFill>
                  <a:schemeClr val="tx1"/>
                </a:solidFill>
                <a:latin typeface="Cambria" panose="02040503050406030204" pitchFamily="18" charset="0"/>
              </a:rPr>
              <a:t>  else {</a:t>
            </a:r>
          </a:p>
          <a:p>
            <a:r>
              <a:rPr lang="en-US" b="1" dirty="0">
                <a:solidFill>
                  <a:schemeClr val="tx1"/>
                </a:solidFill>
                <a:latin typeface="Cambria" panose="02040503050406030204" pitchFamily="18" charset="0"/>
              </a:rPr>
              <a:t>    digitalWrite(ledPin, LOW);</a:t>
            </a:r>
          </a:p>
          <a:p>
            <a:r>
              <a:rPr lang="en-US" b="1" dirty="0">
                <a:solidFill>
                  <a:schemeClr val="tx1"/>
                </a:solidFill>
                <a:latin typeface="Cambria" panose="02040503050406030204" pitchFamily="18" charset="0"/>
              </a:rPr>
              <a:t>  }</a:t>
            </a:r>
          </a:p>
          <a:p>
            <a:r>
              <a:rPr lang="en-US" b="1" dirty="0">
                <a:solidFill>
                  <a:schemeClr val="tx1"/>
                </a:solidFill>
                <a:latin typeface="Cambria" panose="02040503050406030204" pitchFamily="18" charset="0"/>
              </a:rPr>
              <a:t>}</a:t>
            </a:r>
          </a:p>
        </p:txBody>
      </p:sp>
      <p:pic>
        <p:nvPicPr>
          <p:cNvPr id="5" name="Picture 2"/>
          <p:cNvPicPr>
            <a:picLocks noChangeAspect="1" noChangeArrowheads="1"/>
          </p:cNvPicPr>
          <p:nvPr/>
        </p:nvPicPr>
        <p:blipFill>
          <a:blip r:embed="rId2" cstate="print"/>
          <a:srcRect/>
          <a:stretch>
            <a:fillRect/>
          </a:stretch>
        </p:blipFill>
        <p:spPr bwMode="auto">
          <a:xfrm>
            <a:off x="5194300" y="4953000"/>
            <a:ext cx="3932382" cy="1939866"/>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3010209" y="7086600"/>
            <a:ext cx="4368181" cy="379589"/>
          </a:xfrm>
          <a:prstGeom prst="rect">
            <a:avLst/>
          </a:prstGeom>
          <a:noFill/>
        </p:spPr>
        <p:txBody>
          <a:bodyPr wrap="none" lIns="101599" tIns="50799" rIns="101599" bIns="50799" rtlCol="0">
            <a:spAutoFit/>
          </a:bodyPr>
          <a:lstStyle/>
          <a:p>
            <a:r>
              <a:rPr lang="en-US" b="1" i="1" dirty="0"/>
              <a:t>You can make this code a lot shorter!</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Analog vs. Digital</a:t>
            </a:r>
          </a:p>
        </p:txBody>
      </p:sp>
      <p:pic>
        <p:nvPicPr>
          <p:cNvPr id="63490" name="Picture 2"/>
          <p:cNvPicPr>
            <a:picLocks noChangeAspect="1" noChangeArrowheads="1"/>
          </p:cNvPicPr>
          <p:nvPr/>
        </p:nvPicPr>
        <p:blipFill>
          <a:blip r:embed="rId2" cstate="print"/>
          <a:srcRect/>
          <a:stretch>
            <a:fillRect/>
          </a:stretch>
        </p:blipFill>
        <p:spPr bwMode="auto">
          <a:xfrm>
            <a:off x="1955800" y="2209800"/>
            <a:ext cx="6170083" cy="275166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3175000" y="6705600"/>
            <a:ext cx="3616373" cy="379589"/>
          </a:xfrm>
          <a:prstGeom prst="rect">
            <a:avLst/>
          </a:prstGeom>
          <a:noFill/>
        </p:spPr>
        <p:txBody>
          <a:bodyPr wrap="none" lIns="101599" tIns="50799" rIns="101599" bIns="50799" rtlCol="0">
            <a:spAutoFit/>
          </a:bodyPr>
          <a:lstStyle/>
          <a:p>
            <a:r>
              <a:rPr lang="en-US" b="1" i="1" dirty="0"/>
              <a:t>Analog outputs are expensive!</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Analog vs. PWM Signals</a:t>
            </a:r>
          </a:p>
        </p:txBody>
      </p:sp>
      <p:pic>
        <p:nvPicPr>
          <p:cNvPr id="47110" name="Picture 6" descr="http://tom-itx.dyndns.org:81/~webpage/abcminiuser/articles/Waves.png"/>
          <p:cNvPicPr>
            <a:picLocks noChangeAspect="1" noChangeArrowheads="1"/>
          </p:cNvPicPr>
          <p:nvPr/>
        </p:nvPicPr>
        <p:blipFill>
          <a:blip r:embed="rId3" cstate="print"/>
          <a:srcRect/>
          <a:stretch>
            <a:fillRect/>
          </a:stretch>
        </p:blipFill>
        <p:spPr bwMode="auto">
          <a:xfrm>
            <a:off x="2116667" y="1862667"/>
            <a:ext cx="5503333" cy="396723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327400" y="6781800"/>
            <a:ext cx="3382334" cy="379589"/>
          </a:xfrm>
          <a:prstGeom prst="rect">
            <a:avLst/>
          </a:prstGeom>
          <a:noFill/>
        </p:spPr>
        <p:txBody>
          <a:bodyPr wrap="none" lIns="101599" tIns="50799" rIns="101599" bIns="50799" rtlCol="0">
            <a:spAutoFit/>
          </a:bodyPr>
          <a:lstStyle/>
          <a:p>
            <a:r>
              <a:rPr lang="en-US" b="1" i="1" dirty="0"/>
              <a:t>PWM is cheap to implement!</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object 17"/>
          <p:cNvSpPr/>
          <p:nvPr/>
        </p:nvSpPr>
        <p:spPr>
          <a:xfrm>
            <a:off x="354203" y="1537498"/>
            <a:ext cx="4308789" cy="4896108"/>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10" name="object 10"/>
          <p:cNvSpPr txBox="1"/>
          <p:nvPr/>
        </p:nvSpPr>
        <p:spPr>
          <a:xfrm>
            <a:off x="4775200" y="1828800"/>
            <a:ext cx="4419600" cy="4876800"/>
          </a:xfrm>
          <a:prstGeom prst="rect">
            <a:avLst/>
          </a:prstGeom>
        </p:spPr>
        <p:txBody>
          <a:bodyPr wrap="square" lIns="0" tIns="0" rIns="0" bIns="0" rtlCol="0">
            <a:noAutofit/>
          </a:bodyPr>
          <a:lstStyle/>
          <a:p>
            <a:pPr marL="579217" indent="-571500">
              <a:lnSpc>
                <a:spcPct val="150000"/>
              </a:lnSpc>
              <a:spcBef>
                <a:spcPts val="188"/>
              </a:spcBef>
              <a:buFont typeface="Wingdings" panose="05000000000000000000" pitchFamily="2" charset="2"/>
              <a:buChar char="v"/>
            </a:pPr>
            <a:r>
              <a:rPr lang="en-US" sz="3600" dirty="0">
                <a:solidFill>
                  <a:schemeClr val="bg1"/>
                </a:solidFill>
                <a:latin typeface="Gill Sans MT"/>
                <a:cs typeface="Gill Sans MT"/>
              </a:rPr>
              <a:t>Write </a:t>
            </a:r>
            <a:r>
              <a:rPr sz="3600" dirty="0">
                <a:solidFill>
                  <a:schemeClr val="bg1"/>
                </a:solidFill>
                <a:latin typeface="Gill Sans MT"/>
                <a:cs typeface="Gill Sans MT"/>
              </a:rPr>
              <a:t>p</a:t>
            </a:r>
            <a:r>
              <a:rPr sz="3600" spc="-87" dirty="0">
                <a:solidFill>
                  <a:schemeClr val="bg1"/>
                </a:solidFill>
                <a:latin typeface="Gill Sans MT"/>
                <a:cs typeface="Gill Sans MT"/>
              </a:rPr>
              <a:t>r</a:t>
            </a:r>
            <a:r>
              <a:rPr sz="3600" dirty="0">
                <a:solidFill>
                  <a:schemeClr val="bg1"/>
                </a:solidFill>
                <a:latin typeface="Gill Sans MT"/>
                <a:cs typeface="Gill Sans MT"/>
              </a:rPr>
              <a:t>ogram</a:t>
            </a:r>
            <a:endParaRPr lang="en-US" sz="3600" dirty="0">
              <a:solidFill>
                <a:schemeClr val="bg1"/>
              </a:solidFill>
              <a:latin typeface="Gill Sans MT"/>
              <a:cs typeface="Gill Sans MT"/>
            </a:endParaRPr>
          </a:p>
          <a:p>
            <a:pPr marL="579217" indent="-571500">
              <a:spcBef>
                <a:spcPts val="188"/>
              </a:spcBef>
              <a:buFont typeface="Wingdings" panose="05000000000000000000" pitchFamily="2" charset="2"/>
              <a:buChar char="v"/>
            </a:pPr>
            <a:r>
              <a:rPr lang="en-US" sz="3600" dirty="0">
                <a:solidFill>
                  <a:schemeClr val="bg1"/>
                </a:solidFill>
                <a:latin typeface="Gill Sans MT"/>
                <a:cs typeface="Gill Sans MT"/>
              </a:rPr>
              <a:t>Compile (check for errors)</a:t>
            </a:r>
          </a:p>
          <a:p>
            <a:pPr marL="579217" indent="-571500">
              <a:lnSpc>
                <a:spcPct val="150000"/>
              </a:lnSpc>
              <a:spcBef>
                <a:spcPts val="188"/>
              </a:spcBef>
              <a:buFont typeface="Wingdings" panose="05000000000000000000" pitchFamily="2" charset="2"/>
              <a:buChar char="v"/>
            </a:pPr>
            <a:r>
              <a:rPr lang="en-US" sz="3600" dirty="0">
                <a:solidFill>
                  <a:schemeClr val="bg1"/>
                </a:solidFill>
                <a:latin typeface="Gill Sans MT"/>
                <a:cs typeface="Gill Sans MT"/>
              </a:rPr>
              <a:t>Reset board</a:t>
            </a:r>
          </a:p>
          <a:p>
            <a:pPr marL="579217" indent="-571500">
              <a:lnSpc>
                <a:spcPct val="150000"/>
              </a:lnSpc>
              <a:spcBef>
                <a:spcPts val="188"/>
              </a:spcBef>
              <a:buFont typeface="Wingdings" panose="05000000000000000000" pitchFamily="2" charset="2"/>
              <a:buChar char="v"/>
            </a:pPr>
            <a:r>
              <a:rPr lang="en-US" sz="3600" dirty="0">
                <a:solidFill>
                  <a:schemeClr val="bg1"/>
                </a:solidFill>
                <a:latin typeface="Gill Sans MT"/>
                <a:cs typeface="Gill Sans MT"/>
              </a:rPr>
              <a:t>Upload to board</a:t>
            </a:r>
            <a:endParaRPr sz="3600" dirty="0">
              <a:solidFill>
                <a:schemeClr val="bg1"/>
              </a:solidFill>
              <a:latin typeface="Gill Sans MT"/>
              <a:cs typeface="Gill Sans MT"/>
            </a:endParaRPr>
          </a:p>
        </p:txBody>
      </p:sp>
      <p:sp>
        <p:nvSpPr>
          <p:cNvPr id="19"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prstClr val="black">
                    <a:lumMod val="85000"/>
                    <a:lumOff val="15000"/>
                  </a:prstClr>
                </a:solidFill>
                <a:latin typeface="+mn-lt"/>
                <a:ea typeface="+mn-ea"/>
                <a:cs typeface="+mn-cs"/>
              </a:rPr>
              <a:t>Programming an Arduino</a:t>
            </a:r>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Fade Layout</a:t>
            </a:r>
          </a:p>
        </p:txBody>
      </p:sp>
      <p:pic>
        <p:nvPicPr>
          <p:cNvPr id="45059" name="Picture 3"/>
          <p:cNvPicPr>
            <a:picLocks noChangeAspect="1" noChangeArrowheads="1"/>
          </p:cNvPicPr>
          <p:nvPr/>
        </p:nvPicPr>
        <p:blipFill>
          <a:blip r:embed="rId2" cstate="print"/>
          <a:srcRect/>
          <a:stretch>
            <a:fillRect/>
          </a:stretch>
        </p:blipFill>
        <p:spPr bwMode="auto">
          <a:xfrm>
            <a:off x="931333" y="2201334"/>
            <a:ext cx="7958667" cy="389553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b="1" dirty="0"/>
              <a:t>Fade Code</a:t>
            </a:r>
          </a:p>
        </p:txBody>
      </p:sp>
      <p:sp>
        <p:nvSpPr>
          <p:cNvPr id="4" name="TextBox 3"/>
          <p:cNvSpPr txBox="1"/>
          <p:nvPr/>
        </p:nvSpPr>
        <p:spPr>
          <a:xfrm>
            <a:off x="431800" y="1066800"/>
            <a:ext cx="9296400" cy="5919567"/>
          </a:xfrm>
          <a:prstGeom prst="rect">
            <a:avLst/>
          </a:prstGeom>
          <a:noFill/>
        </p:spPr>
        <p:txBody>
          <a:bodyPr wrap="square" lIns="101599" tIns="50799" rIns="101599" bIns="50799" rtlCol="0">
            <a:spAutoFit/>
          </a:bodyPr>
          <a:lstStyle/>
          <a:p>
            <a:r>
              <a:rPr lang="en-US" b="1" dirty="0">
                <a:latin typeface="Cambria" panose="02040503050406030204" pitchFamily="18" charset="0"/>
              </a:rPr>
              <a:t>/* Fade */</a:t>
            </a:r>
          </a:p>
          <a:p>
            <a:r>
              <a:rPr lang="en-US" b="1" dirty="0">
                <a:latin typeface="Cambria" panose="02040503050406030204" pitchFamily="18" charset="0"/>
              </a:rPr>
              <a:t> </a:t>
            </a:r>
          </a:p>
          <a:p>
            <a:r>
              <a:rPr lang="en-US" b="1" dirty="0">
                <a:latin typeface="Cambria" panose="02040503050406030204" pitchFamily="18" charset="0"/>
              </a:rPr>
              <a:t>int  led = 9						// the pin that the LED is attached to</a:t>
            </a:r>
          </a:p>
          <a:p>
            <a:r>
              <a:rPr lang="en-US" b="1" dirty="0">
                <a:latin typeface="Cambria" panose="02040503050406030204" pitchFamily="18" charset="0"/>
              </a:rPr>
              <a:t>int  brightness = 0; 				// how bright the LED is</a:t>
            </a:r>
          </a:p>
          <a:p>
            <a:r>
              <a:rPr lang="en-US" b="1" dirty="0">
                <a:latin typeface="Cambria" panose="02040503050406030204" pitchFamily="18" charset="0"/>
              </a:rPr>
              <a:t>int  fadeAmount = 5; 				// how many points to fade the LED by</a:t>
            </a:r>
          </a:p>
          <a:p>
            <a:endParaRPr lang="en-US" b="1" dirty="0">
              <a:latin typeface="Cambria" panose="02040503050406030204" pitchFamily="18" charset="0"/>
            </a:endParaRPr>
          </a:p>
          <a:p>
            <a:r>
              <a:rPr lang="en-US" b="1" dirty="0">
                <a:latin typeface="Cambria" panose="02040503050406030204" pitchFamily="18" charset="0"/>
              </a:rPr>
              <a:t>void setup()  { </a:t>
            </a:r>
          </a:p>
          <a:p>
            <a:r>
              <a:rPr lang="en-US" b="1" dirty="0">
                <a:latin typeface="Cambria" panose="02040503050406030204" pitchFamily="18" charset="0"/>
              </a:rPr>
              <a:t>  pinMode(led, OUTPUT);            	// declare pin 9 to be an output</a:t>
            </a:r>
          </a:p>
          <a:p>
            <a:r>
              <a:rPr lang="en-US" b="1" dirty="0">
                <a:latin typeface="Cambria" panose="02040503050406030204" pitchFamily="18" charset="0"/>
              </a:rPr>
              <a:t>} </a:t>
            </a:r>
          </a:p>
          <a:p>
            <a:endParaRPr lang="en-US" b="1" dirty="0">
              <a:latin typeface="Cambria" panose="02040503050406030204" pitchFamily="18" charset="0"/>
            </a:endParaRPr>
          </a:p>
          <a:p>
            <a:r>
              <a:rPr lang="en-US" b="1" dirty="0">
                <a:latin typeface="Cambria" panose="02040503050406030204" pitchFamily="18" charset="0"/>
              </a:rPr>
              <a:t>void  loop()  { </a:t>
            </a:r>
          </a:p>
          <a:p>
            <a:r>
              <a:rPr lang="en-US" b="1" dirty="0">
                <a:latin typeface="Cambria" panose="02040503050406030204" pitchFamily="18" charset="0"/>
              </a:rPr>
              <a:t>  analogWrite(led, brightness); 	// set the brightness of pin 9 (it’s not really analog)</a:t>
            </a:r>
          </a:p>
          <a:p>
            <a:r>
              <a:rPr lang="en-US" b="1" dirty="0">
                <a:latin typeface="Cambria" panose="02040503050406030204" pitchFamily="18" charset="0"/>
              </a:rPr>
              <a:t>  brightness = brightness + fadeAmount;       	// change the brightness for next time 											through the loop</a:t>
            </a:r>
          </a:p>
          <a:p>
            <a:endParaRPr lang="en-US" b="1" dirty="0">
              <a:latin typeface="Cambria" panose="02040503050406030204" pitchFamily="18" charset="0"/>
            </a:endParaRPr>
          </a:p>
          <a:p>
            <a:r>
              <a:rPr lang="en-US" b="1" dirty="0">
                <a:latin typeface="Cambria" panose="02040503050406030204" pitchFamily="18" charset="0"/>
              </a:rPr>
              <a:t>  if (brightness == 0 || brightness == 255)  {	// reverse the direction of the fading at the 										ends of the fade</a:t>
            </a:r>
          </a:p>
          <a:p>
            <a:r>
              <a:rPr lang="en-US" b="1" dirty="0">
                <a:latin typeface="Cambria" panose="02040503050406030204" pitchFamily="18" charset="0"/>
              </a:rPr>
              <a:t>    fadeAmount = -fadeAmount ; </a:t>
            </a:r>
          </a:p>
          <a:p>
            <a:r>
              <a:rPr lang="en-US" b="1" dirty="0">
                <a:latin typeface="Cambria" panose="02040503050406030204" pitchFamily="18" charset="0"/>
              </a:rPr>
              <a:t>  }     </a:t>
            </a:r>
          </a:p>
          <a:p>
            <a:r>
              <a:rPr lang="en-US" b="1" dirty="0">
                <a:latin typeface="Cambria" panose="02040503050406030204" pitchFamily="18" charset="0"/>
              </a:rPr>
              <a:t>  delay(30);					// wait for 30 milliseconds to see the dimming effect</a:t>
            </a:r>
          </a:p>
          <a:p>
            <a:r>
              <a:rPr lang="en-US" b="1" dirty="0">
                <a:latin typeface="Cambria" panose="02040503050406030204" pitchFamily="18" charset="0"/>
              </a:rPr>
              <a:t>}</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Analog Read Layout</a:t>
            </a:r>
          </a:p>
        </p:txBody>
      </p:sp>
      <p:pic>
        <p:nvPicPr>
          <p:cNvPr id="64514" name="Picture 2"/>
          <p:cNvPicPr>
            <a:picLocks noChangeAspect="1" noChangeArrowheads="1"/>
          </p:cNvPicPr>
          <p:nvPr/>
        </p:nvPicPr>
        <p:blipFill>
          <a:blip r:embed="rId2" cstate="print"/>
          <a:srcRect/>
          <a:stretch>
            <a:fillRect/>
          </a:stretch>
        </p:blipFill>
        <p:spPr bwMode="auto">
          <a:xfrm>
            <a:off x="762001" y="2032000"/>
            <a:ext cx="8549432" cy="3894667"/>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b="1" dirty="0"/>
              <a:t>Analog Read Code</a:t>
            </a:r>
          </a:p>
        </p:txBody>
      </p:sp>
      <p:sp>
        <p:nvSpPr>
          <p:cNvPr id="4" name="TextBox 3"/>
          <p:cNvSpPr txBox="1"/>
          <p:nvPr/>
        </p:nvSpPr>
        <p:spPr>
          <a:xfrm>
            <a:off x="584200" y="1447800"/>
            <a:ext cx="9220200" cy="3488132"/>
          </a:xfrm>
          <a:prstGeom prst="rect">
            <a:avLst/>
          </a:prstGeom>
          <a:noFill/>
        </p:spPr>
        <p:txBody>
          <a:bodyPr wrap="square" lIns="101599" tIns="50799" rIns="101599" bIns="50799" rtlCol="0">
            <a:spAutoFit/>
          </a:bodyPr>
          <a:lstStyle/>
          <a:p>
            <a:r>
              <a:rPr lang="en-US" sz="2000" b="1" i="1" dirty="0">
                <a:solidFill>
                  <a:schemeClr val="tx1"/>
                </a:solidFill>
                <a:latin typeface="Cambria" panose="02040503050406030204" pitchFamily="18" charset="0"/>
              </a:rPr>
              <a:t>/* Analog Read */</a:t>
            </a:r>
            <a:br>
              <a:rPr lang="en-US" sz="2000" b="1" dirty="0">
                <a:solidFill>
                  <a:schemeClr val="tx1"/>
                </a:solidFill>
                <a:latin typeface="Cambria" panose="02040503050406030204" pitchFamily="18" charset="0"/>
              </a:rPr>
            </a:b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void setup()  {</a:t>
            </a: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  Serial.begin(9600);   	</a:t>
            </a:r>
            <a:r>
              <a:rPr lang="en-US" sz="2000" b="1" i="1" dirty="0">
                <a:solidFill>
                  <a:schemeClr val="tx1"/>
                </a:solidFill>
                <a:latin typeface="Cambria" panose="02040503050406030204" pitchFamily="18" charset="0"/>
              </a:rPr>
              <a:t>// initialize console output at 9600 bits per second</a:t>
            </a: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		    				// Press ctrl-shift-m to bring up the console</a:t>
            </a:r>
            <a:br>
              <a:rPr lang="en-US" sz="2000" b="1" dirty="0">
                <a:solidFill>
                  <a:schemeClr val="tx1"/>
                </a:solidFill>
                <a:latin typeface="Cambria" panose="02040503050406030204" pitchFamily="18" charset="0"/>
              </a:rPr>
            </a:b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void loop()  {</a:t>
            </a: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  int sensorValue = analogRead(A0); </a:t>
            </a:r>
            <a:r>
              <a:rPr lang="en-US" sz="2000" b="1" dirty="0">
                <a:latin typeface="Cambria" panose="02040503050406030204" pitchFamily="18" charset="0"/>
              </a:rPr>
              <a:t>	</a:t>
            </a:r>
            <a:r>
              <a:rPr lang="en-US" sz="2000" b="1" i="1" dirty="0">
                <a:solidFill>
                  <a:schemeClr val="tx1"/>
                </a:solidFill>
                <a:latin typeface="Cambria" panose="02040503050406030204" pitchFamily="18" charset="0"/>
              </a:rPr>
              <a:t>// read the input on analog pin 0</a:t>
            </a: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  Serial.println(sensorValue);             </a:t>
            </a:r>
            <a:r>
              <a:rPr lang="en-US" sz="2000" b="1" i="1" dirty="0">
                <a:solidFill>
                  <a:schemeClr val="tx1"/>
                </a:solidFill>
                <a:latin typeface="Cambria" panose="02040503050406030204" pitchFamily="18" charset="0"/>
              </a:rPr>
              <a:t>// print out the value you read</a:t>
            </a: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  delay(10);                                                 	</a:t>
            </a:r>
            <a:r>
              <a:rPr lang="en-US" sz="2000" b="1" i="1" dirty="0">
                <a:solidFill>
                  <a:schemeClr val="tx1"/>
                </a:solidFill>
                <a:latin typeface="Cambria" panose="02040503050406030204" pitchFamily="18" charset="0"/>
              </a:rPr>
              <a:t>// delay in between reads for stability</a:t>
            </a:r>
            <a:br>
              <a:rPr lang="en-US" sz="2000" b="1" dirty="0">
                <a:solidFill>
                  <a:schemeClr val="tx1"/>
                </a:solidFill>
                <a:latin typeface="Cambria" panose="02040503050406030204" pitchFamily="18" charset="0"/>
              </a:rPr>
            </a:br>
            <a:r>
              <a:rPr lang="en-US" sz="2000" b="1" dirty="0">
                <a:solidFill>
                  <a:schemeClr val="tx1"/>
                </a:solidFill>
                <a:latin typeface="Cambria" panose="02040503050406030204" pitchFamily="18" charset="0"/>
              </a:rPr>
              <a:t>}</a:t>
            </a:r>
          </a:p>
        </p:txBody>
      </p:sp>
      <p:sp>
        <p:nvSpPr>
          <p:cNvPr id="5" name="TextBox 4"/>
          <p:cNvSpPr txBox="1"/>
          <p:nvPr/>
        </p:nvSpPr>
        <p:spPr>
          <a:xfrm>
            <a:off x="5994400" y="6248400"/>
            <a:ext cx="3863235" cy="656588"/>
          </a:xfrm>
          <a:prstGeom prst="rect">
            <a:avLst/>
          </a:prstGeom>
          <a:noFill/>
        </p:spPr>
        <p:txBody>
          <a:bodyPr wrap="none" lIns="101599" tIns="50799" rIns="101599" bIns="50799" rtlCol="0">
            <a:spAutoFit/>
          </a:bodyPr>
          <a:lstStyle/>
          <a:p>
            <a:r>
              <a:rPr lang="en-US" b="1" i="1" dirty="0"/>
              <a:t>The potentiometer is logarithmic </a:t>
            </a:r>
          </a:p>
          <a:p>
            <a:r>
              <a:rPr lang="en-US" b="1" i="1" dirty="0"/>
              <a:t>while the joystick is linear.</a:t>
            </a:r>
          </a:p>
        </p:txBody>
      </p:sp>
      <p:pic>
        <p:nvPicPr>
          <p:cNvPr id="6" name="Picture 2"/>
          <p:cNvPicPr>
            <a:picLocks noChangeAspect="1" noChangeArrowheads="1"/>
          </p:cNvPicPr>
          <p:nvPr/>
        </p:nvPicPr>
        <p:blipFill>
          <a:blip r:embed="rId2" cstate="print"/>
          <a:srcRect/>
          <a:stretch>
            <a:fillRect/>
          </a:stretch>
        </p:blipFill>
        <p:spPr bwMode="auto">
          <a:xfrm>
            <a:off x="736600" y="5029200"/>
            <a:ext cx="4995333" cy="227560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dirty="0"/>
              <a:t>Light and Sound Schematic</a:t>
            </a:r>
          </a:p>
        </p:txBody>
      </p:sp>
      <p:pic>
        <p:nvPicPr>
          <p:cNvPr id="70658" name="Picture 2"/>
          <p:cNvPicPr>
            <a:picLocks noChangeAspect="1" noChangeArrowheads="1"/>
          </p:cNvPicPr>
          <p:nvPr/>
        </p:nvPicPr>
        <p:blipFill>
          <a:blip r:embed="rId2" cstate="print"/>
          <a:srcRect/>
          <a:stretch>
            <a:fillRect/>
          </a:stretch>
        </p:blipFill>
        <p:spPr bwMode="auto">
          <a:xfrm>
            <a:off x="2455334" y="1608667"/>
            <a:ext cx="4402953" cy="527996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1270000"/>
          </a:xfrm>
          <a:prstGeom prst="rect">
            <a:avLst/>
          </a:prstGeom>
          <a:effectLst>
            <a:outerShdw blurRad="50800" dist="38100" dir="2700000" algn="tl" rotWithShape="0">
              <a:prstClr val="black">
                <a:alpha val="40000"/>
              </a:prstClr>
            </a:outerShdw>
          </a:effectLst>
        </p:spPr>
        <p:txBody>
          <a:bodyPr/>
          <a:lstStyle/>
          <a:p>
            <a:r>
              <a:rPr lang="en-US" b="1" dirty="0"/>
              <a:t>Light and Sound Code</a:t>
            </a:r>
          </a:p>
        </p:txBody>
      </p:sp>
      <p:sp>
        <p:nvSpPr>
          <p:cNvPr id="4" name="Rectangle 3"/>
          <p:cNvSpPr/>
          <p:nvPr/>
        </p:nvSpPr>
        <p:spPr>
          <a:xfrm>
            <a:off x="338666" y="1371600"/>
            <a:ext cx="9694334" cy="4780794"/>
          </a:xfrm>
          <a:prstGeom prst="rect">
            <a:avLst/>
          </a:prstGeom>
        </p:spPr>
        <p:txBody>
          <a:bodyPr wrap="square" lIns="101599" tIns="50799" rIns="101599" bIns="50799">
            <a:spAutoFit/>
          </a:bodyPr>
          <a:lstStyle/>
          <a:p>
            <a:r>
              <a:rPr lang="en-US" sz="1900" b="1" dirty="0">
                <a:latin typeface="Cambria" panose="02040503050406030204" pitchFamily="18" charset="0"/>
              </a:rPr>
              <a:t>/* Light and Sound */</a:t>
            </a:r>
          </a:p>
          <a:p>
            <a:endParaRPr lang="en-US" sz="1900" b="1" dirty="0">
              <a:latin typeface="Cambria" panose="02040503050406030204" pitchFamily="18" charset="0"/>
            </a:endParaRPr>
          </a:p>
          <a:p>
            <a:r>
              <a:rPr lang="en-US" sz="1900" b="1" dirty="0">
                <a:latin typeface="Cambria" panose="02040503050406030204" pitchFamily="18" charset="0"/>
              </a:rPr>
              <a:t>void setup() {</a:t>
            </a:r>
          </a:p>
          <a:p>
            <a:r>
              <a:rPr lang="en-US" sz="1900" b="1" dirty="0">
                <a:latin typeface="Cambria" panose="02040503050406030204" pitchFamily="18" charset="0"/>
              </a:rPr>
              <a:t>  Serial.begin(9600);</a:t>
            </a:r>
          </a:p>
          <a:p>
            <a:r>
              <a:rPr lang="en-US" sz="1900" b="1" dirty="0">
                <a:latin typeface="Cambria" panose="02040503050406030204" pitchFamily="18" charset="0"/>
              </a:rPr>
              <a:t>}</a:t>
            </a:r>
          </a:p>
          <a:p>
            <a:endParaRPr lang="en-US" sz="1900" b="1" dirty="0">
              <a:latin typeface="Cambria" panose="02040503050406030204" pitchFamily="18" charset="0"/>
            </a:endParaRPr>
          </a:p>
          <a:p>
            <a:r>
              <a:rPr lang="en-US" sz="1900" b="1" dirty="0">
                <a:latin typeface="Cambria" panose="02040503050406030204" pitchFamily="18" charset="0"/>
              </a:rPr>
              <a:t>void loop() {</a:t>
            </a:r>
          </a:p>
          <a:p>
            <a:r>
              <a:rPr lang="en-US" sz="1900" b="1" dirty="0">
                <a:latin typeface="Cambria" panose="02040503050406030204" pitchFamily="18" charset="0"/>
              </a:rPr>
              <a:t>  int sensorReading = analogRead(A0);</a:t>
            </a:r>
          </a:p>
          <a:p>
            <a:r>
              <a:rPr lang="en-US" sz="1900" b="1" dirty="0">
                <a:latin typeface="Cambria" panose="02040503050406030204" pitchFamily="18" charset="0"/>
              </a:rPr>
              <a:t>  </a:t>
            </a:r>
            <a:r>
              <a:rPr lang="en-US" sz="1900" b="1" dirty="0" err="1">
                <a:latin typeface="Cambria" panose="02040503050406030204" pitchFamily="18" charset="0"/>
              </a:rPr>
              <a:t>Serial.println</a:t>
            </a:r>
            <a:r>
              <a:rPr lang="en-US" sz="1900" b="1" dirty="0">
                <a:latin typeface="Cambria" panose="02040503050406030204" pitchFamily="18" charset="0"/>
              </a:rPr>
              <a:t>(</a:t>
            </a:r>
            <a:r>
              <a:rPr lang="en-US" sz="1900" b="1" dirty="0" err="1">
                <a:latin typeface="Cambria" panose="02040503050406030204" pitchFamily="18" charset="0"/>
              </a:rPr>
              <a:t>sensorReading</a:t>
            </a:r>
            <a:r>
              <a:rPr lang="en-US" sz="1900" b="1" dirty="0">
                <a:latin typeface="Cambria" panose="02040503050406030204" pitchFamily="18" charset="0"/>
              </a:rPr>
              <a:t>);</a:t>
            </a:r>
          </a:p>
          <a:p>
            <a:r>
              <a:rPr lang="en-US" sz="1900" b="1" dirty="0">
                <a:latin typeface="Cambria" panose="02040503050406030204" pitchFamily="18" charset="0"/>
              </a:rPr>
              <a:t>  	// map the analog input range (in this case, ~80 - 310 from the photo resistor)</a:t>
            </a:r>
          </a:p>
          <a:p>
            <a:r>
              <a:rPr lang="en-US" sz="1900" b="1" dirty="0">
                <a:latin typeface="Cambria" panose="02040503050406030204" pitchFamily="18" charset="0"/>
              </a:rPr>
              <a:t>  	// to the output pitch range (100 - 1000Hz)</a:t>
            </a:r>
          </a:p>
          <a:p>
            <a:r>
              <a:rPr lang="en-US" sz="1900" b="1" dirty="0">
                <a:latin typeface="Cambria" panose="02040503050406030204" pitchFamily="18" charset="0"/>
              </a:rPr>
              <a:t>  int thisPitch = map(sensorReading, 80, 310, 100, 1000);</a:t>
            </a:r>
          </a:p>
          <a:p>
            <a:endParaRPr lang="en-US" sz="1900" b="1" dirty="0">
              <a:latin typeface="Cambria" panose="02040503050406030204" pitchFamily="18" charset="0"/>
            </a:endParaRPr>
          </a:p>
          <a:p>
            <a:r>
              <a:rPr lang="en-US" sz="1900" b="1" dirty="0">
                <a:latin typeface="Cambria" panose="02040503050406030204" pitchFamily="18" charset="0"/>
              </a:rPr>
              <a:t>  tone(9, thisPitch);	// play the pitch on pin 9</a:t>
            </a:r>
          </a:p>
          <a:p>
            <a:r>
              <a:rPr lang="en-US" sz="1900" b="1" dirty="0">
                <a:latin typeface="Cambria" panose="02040503050406030204" pitchFamily="18" charset="0"/>
              </a:rPr>
              <a:t>  delay(1);   			// delay in between reads for stability</a:t>
            </a:r>
          </a:p>
          <a:p>
            <a:r>
              <a:rPr lang="en-US" sz="1900" b="1" dirty="0">
                <a:latin typeface="Cambria" panose="02040503050406030204" pitchFamily="18" charset="0"/>
              </a:rPr>
              <a:t>}</a:t>
            </a:r>
          </a:p>
        </p:txBody>
      </p:sp>
      <p:sp>
        <p:nvSpPr>
          <p:cNvPr id="5" name="TextBox 4"/>
          <p:cNvSpPr txBox="1"/>
          <p:nvPr/>
        </p:nvSpPr>
        <p:spPr>
          <a:xfrm>
            <a:off x="1354667" y="6942667"/>
            <a:ext cx="7519685" cy="379589"/>
          </a:xfrm>
          <a:prstGeom prst="rect">
            <a:avLst/>
          </a:prstGeom>
          <a:noFill/>
        </p:spPr>
        <p:txBody>
          <a:bodyPr wrap="none" lIns="101599" tIns="50799" rIns="101599" bIns="50799" rtlCol="0">
            <a:spAutoFit/>
          </a:bodyPr>
          <a:lstStyle/>
          <a:p>
            <a:r>
              <a:rPr lang="en-US" b="1" i="1" dirty="0"/>
              <a:t>Not quite the same value resistors as on the web site – so fudge it!</a:t>
            </a:r>
          </a:p>
        </p:txBody>
      </p:sp>
      <p:pic>
        <p:nvPicPr>
          <p:cNvPr id="6" name="Picture 2"/>
          <p:cNvPicPr>
            <a:picLocks noChangeAspect="1" noChangeArrowheads="1"/>
          </p:cNvPicPr>
          <p:nvPr/>
        </p:nvPicPr>
        <p:blipFill>
          <a:blip r:embed="rId2" cstate="print"/>
          <a:srcRect/>
          <a:stretch>
            <a:fillRect/>
          </a:stretch>
        </p:blipFill>
        <p:spPr bwMode="auto">
          <a:xfrm>
            <a:off x="7239000" y="152400"/>
            <a:ext cx="2794000" cy="3350529"/>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965200"/>
          </a:xfrm>
          <a:prstGeom prst="rect">
            <a:avLst/>
          </a:prstGeom>
        </p:spPr>
        <p:txBody>
          <a:bodyPr/>
          <a:lstStyle/>
          <a:p>
            <a:r>
              <a:rPr lang="en-US" sz="4800" dirty="0">
                <a:solidFill>
                  <a:schemeClr val="tx1"/>
                </a:solidFill>
              </a:rPr>
              <a:t>A simple program</a:t>
            </a:r>
          </a:p>
        </p:txBody>
      </p:sp>
      <p:sp>
        <p:nvSpPr>
          <p:cNvPr id="3" name="Content Placeholder 2"/>
          <p:cNvSpPr>
            <a:spLocks noGrp="1"/>
          </p:cNvSpPr>
          <p:nvPr>
            <p:ph idx="4294967295"/>
          </p:nvPr>
        </p:nvSpPr>
        <p:spPr>
          <a:xfrm>
            <a:off x="279400" y="1600200"/>
            <a:ext cx="9575800" cy="3132137"/>
          </a:xfrm>
          <a:prstGeom prst="rect">
            <a:avLst/>
          </a:prstGeom>
        </p:spPr>
        <p:txBody>
          <a:bodyPr>
            <a:normAutofit/>
          </a:bodyPr>
          <a:lstStyle/>
          <a:p>
            <a:pPr algn="just"/>
            <a:r>
              <a:rPr lang="en-US" sz="2400" dirty="0">
                <a:latin typeface="Cambria" panose="02040503050406030204" pitchFamily="18" charset="0"/>
                <a:cs typeface="Times New Roman" pitchFamily="18" charset="0"/>
              </a:rPr>
              <a:t>As an example let us consider the interfacing of an LED to the port of MSP430 and  blink it by writing a C program. Here we have considered two cases of active low and active  high and the LED is connected to Port 2 pins  of the MSP controller .The circuits are shown in the next slide.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795338"/>
          </a:xfrm>
          <a:prstGeom prst="rect">
            <a:avLst/>
          </a:prstGeom>
        </p:spPr>
        <p:txBody>
          <a:bodyPr>
            <a:noAutofit/>
          </a:bodyPr>
          <a:lstStyle/>
          <a:p>
            <a:r>
              <a:rPr lang="en-US" sz="4800" dirty="0"/>
              <a:t>Circuits</a:t>
            </a:r>
          </a:p>
        </p:txBody>
      </p:sp>
      <p:pic>
        <p:nvPicPr>
          <p:cNvPr id="1026" name="Picture 2"/>
          <p:cNvPicPr>
            <a:picLocks noGrp="1" noChangeAspect="1" noChangeArrowheads="1"/>
          </p:cNvPicPr>
          <p:nvPr>
            <p:ph idx="4294967295"/>
          </p:nvPr>
        </p:nvPicPr>
        <p:blipFill>
          <a:blip r:embed="rId2">
            <a:duotone>
              <a:prstClr val="black"/>
              <a:schemeClr val="accent4">
                <a:tint val="45000"/>
                <a:satMod val="400000"/>
              </a:schemeClr>
            </a:duotone>
          </a:blip>
          <a:srcRect/>
          <a:stretch>
            <a:fillRect/>
          </a:stretch>
        </p:blipFill>
        <p:spPr bwMode="auto">
          <a:xfrm>
            <a:off x="279400" y="1219200"/>
            <a:ext cx="9652000" cy="6096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881063"/>
          </a:xfrm>
          <a:prstGeom prst="rect">
            <a:avLst/>
          </a:prstGeom>
        </p:spPr>
        <p:txBody>
          <a:bodyPr/>
          <a:lstStyle/>
          <a:p>
            <a:r>
              <a:rPr lang="en-US" sz="4400" dirty="0">
                <a:solidFill>
                  <a:schemeClr val="tx1"/>
                </a:solidFill>
              </a:rPr>
              <a:t>Program</a:t>
            </a:r>
            <a:r>
              <a:rPr lang="en-US" sz="4400" dirty="0"/>
              <a:t> </a:t>
            </a:r>
          </a:p>
        </p:txBody>
      </p:sp>
      <p:sp>
        <p:nvSpPr>
          <p:cNvPr id="3" name="Content Placeholder 2"/>
          <p:cNvSpPr>
            <a:spLocks noGrp="1"/>
          </p:cNvSpPr>
          <p:nvPr>
            <p:ph idx="4294967295"/>
          </p:nvPr>
        </p:nvSpPr>
        <p:spPr>
          <a:xfrm>
            <a:off x="0" y="1354138"/>
            <a:ext cx="9144000" cy="5842000"/>
          </a:xfrm>
          <a:prstGeom prst="rect">
            <a:avLst/>
          </a:prstGeom>
        </p:spPr>
        <p:txBody>
          <a:bodyPr>
            <a:noAutofit/>
          </a:bodyPr>
          <a:lstStyle/>
          <a:p>
            <a:pPr marL="0" indent="0">
              <a:buNone/>
            </a:pPr>
            <a:r>
              <a:rPr lang="en-US" sz="2400" dirty="0">
                <a:latin typeface="Cambria" panose="02040503050406030204" pitchFamily="18" charset="0"/>
              </a:rPr>
              <a:t>     #include &lt;msp430x11x1.h&gt;    </a:t>
            </a:r>
            <a:r>
              <a:rPr lang="en-US" sz="2400" i="1" dirty="0">
                <a:latin typeface="Cambria" panose="02040503050406030204" pitchFamily="18" charset="0"/>
              </a:rPr>
              <a:t>// Specific device</a:t>
            </a:r>
          </a:p>
          <a:p>
            <a:pPr>
              <a:buNone/>
            </a:pPr>
            <a:r>
              <a:rPr lang="en-US" sz="2400" dirty="0">
                <a:latin typeface="Cambria" panose="02040503050406030204" pitchFamily="18" charset="0"/>
              </a:rPr>
              <a:t>     void main (void)</a:t>
            </a:r>
          </a:p>
          <a:p>
            <a:pPr>
              <a:buNone/>
            </a:pPr>
            <a:r>
              <a:rPr lang="en-US" sz="2400" dirty="0">
                <a:latin typeface="Cambria" panose="02040503050406030204" pitchFamily="18" charset="0"/>
              </a:rPr>
              <a:t>     {</a:t>
            </a:r>
          </a:p>
          <a:p>
            <a:pPr>
              <a:buNone/>
            </a:pPr>
            <a:r>
              <a:rPr lang="en-US" sz="2400" dirty="0">
                <a:latin typeface="Cambria" panose="02040503050406030204" pitchFamily="18" charset="0"/>
              </a:rPr>
              <a:t>    			WDTCTL = WDTPW | WDTHOLD;  </a:t>
            </a:r>
          </a:p>
          <a:p>
            <a:pPr>
              <a:buNone/>
            </a:pPr>
            <a:r>
              <a:rPr lang="en-US" sz="2400" i="1" dirty="0">
                <a:latin typeface="Cambria" panose="02040503050406030204" pitchFamily="18" charset="0"/>
              </a:rPr>
              <a:t>				// Stop watchdog timer//</a:t>
            </a:r>
            <a:r>
              <a:rPr lang="en-US" sz="2400" dirty="0">
                <a:latin typeface="Cambria" panose="02040503050406030204" pitchFamily="18" charset="0"/>
              </a:rPr>
              <a:t> </a:t>
            </a:r>
          </a:p>
          <a:p>
            <a:pPr>
              <a:buNone/>
            </a:pPr>
            <a:r>
              <a:rPr lang="en-US" sz="2400" dirty="0">
                <a:latin typeface="Cambria" panose="02040503050406030204" pitchFamily="18" charset="0"/>
              </a:rPr>
              <a:t>			P2DIR = 0x18;     </a:t>
            </a:r>
          </a:p>
          <a:p>
            <a:pPr>
              <a:buNone/>
            </a:pPr>
            <a:r>
              <a:rPr lang="en-US" sz="2400" dirty="0">
                <a:latin typeface="Cambria" panose="02040503050406030204" pitchFamily="18" charset="0"/>
              </a:rPr>
              <a:t>				 </a:t>
            </a:r>
            <a:r>
              <a:rPr lang="en-US" sz="2400" i="1" dirty="0">
                <a:latin typeface="Cambria" panose="02040503050406030204" pitchFamily="18" charset="0"/>
              </a:rPr>
              <a:t>// Set pins with LEDs to output , 0b00011000//</a:t>
            </a:r>
          </a:p>
          <a:p>
            <a:pPr>
              <a:buNone/>
            </a:pPr>
            <a:r>
              <a:rPr lang="en-US" sz="2400" dirty="0">
                <a:latin typeface="Cambria" panose="02040503050406030204" pitchFamily="18" charset="0"/>
              </a:rPr>
              <a:t>    			P2OUT = 0x08; </a:t>
            </a:r>
          </a:p>
          <a:p>
            <a:pPr>
              <a:buNone/>
            </a:pPr>
            <a:r>
              <a:rPr lang="en-US" sz="2400" i="1" dirty="0">
                <a:latin typeface="Cambria" panose="02040503050406030204" pitchFamily="18" charset="0"/>
              </a:rPr>
              <a:t>				// LED2 (P2.4) on , LED1 (P2.3) off  active low!)//</a:t>
            </a:r>
          </a:p>
          <a:p>
            <a:pPr>
              <a:buNone/>
            </a:pPr>
            <a:r>
              <a:rPr lang="en-US" sz="2400" dirty="0">
                <a:latin typeface="Cambria" panose="02040503050406030204" pitchFamily="18" charset="0"/>
              </a:rPr>
              <a:t>     for (;;) {            </a:t>
            </a:r>
            <a:r>
              <a:rPr lang="en-US" sz="2400" i="1" dirty="0">
                <a:latin typeface="Cambria" panose="02040503050406030204" pitchFamily="18" charset="0"/>
              </a:rPr>
              <a:t>// Loop forever ...</a:t>
            </a:r>
          </a:p>
          <a:p>
            <a:pPr>
              <a:buNone/>
            </a:pPr>
            <a:r>
              <a:rPr lang="en-US" sz="2400" dirty="0">
                <a:latin typeface="Cambria" panose="02040503050406030204" pitchFamily="18" charset="0"/>
              </a:rPr>
              <a:t>         }                      </a:t>
            </a:r>
            <a:r>
              <a:rPr lang="en-US" sz="2400" i="1" dirty="0">
                <a:latin typeface="Cambria" panose="02040503050406030204" pitchFamily="18" charset="0"/>
              </a:rPr>
              <a:t>// ... doing nothing</a:t>
            </a:r>
          </a:p>
          <a:p>
            <a:pPr>
              <a:buNone/>
            </a:pPr>
            <a:r>
              <a:rPr lang="en-US" sz="2400" dirty="0">
                <a:latin typeface="Cambria" panose="020405030504060302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9144000" cy="711200"/>
          </a:xfrm>
          <a:prstGeom prst="rect">
            <a:avLst/>
          </a:prstGeom>
        </p:spPr>
        <p:txBody>
          <a:bodyPr>
            <a:noAutofit/>
          </a:bodyPr>
          <a:lstStyle/>
          <a:p>
            <a:r>
              <a:rPr lang="en-US" sz="4800" dirty="0">
                <a:solidFill>
                  <a:schemeClr val="tx1"/>
                </a:solidFill>
              </a:rPr>
              <a:t>Explanation</a:t>
            </a:r>
          </a:p>
        </p:txBody>
      </p:sp>
      <p:sp>
        <p:nvSpPr>
          <p:cNvPr id="3" name="Content Placeholder 2"/>
          <p:cNvSpPr>
            <a:spLocks noGrp="1"/>
          </p:cNvSpPr>
          <p:nvPr>
            <p:ph idx="4294967295"/>
          </p:nvPr>
        </p:nvSpPr>
        <p:spPr>
          <a:xfrm>
            <a:off x="0" y="1354138"/>
            <a:ext cx="9144000" cy="5656262"/>
          </a:xfrm>
          <a:prstGeom prst="rect">
            <a:avLst/>
          </a:prstGeom>
        </p:spPr>
        <p:txBody>
          <a:bodyPr>
            <a:normAutofit/>
          </a:bodyPr>
          <a:lstStyle/>
          <a:p>
            <a:pPr algn="just"/>
            <a:r>
              <a:rPr lang="en-US" sz="2800" dirty="0">
                <a:latin typeface="Cambria" panose="02040503050406030204" pitchFamily="18" charset="0"/>
                <a:cs typeface="Times New Roman" pitchFamily="18" charset="0"/>
              </a:rPr>
              <a:t>The first line of C stops the watchdog timer , which would otherwise reset the chip after about 32 </a:t>
            </a:r>
            <a:r>
              <a:rPr lang="en-US" sz="2800" dirty="0" err="1">
                <a:latin typeface="Cambria" panose="02040503050406030204" pitchFamily="18" charset="0"/>
                <a:cs typeface="Times New Roman" pitchFamily="18" charset="0"/>
              </a:rPr>
              <a:t>ms.</a:t>
            </a:r>
            <a:r>
              <a:rPr lang="en-US" sz="2800" dirty="0">
                <a:latin typeface="Cambria" panose="02040503050406030204" pitchFamily="18" charset="0"/>
                <a:cs typeface="Times New Roman" pitchFamily="18" charset="0"/>
              </a:rPr>
              <a:t>   </a:t>
            </a:r>
          </a:p>
          <a:p>
            <a:pPr algn="just"/>
            <a:r>
              <a:rPr lang="en-US" sz="2800" dirty="0">
                <a:latin typeface="Cambria" panose="02040503050406030204" pitchFamily="18" charset="0"/>
                <a:cs typeface="Times New Roman" pitchFamily="18" charset="0"/>
              </a:rPr>
              <a:t> The two pins of port P2 that drive the LEDs are set to be outputs by writing to P2DIR. For safety the ports are always inputs by default when the chip starts up</a:t>
            </a:r>
          </a:p>
          <a:p>
            <a:pPr algn="just">
              <a:buNone/>
            </a:pPr>
            <a:r>
              <a:rPr lang="en-US" sz="2800" dirty="0">
                <a:latin typeface="Cambria" panose="02040503050406030204" pitchFamily="18" charset="0"/>
                <a:cs typeface="Times New Roman" pitchFamily="18" charset="0"/>
              </a:rPr>
              <a:t>    The LEDs are illuminated in the desired pattern by writing to P2OUT. A  0 lights an LED and 1 turns if off because they are active 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object 9"/>
          <p:cNvSpPr/>
          <p:nvPr/>
        </p:nvSpPr>
        <p:spPr>
          <a:xfrm>
            <a:off x="1366233" y="1054406"/>
            <a:ext cx="6974865" cy="4390430"/>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5" name="object 5"/>
          <p:cNvSpPr txBox="1"/>
          <p:nvPr/>
        </p:nvSpPr>
        <p:spPr>
          <a:xfrm>
            <a:off x="2301517" y="5410200"/>
            <a:ext cx="6677711" cy="1714822"/>
          </a:xfrm>
          <a:prstGeom prst="rect">
            <a:avLst/>
          </a:prstGeom>
        </p:spPr>
        <p:txBody>
          <a:bodyPr wrap="square" lIns="0" tIns="0" rIns="0" bIns="0" rtlCol="0">
            <a:noAutofit/>
          </a:bodyPr>
          <a:lstStyle/>
          <a:p>
            <a:pPr marL="394709" marR="62579" indent="-342900">
              <a:spcBef>
                <a:spcPts val="708"/>
              </a:spcBef>
              <a:buFont typeface="Wingdings" panose="05000000000000000000" pitchFamily="2" charset="2"/>
              <a:buChar char="v"/>
            </a:pPr>
            <a:r>
              <a:rPr sz="2400" dirty="0">
                <a:solidFill>
                  <a:schemeClr val="bg1"/>
                </a:solidFill>
                <a:latin typeface="Cambria" panose="02040503050406030204" pitchFamily="18" charset="0"/>
                <a:cs typeface="Gill Sans MT"/>
              </a:rPr>
              <a:t>14 Digital IO (pins 0 - 13)</a:t>
            </a:r>
          </a:p>
          <a:p>
            <a:pPr marL="394709" marR="62579" indent="-342900">
              <a:spcBef>
                <a:spcPts val="708"/>
              </a:spcBef>
              <a:buFont typeface="Wingdings" panose="05000000000000000000" pitchFamily="2" charset="2"/>
              <a:buChar char="v"/>
            </a:pPr>
            <a:r>
              <a:rPr sz="2400" dirty="0">
                <a:solidFill>
                  <a:schemeClr val="bg1"/>
                </a:solidFill>
                <a:latin typeface="Cambria" panose="02040503050406030204" pitchFamily="18" charset="0"/>
                <a:cs typeface="Gill Sans MT"/>
              </a:rPr>
              <a:t>6 </a:t>
            </a:r>
            <a:r>
              <a:rPr sz="2400" i="1" dirty="0">
                <a:solidFill>
                  <a:schemeClr val="bg1"/>
                </a:solidFill>
                <a:latin typeface="Cambria" panose="02040503050406030204" pitchFamily="18" charset="0"/>
                <a:cs typeface="Gill Sans MT"/>
              </a:rPr>
              <a:t>Anal</a:t>
            </a:r>
            <a:r>
              <a:rPr sz="2400" i="1" spc="-30" dirty="0">
                <a:solidFill>
                  <a:schemeClr val="bg1"/>
                </a:solidFill>
                <a:latin typeface="Cambria" panose="02040503050406030204" pitchFamily="18" charset="0"/>
                <a:cs typeface="Gill Sans MT"/>
              </a:rPr>
              <a:t>o</a:t>
            </a:r>
            <a:r>
              <a:rPr sz="2400" i="1" dirty="0">
                <a:solidFill>
                  <a:schemeClr val="bg1"/>
                </a:solidFill>
                <a:latin typeface="Cambria" panose="02040503050406030204" pitchFamily="18" charset="0"/>
                <a:cs typeface="Gill Sans MT"/>
              </a:rPr>
              <a:t>g In </a:t>
            </a:r>
            <a:r>
              <a:rPr sz="2400" dirty="0">
                <a:solidFill>
                  <a:schemeClr val="bg1"/>
                </a:solidFill>
                <a:latin typeface="Cambria" panose="02040503050406030204" pitchFamily="18" charset="0"/>
                <a:cs typeface="Gill Sans MT"/>
              </a:rPr>
              <a:t>(pins </a:t>
            </a:r>
            <a:r>
              <a:rPr sz="2400" i="1" dirty="0">
                <a:solidFill>
                  <a:schemeClr val="bg1"/>
                </a:solidFill>
                <a:latin typeface="Cambria" panose="02040503050406030204" pitchFamily="18" charset="0"/>
                <a:cs typeface="Gill Sans MT"/>
              </a:rPr>
              <a:t>0 - 5</a:t>
            </a:r>
            <a:r>
              <a:rPr sz="2400" dirty="0">
                <a:solidFill>
                  <a:schemeClr val="bg1"/>
                </a:solidFill>
                <a:latin typeface="Cambria" panose="02040503050406030204" pitchFamily="18" charset="0"/>
                <a:cs typeface="Gill Sans MT"/>
              </a:rPr>
              <a:t>)</a:t>
            </a:r>
            <a:endParaRPr lang="en-US" sz="2400" dirty="0">
              <a:solidFill>
                <a:schemeClr val="bg1"/>
              </a:solidFill>
              <a:latin typeface="Cambria" panose="02040503050406030204" pitchFamily="18" charset="0"/>
              <a:cs typeface="Gill Sans MT"/>
            </a:endParaRPr>
          </a:p>
          <a:p>
            <a:pPr marL="394709" marR="62579" indent="-342900">
              <a:spcBef>
                <a:spcPts val="708"/>
              </a:spcBef>
              <a:buFont typeface="Wingdings" panose="05000000000000000000" pitchFamily="2" charset="2"/>
              <a:buChar char="v"/>
            </a:pPr>
            <a:r>
              <a:rPr lang="en-US" sz="2400" dirty="0">
                <a:solidFill>
                  <a:schemeClr val="bg1"/>
                </a:solidFill>
                <a:latin typeface="Cambria" panose="02040503050406030204" pitchFamily="18" charset="0"/>
                <a:cs typeface="Gill Sans MT"/>
              </a:rPr>
              <a:t>6 </a:t>
            </a:r>
            <a:r>
              <a:rPr lang="en-US" sz="2400" i="1" dirty="0">
                <a:solidFill>
                  <a:schemeClr val="bg1"/>
                </a:solidFill>
                <a:latin typeface="Cambria" panose="02040503050406030204" pitchFamily="18" charset="0"/>
                <a:cs typeface="Gill Sans MT"/>
              </a:rPr>
              <a:t>Anal</a:t>
            </a:r>
            <a:r>
              <a:rPr lang="en-US" sz="2400" i="1" spc="-30" dirty="0">
                <a:solidFill>
                  <a:schemeClr val="bg1"/>
                </a:solidFill>
                <a:latin typeface="Cambria" panose="02040503050406030204" pitchFamily="18" charset="0"/>
                <a:cs typeface="Gill Sans MT"/>
              </a:rPr>
              <a:t>o</a:t>
            </a:r>
            <a:r>
              <a:rPr lang="en-US" sz="2400" i="1" dirty="0">
                <a:solidFill>
                  <a:schemeClr val="bg1"/>
                </a:solidFill>
                <a:latin typeface="Cambria" panose="02040503050406030204" pitchFamily="18" charset="0"/>
                <a:cs typeface="Gill Sans MT"/>
              </a:rPr>
              <a:t>g Out </a:t>
            </a:r>
            <a:r>
              <a:rPr lang="en-US" sz="2400" dirty="0">
                <a:solidFill>
                  <a:schemeClr val="bg1"/>
                </a:solidFill>
                <a:latin typeface="Cambria" panose="02040503050406030204" pitchFamily="18" charset="0"/>
                <a:cs typeface="Gill Sans MT"/>
              </a:rPr>
              <a:t>(pins 3,</a:t>
            </a:r>
            <a:r>
              <a:rPr lang="en-US" sz="2400" spc="-321"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5,</a:t>
            </a:r>
            <a:r>
              <a:rPr lang="en-US" sz="2400" spc="-321"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6,</a:t>
            </a:r>
            <a:r>
              <a:rPr lang="en-US" sz="2400" spc="-334" dirty="0">
                <a:solidFill>
                  <a:schemeClr val="bg1"/>
                </a:solidFill>
                <a:latin typeface="Cambria" panose="02040503050406030204" pitchFamily="18" charset="0"/>
                <a:cs typeface="Gill Sans MT"/>
              </a:rPr>
              <a:t> </a:t>
            </a:r>
            <a:r>
              <a:rPr lang="en-US" sz="2400" i="1" dirty="0">
                <a:solidFill>
                  <a:schemeClr val="bg1"/>
                </a:solidFill>
                <a:latin typeface="Cambria" panose="02040503050406030204" pitchFamily="18" charset="0"/>
                <a:cs typeface="Gill Sans MT"/>
              </a:rPr>
              <a:t>9,</a:t>
            </a:r>
            <a:r>
              <a:rPr lang="en-US" sz="2400" i="1" spc="-321" dirty="0">
                <a:solidFill>
                  <a:schemeClr val="bg1"/>
                </a:solidFill>
                <a:latin typeface="Cambria" panose="02040503050406030204" pitchFamily="18" charset="0"/>
                <a:cs typeface="Gill Sans MT"/>
              </a:rPr>
              <a:t> </a:t>
            </a:r>
            <a:r>
              <a:rPr lang="en-US" sz="2400" i="1" dirty="0">
                <a:solidFill>
                  <a:schemeClr val="bg1"/>
                </a:solidFill>
                <a:latin typeface="Cambria" panose="02040503050406030204" pitchFamily="18" charset="0"/>
                <a:cs typeface="Gill Sans MT"/>
              </a:rPr>
              <a:t>10, 1</a:t>
            </a:r>
            <a:r>
              <a:rPr lang="en-US" sz="2400" i="1" spc="-5" dirty="0">
                <a:solidFill>
                  <a:schemeClr val="bg1"/>
                </a:solidFill>
                <a:latin typeface="Cambria" panose="02040503050406030204" pitchFamily="18" charset="0"/>
                <a:cs typeface="Gill Sans MT"/>
              </a:rPr>
              <a:t>1</a:t>
            </a:r>
            <a:r>
              <a:rPr lang="en-US" sz="2400" dirty="0">
                <a:solidFill>
                  <a:schemeClr val="bg1"/>
                </a:solidFill>
                <a:latin typeface="Cambria" panose="02040503050406030204" pitchFamily="18" charset="0"/>
                <a:cs typeface="Gill Sans MT"/>
              </a:rPr>
              <a:t>)</a:t>
            </a:r>
            <a:endParaRPr sz="2400" dirty="0">
              <a:solidFill>
                <a:schemeClr val="bg1"/>
              </a:solidFill>
              <a:latin typeface="Cambria" panose="02040503050406030204" pitchFamily="18" charset="0"/>
              <a:cs typeface="Gill Sans MT"/>
            </a:endParaRPr>
          </a:p>
        </p:txBody>
      </p:sp>
      <p:sp>
        <p:nvSpPr>
          <p:cNvPr id="4" name="object 4"/>
          <p:cNvSpPr txBox="1"/>
          <p:nvPr/>
        </p:nvSpPr>
        <p:spPr>
          <a:xfrm>
            <a:off x="2333844" y="6777906"/>
            <a:ext cx="3157430" cy="417203"/>
          </a:xfrm>
          <a:prstGeom prst="rect">
            <a:avLst/>
          </a:prstGeom>
        </p:spPr>
        <p:txBody>
          <a:bodyPr wrap="square" lIns="0" tIns="0" rIns="0" bIns="0" rtlCol="0">
            <a:noAutofit/>
          </a:bodyPr>
          <a:lstStyle/>
          <a:p>
            <a:pPr marL="7717">
              <a:lnSpc>
                <a:spcPts val="3406"/>
              </a:lnSpc>
              <a:spcBef>
                <a:spcPts val="170"/>
              </a:spcBef>
            </a:pPr>
            <a:endParaRPr sz="3300" dirty="0">
              <a:solidFill>
                <a:schemeClr val="bg1"/>
              </a:solidFill>
              <a:latin typeface="Gill Sans MT"/>
              <a:cs typeface="Gill Sans MT"/>
            </a:endParaRPr>
          </a:p>
        </p:txBody>
      </p:sp>
      <p:sp>
        <p:nvSpPr>
          <p:cNvPr id="3" name="object 3"/>
          <p:cNvSpPr txBox="1"/>
          <p:nvPr/>
        </p:nvSpPr>
        <p:spPr>
          <a:xfrm>
            <a:off x="5530080" y="6777906"/>
            <a:ext cx="2150103" cy="417203"/>
          </a:xfrm>
          <a:prstGeom prst="rect">
            <a:avLst/>
          </a:prstGeom>
        </p:spPr>
        <p:txBody>
          <a:bodyPr wrap="square" lIns="0" tIns="0" rIns="0" bIns="0" rtlCol="0">
            <a:noAutofit/>
          </a:bodyPr>
          <a:lstStyle/>
          <a:p>
            <a:pPr marL="7717">
              <a:lnSpc>
                <a:spcPts val="3406"/>
              </a:lnSpc>
              <a:spcBef>
                <a:spcPts val="170"/>
              </a:spcBef>
            </a:pPr>
            <a:endParaRPr sz="3300" dirty="0">
              <a:solidFill>
                <a:schemeClr val="bg1"/>
              </a:solidFill>
              <a:latin typeface="Gill Sans MT"/>
              <a:cs typeface="Gill Sans MT"/>
            </a:endParaRPr>
          </a:p>
        </p:txBody>
      </p:sp>
      <p:sp>
        <p:nvSpPr>
          <p:cNvPr id="2" name="object 2"/>
          <p:cNvSpPr txBox="1"/>
          <p:nvPr/>
        </p:nvSpPr>
        <p:spPr>
          <a:xfrm>
            <a:off x="7676561" y="6777906"/>
            <a:ext cx="664537" cy="417203"/>
          </a:xfrm>
          <a:prstGeom prst="rect">
            <a:avLst/>
          </a:prstGeom>
        </p:spPr>
        <p:txBody>
          <a:bodyPr wrap="square" lIns="0" tIns="0" rIns="0" bIns="0" rtlCol="0">
            <a:noAutofit/>
          </a:bodyPr>
          <a:lstStyle/>
          <a:p>
            <a:pPr marL="7717">
              <a:lnSpc>
                <a:spcPts val="3406"/>
              </a:lnSpc>
              <a:spcBef>
                <a:spcPts val="170"/>
              </a:spcBef>
            </a:pPr>
            <a:endParaRPr sz="3300" dirty="0">
              <a:solidFill>
                <a:schemeClr val="bg1"/>
              </a:solidFill>
              <a:latin typeface="Gill Sans MT"/>
              <a:cs typeface="Gill Sans MT"/>
            </a:endParaRPr>
          </a:p>
        </p:txBody>
      </p:sp>
      <p:sp>
        <p:nvSpPr>
          <p:cNvPr id="13"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prstClr val="black">
                    <a:lumMod val="85000"/>
                    <a:lumOff val="15000"/>
                  </a:prstClr>
                </a:solidFill>
                <a:latin typeface="+mn-lt"/>
                <a:ea typeface="+mn-ea"/>
                <a:cs typeface="+mn-cs"/>
              </a:rPr>
              <a:t>Input and Output ports</a:t>
            </a:r>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301475" y="301775"/>
            <a:ext cx="9633225" cy="1146025"/>
          </a:xfrm>
          <a:prstGeom prst="rect">
            <a:avLst/>
          </a:prstGeom>
        </p:spPr>
        <p:txBody>
          <a:bodyPr lIns="38100" tIns="38100" rIns="38100" bIns="38100" anchor="t" anchorCtr="0">
            <a:noAutofit/>
          </a:bodyPr>
          <a:lstStyle/>
          <a:p>
            <a:pPr rtl="0">
              <a:lnSpc>
                <a:spcPct val="100000"/>
              </a:lnSpc>
              <a:spcBef>
                <a:spcPts val="0"/>
              </a:spcBef>
              <a:buNone/>
            </a:pPr>
            <a:r>
              <a:rPr lang="en-US" sz="3200" dirty="0">
                <a:solidFill>
                  <a:schemeClr val="tx1"/>
                </a:solidFill>
                <a:latin typeface="Cambria" panose="02040503050406030204" pitchFamily="18" charset="0"/>
                <a:ea typeface="Arial"/>
                <a:cs typeface="Arial"/>
                <a:sym typeface="Arial"/>
              </a:rPr>
              <a:t>Tips for getting started with microcontrollers and electronics</a:t>
            </a:r>
          </a:p>
        </p:txBody>
      </p:sp>
      <p:sp>
        <p:nvSpPr>
          <p:cNvPr id="261" name="Shape 261"/>
          <p:cNvSpPr txBox="1">
            <a:spLocks noGrp="1"/>
          </p:cNvSpPr>
          <p:nvPr>
            <p:ph type="body" idx="1"/>
          </p:nvPr>
        </p:nvSpPr>
        <p:spPr>
          <a:xfrm>
            <a:off x="304800" y="1447800"/>
            <a:ext cx="4553225" cy="5998899"/>
          </a:xfrm>
          <a:prstGeom prst="rect">
            <a:avLst/>
          </a:prstGeom>
          <a:solidFill>
            <a:schemeClr val="bg1">
              <a:lumMod val="50000"/>
              <a:lumOff val="50000"/>
            </a:schemeClr>
          </a:solidFill>
        </p:spPr>
        <p:txBody>
          <a:bodyPr lIns="38100" tIns="38100" rIns="38100" bIns="38100" anchor="t" anchorCtr="0">
            <a:normAutofit/>
          </a:bodyPr>
          <a:lstStyle/>
          <a:p>
            <a:pPr rtl="0">
              <a:lnSpc>
                <a:spcPct val="100000"/>
              </a:lnSpc>
              <a:spcBef>
                <a:spcPts val="0"/>
              </a:spcBef>
              <a:buNone/>
            </a:pPr>
            <a:r>
              <a:rPr lang="en-US" sz="2133" dirty="0">
                <a:solidFill>
                  <a:schemeClr val="tx1"/>
                </a:solidFill>
                <a:latin typeface="Arial"/>
                <a:ea typeface="Arial"/>
                <a:cs typeface="Arial"/>
                <a:sym typeface="Arial"/>
              </a:rPr>
              <a:t>This can be an intimidating field to get into if you don't enter in at the right point.</a:t>
            </a:r>
          </a:p>
          <a:p>
            <a:pPr rtl="0">
              <a:lnSpc>
                <a:spcPct val="100000"/>
              </a:lnSpc>
              <a:spcBef>
                <a:spcPts val="0"/>
              </a:spcBef>
              <a:buNone/>
            </a:pPr>
            <a:endParaRPr sz="2133" dirty="0">
              <a:solidFill>
                <a:schemeClr val="tx1"/>
              </a:solidFill>
              <a:latin typeface="Arial"/>
              <a:ea typeface="Arial"/>
              <a:cs typeface="Arial"/>
              <a:sym typeface="Arial"/>
            </a:endParaRPr>
          </a:p>
          <a:p>
            <a:pPr rtl="0">
              <a:lnSpc>
                <a:spcPct val="100000"/>
              </a:lnSpc>
              <a:spcBef>
                <a:spcPts val="0"/>
              </a:spcBef>
              <a:buNone/>
            </a:pPr>
            <a:r>
              <a:rPr lang="en-US" sz="2133" dirty="0">
                <a:solidFill>
                  <a:schemeClr val="tx1"/>
                </a:solidFill>
                <a:latin typeface="Arial"/>
                <a:ea typeface="Arial"/>
                <a:cs typeface="Arial"/>
                <a:sym typeface="Arial"/>
              </a:rPr>
              <a:t>Recommendation:</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Start off with an Arduino experimentation kit from adafruit.com</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Learn how to turn lights on and off, and to read from analog devices, and get more complex with the programming</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Progress forward in little steps, especially if you are learning c/</a:t>
            </a:r>
            <a:r>
              <a:rPr lang="en-US" sz="2133" dirty="0" err="1">
                <a:solidFill>
                  <a:schemeClr val="tx1"/>
                </a:solidFill>
                <a:latin typeface="Arial"/>
                <a:ea typeface="Arial"/>
                <a:cs typeface="Arial"/>
                <a:sym typeface="Arial"/>
              </a:rPr>
              <a:t>c++</a:t>
            </a:r>
            <a:r>
              <a:rPr lang="en-US" sz="2133" dirty="0">
                <a:solidFill>
                  <a:schemeClr val="tx1"/>
                </a:solidFill>
                <a:latin typeface="Arial"/>
                <a:ea typeface="Arial"/>
                <a:cs typeface="Arial"/>
                <a:sym typeface="Arial"/>
              </a:rPr>
              <a:t> for the first time</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Have a project Idea in mind as a goal</a:t>
            </a:r>
          </a:p>
        </p:txBody>
      </p:sp>
      <p:sp>
        <p:nvSpPr>
          <p:cNvPr id="262" name="Shape 262"/>
          <p:cNvSpPr txBox="1">
            <a:spLocks noGrp="1"/>
          </p:cNvSpPr>
          <p:nvPr>
            <p:ph type="body" idx="2"/>
          </p:nvPr>
        </p:nvSpPr>
        <p:spPr>
          <a:xfrm>
            <a:off x="5381475" y="1447800"/>
            <a:ext cx="4553225" cy="5998899"/>
          </a:xfrm>
          <a:prstGeom prst="rect">
            <a:avLst/>
          </a:prstGeom>
          <a:solidFill>
            <a:schemeClr val="bg1">
              <a:lumMod val="50000"/>
              <a:lumOff val="50000"/>
            </a:schemeClr>
          </a:solidFill>
        </p:spPr>
        <p:txBody>
          <a:bodyPr lIns="38100" tIns="38100" rIns="38100" bIns="38100" anchor="t" anchorCtr="0">
            <a:normAutofit/>
          </a:bodyPr>
          <a:lstStyle/>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err="1">
                <a:solidFill>
                  <a:schemeClr val="tx1"/>
                </a:solidFill>
                <a:latin typeface="Arial"/>
                <a:ea typeface="Arial"/>
                <a:cs typeface="Arial"/>
                <a:sym typeface="Arial"/>
              </a:rPr>
              <a:t>Youtube</a:t>
            </a:r>
            <a:r>
              <a:rPr lang="en-US" sz="2133" dirty="0">
                <a:solidFill>
                  <a:schemeClr val="tx1"/>
                </a:solidFill>
                <a:latin typeface="Arial"/>
                <a:ea typeface="Arial"/>
                <a:cs typeface="Arial"/>
                <a:sym typeface="Arial"/>
              </a:rPr>
              <a:t> is full of tutorials and demonstrations of </a:t>
            </a:r>
            <a:r>
              <a:rPr lang="en-US" sz="2133" dirty="0" err="1">
                <a:solidFill>
                  <a:schemeClr val="tx1"/>
                </a:solidFill>
                <a:latin typeface="Arial"/>
                <a:ea typeface="Arial"/>
                <a:cs typeface="Arial"/>
                <a:sym typeface="Arial"/>
              </a:rPr>
              <a:t>arduino</a:t>
            </a:r>
            <a:r>
              <a:rPr lang="en-US" sz="2133" dirty="0">
                <a:solidFill>
                  <a:schemeClr val="tx1"/>
                </a:solidFill>
                <a:latin typeface="Arial"/>
                <a:ea typeface="Arial"/>
                <a:cs typeface="Arial"/>
                <a:sym typeface="Arial"/>
              </a:rPr>
              <a:t> boards</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Visit </a:t>
            </a:r>
            <a:r>
              <a:rPr lang="en-US" sz="2133" dirty="0" err="1">
                <a:solidFill>
                  <a:schemeClr val="tx1"/>
                </a:solidFill>
                <a:latin typeface="Arial"/>
                <a:ea typeface="Arial"/>
                <a:cs typeface="Arial"/>
                <a:sym typeface="Arial"/>
              </a:rPr>
              <a:t>Hackaday</a:t>
            </a:r>
            <a:r>
              <a:rPr lang="en-US" sz="2133" dirty="0">
                <a:solidFill>
                  <a:schemeClr val="tx1"/>
                </a:solidFill>
                <a:latin typeface="Arial"/>
                <a:ea typeface="Arial"/>
                <a:cs typeface="Arial"/>
                <a:sym typeface="Arial"/>
              </a:rPr>
              <a:t> and </a:t>
            </a:r>
            <a:r>
              <a:rPr lang="en-US" sz="2133" dirty="0" err="1">
                <a:solidFill>
                  <a:schemeClr val="tx1"/>
                </a:solidFill>
                <a:latin typeface="Arial"/>
                <a:ea typeface="Arial"/>
                <a:cs typeface="Arial"/>
                <a:sym typeface="Arial"/>
              </a:rPr>
              <a:t>instructables</a:t>
            </a:r>
            <a:r>
              <a:rPr lang="en-US" sz="2133" dirty="0">
                <a:solidFill>
                  <a:schemeClr val="tx1"/>
                </a:solidFill>
                <a:latin typeface="Arial"/>
                <a:ea typeface="Arial"/>
                <a:cs typeface="Arial"/>
                <a:sym typeface="Arial"/>
              </a:rPr>
              <a:t> to find some interesting projects</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Challenge yourself as much as possible, and if you are up to it, read the chip documentation, even if none of it makes sense</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err="1">
                <a:solidFill>
                  <a:schemeClr val="tx1"/>
                </a:solidFill>
                <a:latin typeface="Arial"/>
                <a:ea typeface="Arial"/>
                <a:cs typeface="Arial"/>
                <a:sym typeface="Arial"/>
              </a:rPr>
              <a:t>AVRfreaks</a:t>
            </a:r>
            <a:r>
              <a:rPr lang="en-US" sz="2133" dirty="0">
                <a:solidFill>
                  <a:schemeClr val="tx1"/>
                </a:solidFill>
                <a:latin typeface="Arial"/>
                <a:ea typeface="Arial"/>
                <a:cs typeface="Arial"/>
                <a:sym typeface="Arial"/>
              </a:rPr>
              <a:t> is a great community for expert level coding of </a:t>
            </a:r>
            <a:r>
              <a:rPr lang="en-US" sz="2133" dirty="0" err="1">
                <a:solidFill>
                  <a:schemeClr val="tx1"/>
                </a:solidFill>
                <a:latin typeface="Arial"/>
                <a:ea typeface="Arial"/>
                <a:cs typeface="Arial"/>
                <a:sym typeface="Arial"/>
              </a:rPr>
              <a:t>avr</a:t>
            </a:r>
            <a:r>
              <a:rPr lang="en-US" sz="2133" dirty="0">
                <a:solidFill>
                  <a:schemeClr val="tx1"/>
                </a:solidFill>
                <a:latin typeface="Arial"/>
                <a:ea typeface="Arial"/>
                <a:cs typeface="Arial"/>
                <a:sym typeface="Arial"/>
              </a:rPr>
              <a:t> controllers</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DO NOT be intimidated if you start getting into big issues programming. Every learning coder goes through a phase of absolute frustration when learning for the first time.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04800" y="304800"/>
            <a:ext cx="9626599" cy="990599"/>
          </a:xfrm>
          <a:prstGeom prst="rect">
            <a:avLst/>
          </a:prstGeom>
        </p:spPr>
        <p:txBody>
          <a:bodyPr lIns="38100" tIns="38100" rIns="38100" bIns="38100" anchor="t" anchorCtr="0">
            <a:normAutofit/>
          </a:bodyPr>
          <a:lstStyle/>
          <a:p>
            <a:pPr rtl="0">
              <a:lnSpc>
                <a:spcPct val="100000"/>
              </a:lnSpc>
              <a:spcBef>
                <a:spcPts val="0"/>
              </a:spcBef>
              <a:buNone/>
            </a:pPr>
            <a:r>
              <a:rPr lang="en-US" sz="4266" dirty="0">
                <a:solidFill>
                  <a:schemeClr val="tx1"/>
                </a:solidFill>
                <a:latin typeface="Arial"/>
                <a:ea typeface="Arial"/>
                <a:cs typeface="Arial"/>
                <a:sym typeface="Arial"/>
              </a:rPr>
              <a:t>Programming Tips</a:t>
            </a:r>
          </a:p>
        </p:txBody>
      </p:sp>
      <p:sp>
        <p:nvSpPr>
          <p:cNvPr id="268" name="Shape 268"/>
          <p:cNvSpPr txBox="1">
            <a:spLocks noGrp="1"/>
          </p:cNvSpPr>
          <p:nvPr>
            <p:ph type="body" idx="1"/>
          </p:nvPr>
        </p:nvSpPr>
        <p:spPr>
          <a:xfrm>
            <a:off x="301475" y="1447800"/>
            <a:ext cx="4553225" cy="5946599"/>
          </a:xfrm>
          <a:prstGeom prst="rect">
            <a:avLst/>
          </a:prstGeom>
          <a:solidFill>
            <a:schemeClr val="bg1">
              <a:lumMod val="50000"/>
              <a:lumOff val="50000"/>
            </a:schemeClr>
          </a:solidFill>
        </p:spPr>
        <p:txBody>
          <a:bodyPr lIns="38100" tIns="38100" rIns="38100" bIns="38100" anchor="t" anchorCtr="0">
            <a:normAutofit/>
          </a:bodyPr>
          <a:lstStyle/>
          <a:p>
            <a:pPr rtl="0">
              <a:lnSpc>
                <a:spcPct val="100000"/>
              </a:lnSpc>
              <a:spcBef>
                <a:spcPts val="0"/>
              </a:spcBef>
              <a:buNone/>
            </a:pPr>
            <a:r>
              <a:rPr lang="en-US" sz="2133" dirty="0">
                <a:solidFill>
                  <a:schemeClr val="tx1"/>
                </a:solidFill>
                <a:latin typeface="Arial"/>
                <a:ea typeface="Arial"/>
                <a:cs typeface="Arial"/>
                <a:sym typeface="Arial"/>
              </a:rPr>
              <a:t>Programming is a skill, not a talent. It is learned through experience and research.</a:t>
            </a:r>
          </a:p>
          <a:p>
            <a:pPr rtl="0">
              <a:lnSpc>
                <a:spcPct val="100000"/>
              </a:lnSpc>
              <a:spcBef>
                <a:spcPts val="0"/>
              </a:spcBef>
              <a:buNone/>
            </a:pPr>
            <a:r>
              <a:rPr lang="en-US" sz="2133" dirty="0">
                <a:solidFill>
                  <a:schemeClr val="tx1"/>
                </a:solidFill>
                <a:latin typeface="Arial"/>
                <a:ea typeface="Arial"/>
                <a:cs typeface="Arial"/>
                <a:sym typeface="Arial"/>
              </a:rPr>
              <a:t> </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A program will do exactly what you tell it to do, not what you want it to do.</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MIT tells its CS students that the most effective debugging tool in the industry is the "print" function</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Always read the manual. languages are implemented differently on every platform, and all platforms behave slightly differently from each other</a:t>
            </a:r>
          </a:p>
          <a:p>
            <a:pPr rtl="0">
              <a:lnSpc>
                <a:spcPct val="100000"/>
              </a:lnSpc>
              <a:spcBef>
                <a:spcPts val="0"/>
              </a:spcBef>
              <a:buNone/>
            </a:pPr>
            <a:endParaRPr sz="2666" dirty="0">
              <a:solidFill>
                <a:schemeClr val="tx1"/>
              </a:solidFill>
              <a:latin typeface="Arial"/>
              <a:ea typeface="Arial"/>
              <a:cs typeface="Arial"/>
              <a:sym typeface="Arial"/>
            </a:endParaRPr>
          </a:p>
        </p:txBody>
      </p:sp>
      <p:sp>
        <p:nvSpPr>
          <p:cNvPr id="269" name="Shape 269"/>
          <p:cNvSpPr txBox="1">
            <a:spLocks noGrp="1"/>
          </p:cNvSpPr>
          <p:nvPr>
            <p:ph type="body" idx="2"/>
          </p:nvPr>
        </p:nvSpPr>
        <p:spPr>
          <a:xfrm>
            <a:off x="5381475" y="1447800"/>
            <a:ext cx="4553225" cy="5946599"/>
          </a:xfrm>
          <a:prstGeom prst="rect">
            <a:avLst/>
          </a:prstGeom>
          <a:solidFill>
            <a:schemeClr val="bg1">
              <a:lumMod val="50000"/>
              <a:lumOff val="50000"/>
            </a:schemeClr>
          </a:solidFill>
        </p:spPr>
        <p:txBody>
          <a:bodyPr lIns="38100" tIns="38100" rIns="38100" bIns="38100" anchor="t" anchorCtr="0">
            <a:normAutofit/>
          </a:bodyPr>
          <a:lstStyle/>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There is no such thing as too much documentation</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Most of the work of good coding is in planning and maintenance, not the actual process of writing the code</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Code first, optimize later</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if a code has multiple complex things, code and test each function separately, and then include them into your main project</a:t>
            </a:r>
          </a:p>
          <a:p>
            <a:pPr marL="537634" marR="0" lvl="0" indent="-342900" rtl="0">
              <a:lnSpc>
                <a:spcPct val="100000"/>
              </a:lnSpc>
              <a:spcBef>
                <a:spcPts val="0"/>
              </a:spcBef>
              <a:spcAft>
                <a:spcPts val="0"/>
              </a:spcAft>
              <a:buClr>
                <a:srgbClr val="333333"/>
              </a:buClr>
              <a:buSzPct val="101587"/>
              <a:buFont typeface="Wingdings" panose="05000000000000000000" pitchFamily="2" charset="2"/>
              <a:buChar char="v"/>
            </a:pPr>
            <a:r>
              <a:rPr lang="en-US" sz="2133" dirty="0">
                <a:solidFill>
                  <a:schemeClr val="tx1"/>
                </a:solidFill>
                <a:latin typeface="Arial"/>
                <a:ea typeface="Arial"/>
                <a:cs typeface="Arial"/>
                <a:sym typeface="Arial"/>
              </a:rPr>
              <a:t>As with anything that is ever done in life, Keep It Simple, Stupid.</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04800" y="304800"/>
            <a:ext cx="9626599" cy="990599"/>
          </a:xfrm>
          <a:prstGeom prst="rect">
            <a:avLst/>
          </a:prstGeom>
        </p:spPr>
        <p:txBody>
          <a:bodyPr lIns="38100" tIns="38100" rIns="38100" bIns="38100" anchor="t" anchorCtr="0">
            <a:normAutofit/>
          </a:bodyPr>
          <a:lstStyle/>
          <a:p>
            <a:pPr rtl="0">
              <a:lnSpc>
                <a:spcPct val="100000"/>
              </a:lnSpc>
              <a:spcBef>
                <a:spcPts val="0"/>
              </a:spcBef>
              <a:buNone/>
            </a:pPr>
            <a:r>
              <a:rPr lang="en-US" sz="4266">
                <a:solidFill>
                  <a:schemeClr val="tx1"/>
                </a:solidFill>
                <a:latin typeface="Arial"/>
                <a:ea typeface="Arial"/>
                <a:cs typeface="Arial"/>
                <a:sym typeface="Arial"/>
              </a:rPr>
              <a:t>Closing Remarks</a:t>
            </a:r>
          </a:p>
        </p:txBody>
      </p:sp>
      <p:sp>
        <p:nvSpPr>
          <p:cNvPr id="275" name="Shape 275"/>
          <p:cNvSpPr txBox="1">
            <a:spLocks noGrp="1"/>
          </p:cNvSpPr>
          <p:nvPr>
            <p:ph type="body" idx="1"/>
          </p:nvPr>
        </p:nvSpPr>
        <p:spPr>
          <a:xfrm>
            <a:off x="304800" y="1828800"/>
            <a:ext cx="4546599" cy="5562600"/>
          </a:xfrm>
          <a:prstGeom prst="rect">
            <a:avLst/>
          </a:prstGeom>
          <a:solidFill>
            <a:schemeClr val="bg1">
              <a:lumMod val="50000"/>
              <a:lumOff val="50000"/>
            </a:schemeClr>
          </a:solidFill>
        </p:spPr>
        <p:txBody>
          <a:bodyPr lIns="38100" tIns="38100" rIns="38100" bIns="38100" anchor="t" anchorCtr="0">
            <a:normAutofit/>
          </a:bodyPr>
          <a:lstStyle/>
          <a:p>
            <a:pPr marL="618067" marR="0" lvl="0" indent="-457200" rtl="0">
              <a:lnSpc>
                <a:spcPct val="100000"/>
              </a:lnSpc>
              <a:spcBef>
                <a:spcPts val="0"/>
              </a:spcBef>
              <a:spcAft>
                <a:spcPts val="0"/>
              </a:spcAft>
              <a:buClr>
                <a:srgbClr val="333333"/>
              </a:buClr>
              <a:buSzPct val="98765"/>
              <a:buFont typeface="Wingdings" panose="05000000000000000000" pitchFamily="2" charset="2"/>
              <a:buChar char="v"/>
            </a:pPr>
            <a:r>
              <a:rPr lang="en-US" sz="2666" dirty="0">
                <a:solidFill>
                  <a:schemeClr val="tx1"/>
                </a:solidFill>
                <a:latin typeface="Arial"/>
                <a:ea typeface="Arial"/>
                <a:cs typeface="Arial"/>
                <a:sym typeface="Arial"/>
              </a:rPr>
              <a:t>There are many microcontrollers out there of various performance levels and difficulties</a:t>
            </a:r>
          </a:p>
          <a:p>
            <a:pPr marL="618067" marR="0" lvl="0" indent="-457200" rtl="0">
              <a:lnSpc>
                <a:spcPct val="100000"/>
              </a:lnSpc>
              <a:spcBef>
                <a:spcPts val="0"/>
              </a:spcBef>
              <a:spcAft>
                <a:spcPts val="0"/>
              </a:spcAft>
              <a:buClr>
                <a:srgbClr val="333333"/>
              </a:buClr>
              <a:buSzPct val="98765"/>
              <a:buFont typeface="Wingdings" panose="05000000000000000000" pitchFamily="2" charset="2"/>
              <a:buChar char="v"/>
            </a:pPr>
            <a:r>
              <a:rPr lang="en-US" sz="2666" dirty="0">
                <a:solidFill>
                  <a:schemeClr val="tx1"/>
                </a:solidFill>
                <a:latin typeface="Arial"/>
                <a:ea typeface="Arial"/>
                <a:cs typeface="Arial"/>
                <a:sym typeface="Arial"/>
              </a:rPr>
              <a:t>These devices can be used to compute and automate the operation of almost every electronic device imaginable</a:t>
            </a:r>
          </a:p>
          <a:p>
            <a:pPr marL="618067" marR="0" lvl="0" indent="-457200" rtl="0">
              <a:lnSpc>
                <a:spcPct val="100000"/>
              </a:lnSpc>
              <a:spcBef>
                <a:spcPts val="0"/>
              </a:spcBef>
              <a:spcAft>
                <a:spcPts val="0"/>
              </a:spcAft>
              <a:buClr>
                <a:srgbClr val="333333"/>
              </a:buClr>
              <a:buSzPct val="98765"/>
              <a:buFont typeface="Wingdings" panose="05000000000000000000" pitchFamily="2" charset="2"/>
              <a:buChar char="v"/>
            </a:pPr>
            <a:r>
              <a:rPr lang="en-US" sz="2666" dirty="0">
                <a:solidFill>
                  <a:schemeClr val="tx1"/>
                </a:solidFill>
                <a:latin typeface="Arial"/>
                <a:ea typeface="Arial"/>
                <a:cs typeface="Arial"/>
                <a:sym typeface="Arial"/>
              </a:rPr>
              <a:t>Some of these small chips outperform full personal computers from the 80's and 90's </a:t>
            </a:r>
          </a:p>
        </p:txBody>
      </p:sp>
      <p:sp>
        <p:nvSpPr>
          <p:cNvPr id="276" name="Shape 276"/>
          <p:cNvSpPr txBox="1">
            <a:spLocks noGrp="1"/>
          </p:cNvSpPr>
          <p:nvPr>
            <p:ph type="body" idx="2"/>
          </p:nvPr>
        </p:nvSpPr>
        <p:spPr>
          <a:xfrm>
            <a:off x="5384800" y="1828800"/>
            <a:ext cx="4546599" cy="1905000"/>
          </a:xfrm>
          <a:prstGeom prst="rect">
            <a:avLst/>
          </a:prstGeom>
          <a:solidFill>
            <a:schemeClr val="bg1">
              <a:lumMod val="50000"/>
              <a:lumOff val="50000"/>
            </a:schemeClr>
          </a:solidFill>
        </p:spPr>
        <p:txBody>
          <a:bodyPr lIns="38100" tIns="38100" rIns="38100" bIns="38100" anchor="t" anchorCtr="0">
            <a:normAutofit/>
          </a:bodyPr>
          <a:lstStyle/>
          <a:p>
            <a:pPr marL="618067" marR="0" lvl="0" indent="-457200" rtl="0">
              <a:lnSpc>
                <a:spcPct val="100000"/>
              </a:lnSpc>
              <a:spcBef>
                <a:spcPts val="0"/>
              </a:spcBef>
              <a:spcAft>
                <a:spcPts val="0"/>
              </a:spcAft>
              <a:buClr>
                <a:srgbClr val="333333"/>
              </a:buClr>
              <a:buSzPct val="98765"/>
              <a:buFont typeface="Wingdings" panose="05000000000000000000" pitchFamily="2" charset="2"/>
              <a:buChar char="v"/>
            </a:pPr>
            <a:r>
              <a:rPr lang="en-US" sz="2666" dirty="0">
                <a:solidFill>
                  <a:schemeClr val="tx1"/>
                </a:solidFill>
                <a:latin typeface="Arial"/>
                <a:ea typeface="Arial"/>
                <a:cs typeface="Arial"/>
                <a:sym typeface="Arial"/>
              </a:rPr>
              <a:t>These platforms are useful for their own reasons and have their own limitations</a:t>
            </a:r>
          </a:p>
        </p:txBody>
      </p:sp>
      <p:pic>
        <p:nvPicPr>
          <p:cNvPr id="277" name="Shape 277"/>
          <p:cNvPicPr preferRelativeResize="0"/>
          <p:nvPr/>
        </p:nvPicPr>
        <p:blipFill>
          <a:blip r:embed="rId3">
            <a:alphaModFix/>
          </a:blip>
          <a:stretch>
            <a:fillRect/>
          </a:stretch>
        </p:blipFill>
        <p:spPr>
          <a:xfrm>
            <a:off x="-6908800" y="6197600"/>
            <a:ext cx="2739174" cy="2054375"/>
          </a:xfrm>
          <a:prstGeom prst="rect">
            <a:avLst/>
          </a:prstGeom>
          <a:noFill/>
          <a:ln>
            <a:noFill/>
          </a:ln>
        </p:spPr>
      </p:pic>
      <p:pic>
        <p:nvPicPr>
          <p:cNvPr id="278" name="Shape 278"/>
          <p:cNvPicPr preferRelativeResize="0"/>
          <p:nvPr/>
        </p:nvPicPr>
        <p:blipFill>
          <a:blip r:embed="rId4">
            <a:alphaModFix/>
          </a:blip>
          <a:stretch>
            <a:fillRect/>
          </a:stretch>
        </p:blipFill>
        <p:spPr>
          <a:xfrm>
            <a:off x="4978400" y="4572000"/>
            <a:ext cx="4982899" cy="190877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7416800" y="2844775"/>
            <a:ext cx="3584099" cy="2691874"/>
          </a:xfrm>
          <a:prstGeom prst="rect">
            <a:avLst/>
          </a:prstGeom>
          <a:noFill/>
          <a:ln>
            <a:noFill/>
          </a:ln>
        </p:spPr>
      </p:pic>
      <p:pic>
        <p:nvPicPr>
          <p:cNvPr id="284" name="Shape 284"/>
          <p:cNvPicPr preferRelativeResize="0"/>
          <p:nvPr/>
        </p:nvPicPr>
        <p:blipFill>
          <a:blip r:embed="rId4">
            <a:alphaModFix/>
          </a:blip>
          <a:stretch>
            <a:fillRect/>
          </a:stretch>
        </p:blipFill>
        <p:spPr>
          <a:xfrm>
            <a:off x="8026400" y="1219200"/>
            <a:ext cx="3910949" cy="2937374"/>
          </a:xfrm>
          <a:prstGeom prst="rect">
            <a:avLst/>
          </a:prstGeom>
          <a:noFill/>
          <a:ln>
            <a:noFill/>
          </a:ln>
        </p:spPr>
      </p:pic>
      <p:sp>
        <p:nvSpPr>
          <p:cNvPr id="285" name="Shape 285"/>
          <p:cNvSpPr txBox="1">
            <a:spLocks noGrp="1"/>
          </p:cNvSpPr>
          <p:nvPr>
            <p:ph type="title"/>
          </p:nvPr>
        </p:nvSpPr>
        <p:spPr>
          <a:xfrm>
            <a:off x="301475" y="301775"/>
            <a:ext cx="9633225" cy="996625"/>
          </a:xfrm>
          <a:prstGeom prst="rect">
            <a:avLst/>
          </a:prstGeom>
        </p:spPr>
        <p:txBody>
          <a:bodyPr lIns="38100" tIns="38100" rIns="38100" bIns="38100" anchor="t" anchorCtr="0">
            <a:normAutofit/>
          </a:bodyPr>
          <a:lstStyle/>
          <a:p>
            <a:pPr rtl="0">
              <a:lnSpc>
                <a:spcPct val="100000"/>
              </a:lnSpc>
              <a:spcBef>
                <a:spcPts val="0"/>
              </a:spcBef>
              <a:buNone/>
            </a:pPr>
            <a:r>
              <a:rPr lang="en-US" sz="4266" dirty="0">
                <a:solidFill>
                  <a:schemeClr val="tx1"/>
                </a:solidFill>
                <a:latin typeface="Arial"/>
                <a:ea typeface="Arial"/>
                <a:cs typeface="Arial"/>
                <a:sym typeface="Arial"/>
              </a:rPr>
              <a:t>What Will You Make?</a:t>
            </a:r>
          </a:p>
        </p:txBody>
      </p:sp>
      <p:pic>
        <p:nvPicPr>
          <p:cNvPr id="286" name="Shape 286"/>
          <p:cNvPicPr preferRelativeResize="0"/>
          <p:nvPr/>
        </p:nvPicPr>
        <p:blipFill>
          <a:blip r:embed="rId5">
            <a:alphaModFix/>
          </a:blip>
          <a:stretch>
            <a:fillRect/>
          </a:stretch>
        </p:blipFill>
        <p:spPr>
          <a:xfrm>
            <a:off x="0" y="1219200"/>
            <a:ext cx="3380925" cy="2438574"/>
          </a:xfrm>
          <a:prstGeom prst="rect">
            <a:avLst/>
          </a:prstGeom>
          <a:noFill/>
          <a:ln>
            <a:noFill/>
          </a:ln>
        </p:spPr>
      </p:pic>
      <p:pic>
        <p:nvPicPr>
          <p:cNvPr id="287" name="Shape 287"/>
          <p:cNvPicPr preferRelativeResize="0"/>
          <p:nvPr/>
        </p:nvPicPr>
        <p:blipFill>
          <a:blip r:embed="rId6">
            <a:alphaModFix/>
          </a:blip>
          <a:stretch>
            <a:fillRect/>
          </a:stretch>
        </p:blipFill>
        <p:spPr>
          <a:xfrm>
            <a:off x="0" y="3556000"/>
            <a:ext cx="2757949" cy="2068449"/>
          </a:xfrm>
          <a:prstGeom prst="rect">
            <a:avLst/>
          </a:prstGeom>
          <a:noFill/>
          <a:ln>
            <a:noFill/>
          </a:ln>
        </p:spPr>
      </p:pic>
      <p:pic>
        <p:nvPicPr>
          <p:cNvPr id="288" name="Shape 288"/>
          <p:cNvPicPr preferRelativeResize="0"/>
          <p:nvPr/>
        </p:nvPicPr>
        <p:blipFill>
          <a:blip r:embed="rId7">
            <a:alphaModFix/>
          </a:blip>
          <a:stretch>
            <a:fillRect/>
          </a:stretch>
        </p:blipFill>
        <p:spPr>
          <a:xfrm>
            <a:off x="3355500" y="1220700"/>
            <a:ext cx="4727900" cy="2434349"/>
          </a:xfrm>
          <a:prstGeom prst="rect">
            <a:avLst/>
          </a:prstGeom>
          <a:noFill/>
          <a:ln>
            <a:noFill/>
          </a:ln>
        </p:spPr>
      </p:pic>
      <p:pic>
        <p:nvPicPr>
          <p:cNvPr id="289" name="Shape 289"/>
          <p:cNvPicPr preferRelativeResize="0"/>
          <p:nvPr/>
        </p:nvPicPr>
        <p:blipFill>
          <a:blip r:embed="rId8">
            <a:alphaModFix/>
          </a:blip>
          <a:stretch>
            <a:fillRect/>
          </a:stretch>
        </p:blipFill>
        <p:spPr>
          <a:xfrm>
            <a:off x="2743200" y="3556000"/>
            <a:ext cx="3134224" cy="2080925"/>
          </a:xfrm>
          <a:prstGeom prst="rect">
            <a:avLst/>
          </a:prstGeom>
          <a:noFill/>
          <a:ln>
            <a:noFill/>
          </a:ln>
        </p:spPr>
      </p:pic>
      <p:pic>
        <p:nvPicPr>
          <p:cNvPr id="290" name="Shape 290"/>
          <p:cNvPicPr preferRelativeResize="0"/>
          <p:nvPr/>
        </p:nvPicPr>
        <p:blipFill>
          <a:blip r:embed="rId9">
            <a:alphaModFix/>
          </a:blip>
          <a:stretch>
            <a:fillRect/>
          </a:stretch>
        </p:blipFill>
        <p:spPr>
          <a:xfrm>
            <a:off x="0" y="5588000"/>
            <a:ext cx="2380474" cy="1843599"/>
          </a:xfrm>
          <a:prstGeom prst="rect">
            <a:avLst/>
          </a:prstGeom>
          <a:noFill/>
          <a:ln>
            <a:noFill/>
          </a:ln>
        </p:spPr>
      </p:pic>
      <p:pic>
        <p:nvPicPr>
          <p:cNvPr id="291" name="Shape 291"/>
          <p:cNvPicPr preferRelativeResize="0"/>
          <p:nvPr/>
        </p:nvPicPr>
        <p:blipFill>
          <a:blip r:embed="rId10">
            <a:alphaModFix/>
          </a:blip>
          <a:stretch>
            <a:fillRect/>
          </a:stretch>
        </p:blipFill>
        <p:spPr>
          <a:xfrm>
            <a:off x="2337425" y="5588825"/>
            <a:ext cx="2895225" cy="1928100"/>
          </a:xfrm>
          <a:prstGeom prst="rect">
            <a:avLst/>
          </a:prstGeom>
          <a:noFill/>
          <a:ln>
            <a:noFill/>
          </a:ln>
        </p:spPr>
      </p:pic>
      <p:pic>
        <p:nvPicPr>
          <p:cNvPr id="292" name="Shape 292"/>
          <p:cNvPicPr preferRelativeResize="0"/>
          <p:nvPr/>
        </p:nvPicPr>
        <p:blipFill>
          <a:blip r:embed="rId11">
            <a:alphaModFix/>
          </a:blip>
          <a:stretch>
            <a:fillRect/>
          </a:stretch>
        </p:blipFill>
        <p:spPr>
          <a:xfrm>
            <a:off x="5791200" y="3556000"/>
            <a:ext cx="2802875" cy="1777124"/>
          </a:xfrm>
          <a:prstGeom prst="rect">
            <a:avLst/>
          </a:prstGeom>
          <a:noFill/>
          <a:ln>
            <a:noFill/>
          </a:ln>
        </p:spPr>
      </p:pic>
      <p:pic>
        <p:nvPicPr>
          <p:cNvPr id="293" name="Shape 293"/>
          <p:cNvPicPr preferRelativeResize="0"/>
          <p:nvPr/>
        </p:nvPicPr>
        <p:blipFill>
          <a:blip r:embed="rId12">
            <a:alphaModFix/>
          </a:blip>
          <a:stretch>
            <a:fillRect/>
          </a:stretch>
        </p:blipFill>
        <p:spPr>
          <a:xfrm>
            <a:off x="6909450" y="5283750"/>
            <a:ext cx="3736900" cy="2239825"/>
          </a:xfrm>
          <a:prstGeom prst="rect">
            <a:avLst/>
          </a:prstGeom>
          <a:noFill/>
          <a:ln>
            <a:noFill/>
          </a:ln>
        </p:spPr>
      </p:pic>
      <p:pic>
        <p:nvPicPr>
          <p:cNvPr id="294" name="Shape 294"/>
          <p:cNvPicPr preferRelativeResize="0"/>
          <p:nvPr/>
        </p:nvPicPr>
        <p:blipFill>
          <a:blip r:embed="rId13">
            <a:alphaModFix/>
          </a:blip>
          <a:stretch>
            <a:fillRect/>
          </a:stretch>
        </p:blipFill>
        <p:spPr>
          <a:xfrm>
            <a:off x="4979150" y="5283875"/>
            <a:ext cx="3084349" cy="23099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7" name="object 17"/>
          <p:cNvSpPr/>
          <p:nvPr/>
        </p:nvSpPr>
        <p:spPr>
          <a:xfrm>
            <a:off x="540309" y="1350466"/>
            <a:ext cx="3107879" cy="4680942"/>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8" name="object 8"/>
          <p:cNvSpPr txBox="1"/>
          <p:nvPr/>
        </p:nvSpPr>
        <p:spPr>
          <a:xfrm>
            <a:off x="4165600" y="1607996"/>
            <a:ext cx="5486400" cy="4260510"/>
          </a:xfrm>
          <a:prstGeom prst="rect">
            <a:avLst/>
          </a:prstGeom>
        </p:spPr>
        <p:txBody>
          <a:bodyPr wrap="square" lIns="0" tIns="0" rIns="0" bIns="0" rtlCol="0">
            <a:noAutofit/>
          </a:bodyPr>
          <a:lstStyle/>
          <a:p>
            <a:pPr marL="464917" indent="-457200">
              <a:lnSpc>
                <a:spcPts val="2856"/>
              </a:lnSpc>
              <a:spcBef>
                <a:spcPts val="143"/>
              </a:spcBef>
              <a:buFont typeface="Wingdings" panose="05000000000000000000" pitchFamily="2" charset="2"/>
              <a:buChar char="v"/>
            </a:pPr>
            <a:r>
              <a:rPr sz="2800" dirty="0">
                <a:solidFill>
                  <a:schemeClr val="bg1"/>
                </a:solidFill>
                <a:latin typeface="Cambria" panose="02040503050406030204" pitchFamily="18" charset="0"/>
                <a:cs typeface="Gill Sans MT"/>
              </a:rPr>
              <a:t>Decla</a:t>
            </a:r>
            <a:r>
              <a:rPr sz="2800" spc="-51" dirty="0">
                <a:solidFill>
                  <a:schemeClr val="bg1"/>
                </a:solidFill>
                <a:latin typeface="Cambria" panose="02040503050406030204" pitchFamily="18" charset="0"/>
                <a:cs typeface="Gill Sans MT"/>
              </a:rPr>
              <a:t>r</a:t>
            </a:r>
            <a:r>
              <a:rPr sz="2800" dirty="0">
                <a:solidFill>
                  <a:schemeClr val="bg1"/>
                </a:solidFill>
                <a:latin typeface="Cambria" panose="02040503050406030204" pitchFamily="18" charset="0"/>
                <a:cs typeface="Gill Sans MT"/>
              </a:rPr>
              <a:t>e variables</a:t>
            </a:r>
            <a:r>
              <a:rPr lang="en-US" sz="2800" dirty="0">
                <a:solidFill>
                  <a:schemeClr val="bg1"/>
                </a:solidFill>
                <a:latin typeface="Cambria" panose="02040503050406030204" pitchFamily="18" charset="0"/>
                <a:cs typeface="Gill Sans MT"/>
              </a:rPr>
              <a:t> at top</a:t>
            </a:r>
          </a:p>
          <a:p>
            <a:pPr marL="7717">
              <a:lnSpc>
                <a:spcPts val="2856"/>
              </a:lnSpc>
              <a:spcBef>
                <a:spcPts val="143"/>
              </a:spcBef>
            </a:pPr>
            <a:endParaRPr lang="en-US" sz="2800" dirty="0">
              <a:solidFill>
                <a:schemeClr val="bg1"/>
              </a:solidFill>
              <a:latin typeface="Cambria" panose="02040503050406030204" pitchFamily="18" charset="0"/>
              <a:cs typeface="Gill Sans MT"/>
            </a:endParaRPr>
          </a:p>
          <a:p>
            <a:pPr marL="7717">
              <a:lnSpc>
                <a:spcPts val="2856"/>
              </a:lnSpc>
              <a:spcBef>
                <a:spcPts val="143"/>
              </a:spcBef>
            </a:pPr>
            <a:endParaRPr lang="en-US" sz="2800" dirty="0">
              <a:solidFill>
                <a:schemeClr val="bg1"/>
              </a:solidFill>
              <a:latin typeface="Cambria" panose="02040503050406030204" pitchFamily="18" charset="0"/>
              <a:cs typeface="Gill Sans MT"/>
            </a:endParaRPr>
          </a:p>
          <a:p>
            <a:pPr marL="464917" indent="-457200">
              <a:lnSpc>
                <a:spcPts val="2856"/>
              </a:lnSpc>
              <a:spcBef>
                <a:spcPts val="143"/>
              </a:spcBef>
              <a:buFont typeface="Wingdings" panose="05000000000000000000" pitchFamily="2" charset="2"/>
              <a:buChar char="v"/>
            </a:pPr>
            <a:r>
              <a:rPr lang="en-US" sz="2800" dirty="0" err="1">
                <a:solidFill>
                  <a:schemeClr val="bg1"/>
                </a:solidFill>
                <a:latin typeface="Cambria" panose="02040503050406030204" pitchFamily="18" charset="0"/>
                <a:cs typeface="Gill Sans MT"/>
              </a:rPr>
              <a:t>Initialise</a:t>
            </a:r>
            <a:endParaRPr lang="en-US" sz="2800" dirty="0">
              <a:solidFill>
                <a:schemeClr val="bg1"/>
              </a:solidFill>
              <a:latin typeface="Cambria" panose="02040503050406030204" pitchFamily="18" charset="0"/>
              <a:cs typeface="Gill Sans MT"/>
            </a:endParaRPr>
          </a:p>
          <a:p>
            <a:pPr marL="7717">
              <a:lnSpc>
                <a:spcPts val="2856"/>
              </a:lnSpc>
              <a:spcBef>
                <a:spcPts val="143"/>
              </a:spcBef>
            </a:pPr>
            <a:r>
              <a:rPr lang="en-US" sz="2800" dirty="0">
                <a:solidFill>
                  <a:schemeClr val="bg1"/>
                </a:solidFill>
                <a:latin typeface="Cambria" panose="02040503050406030204" pitchFamily="18" charset="0"/>
                <a:cs typeface="Gill Sans MT"/>
              </a:rPr>
              <a:t>	</a:t>
            </a:r>
            <a:r>
              <a:rPr lang="en-US" sz="2800" b="1" dirty="0">
                <a:solidFill>
                  <a:schemeClr val="bg1"/>
                </a:solidFill>
                <a:latin typeface="Cambria" panose="02040503050406030204" pitchFamily="18" charset="0"/>
                <a:cs typeface="Gill Sans MT"/>
              </a:rPr>
              <a:t>setup() </a:t>
            </a:r>
            <a:r>
              <a:rPr lang="en-US" sz="2800" dirty="0">
                <a:solidFill>
                  <a:schemeClr val="bg1"/>
                </a:solidFill>
                <a:latin typeface="Cambria" panose="02040503050406030204" pitchFamily="18" charset="0"/>
                <a:cs typeface="Gill Sans MT"/>
              </a:rPr>
              <a:t>– run once at beginning.</a:t>
            </a:r>
          </a:p>
          <a:p>
            <a:pPr marL="7717">
              <a:lnSpc>
                <a:spcPts val="2856"/>
              </a:lnSpc>
              <a:spcBef>
                <a:spcPts val="143"/>
              </a:spcBef>
            </a:pPr>
            <a:r>
              <a:rPr lang="en-US" sz="2800" dirty="0">
                <a:solidFill>
                  <a:schemeClr val="bg1"/>
                </a:solidFill>
                <a:latin typeface="Cambria" panose="02040503050406030204" pitchFamily="18" charset="0"/>
                <a:cs typeface="Gill Sans MT"/>
              </a:rPr>
              <a:t>	set pins</a:t>
            </a:r>
          </a:p>
          <a:p>
            <a:pPr marL="7717">
              <a:lnSpc>
                <a:spcPts val="2856"/>
              </a:lnSpc>
              <a:spcBef>
                <a:spcPts val="143"/>
              </a:spcBef>
            </a:pPr>
            <a:endParaRPr lang="en-US" sz="2800" dirty="0">
              <a:solidFill>
                <a:schemeClr val="bg1"/>
              </a:solidFill>
              <a:latin typeface="Cambria" panose="02040503050406030204" pitchFamily="18" charset="0"/>
              <a:cs typeface="Gill Sans MT"/>
            </a:endParaRPr>
          </a:p>
          <a:p>
            <a:pPr marL="7717">
              <a:lnSpc>
                <a:spcPts val="2856"/>
              </a:lnSpc>
              <a:spcBef>
                <a:spcPts val="143"/>
              </a:spcBef>
            </a:pPr>
            <a:endParaRPr lang="en-US" sz="2800" dirty="0">
              <a:solidFill>
                <a:schemeClr val="bg1"/>
              </a:solidFill>
              <a:latin typeface="Cambria" panose="02040503050406030204" pitchFamily="18" charset="0"/>
              <a:cs typeface="Gill Sans MT"/>
            </a:endParaRPr>
          </a:p>
          <a:p>
            <a:pPr marL="464917" indent="-457200">
              <a:lnSpc>
                <a:spcPts val="2856"/>
              </a:lnSpc>
              <a:spcBef>
                <a:spcPts val="143"/>
              </a:spcBef>
              <a:buFont typeface="Wingdings" panose="05000000000000000000" pitchFamily="2" charset="2"/>
              <a:buChar char="v"/>
            </a:pPr>
            <a:r>
              <a:rPr lang="en-US" sz="2800" dirty="0">
                <a:solidFill>
                  <a:schemeClr val="bg1"/>
                </a:solidFill>
                <a:latin typeface="Cambria" panose="02040503050406030204" pitchFamily="18" charset="0"/>
                <a:cs typeface="Gill Sans MT"/>
              </a:rPr>
              <a:t>Running</a:t>
            </a:r>
          </a:p>
          <a:p>
            <a:pPr marL="7717">
              <a:lnSpc>
                <a:spcPts val="2856"/>
              </a:lnSpc>
              <a:spcBef>
                <a:spcPts val="143"/>
              </a:spcBef>
            </a:pPr>
            <a:r>
              <a:rPr lang="en-US" sz="2800" dirty="0">
                <a:solidFill>
                  <a:schemeClr val="bg1"/>
                </a:solidFill>
                <a:latin typeface="Cambria" panose="02040503050406030204" pitchFamily="18" charset="0"/>
                <a:cs typeface="Gill Sans MT"/>
              </a:rPr>
              <a:t>	</a:t>
            </a:r>
            <a:r>
              <a:rPr lang="en-US" sz="2800" b="1" dirty="0">
                <a:solidFill>
                  <a:schemeClr val="bg1"/>
                </a:solidFill>
                <a:latin typeface="Cambria" panose="02040503050406030204" pitchFamily="18" charset="0"/>
                <a:cs typeface="Gill Sans MT"/>
              </a:rPr>
              <a:t>Loop() </a:t>
            </a:r>
            <a:r>
              <a:rPr lang="en-US" sz="2800" dirty="0">
                <a:solidFill>
                  <a:schemeClr val="bg1"/>
                </a:solidFill>
                <a:latin typeface="Cambria" panose="02040503050406030204" pitchFamily="18" charset="0"/>
                <a:cs typeface="Gill Sans MT"/>
              </a:rPr>
              <a:t>– run repeatedly, after setup()</a:t>
            </a:r>
            <a:endParaRPr sz="2800" dirty="0">
              <a:solidFill>
                <a:schemeClr val="bg1"/>
              </a:solidFill>
              <a:latin typeface="Cambria" panose="02040503050406030204" pitchFamily="18" charset="0"/>
              <a:cs typeface="Gill Sans MT"/>
            </a:endParaRPr>
          </a:p>
        </p:txBody>
      </p:sp>
      <p:sp>
        <p:nvSpPr>
          <p:cNvPr id="19"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prstClr val="black">
                    <a:lumMod val="85000"/>
                    <a:lumOff val="15000"/>
                  </a:prstClr>
                </a:solidFill>
                <a:latin typeface="+mn-lt"/>
                <a:ea typeface="+mn-ea"/>
                <a:cs typeface="+mn-cs"/>
              </a:rPr>
              <a:t>An Arduino “Sketch”</a:t>
            </a:r>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7" name="object 47"/>
          <p:cNvSpPr/>
          <p:nvPr/>
        </p:nvSpPr>
        <p:spPr>
          <a:xfrm>
            <a:off x="451286" y="1762588"/>
            <a:ext cx="2834032" cy="1647250"/>
          </a:xfrm>
          <a:custGeom>
            <a:avLst/>
            <a:gdLst/>
            <a:ahLst/>
            <a:cxnLst/>
            <a:rect l="l" t="t" r="r" b="b"/>
            <a:pathLst>
              <a:path w="6617071" h="6587792">
                <a:moveTo>
                  <a:pt x="0" y="6441396"/>
                </a:moveTo>
                <a:lnTo>
                  <a:pt x="7649" y="6488224"/>
                </a:lnTo>
                <a:lnTo>
                  <a:pt x="26482" y="6525397"/>
                </a:lnTo>
                <a:lnTo>
                  <a:pt x="54687" y="6555514"/>
                </a:lnTo>
                <a:lnTo>
                  <a:pt x="90386" y="6576695"/>
                </a:lnTo>
                <a:lnTo>
                  <a:pt x="131701" y="6587063"/>
                </a:lnTo>
                <a:lnTo>
                  <a:pt x="146395" y="6587792"/>
                </a:lnTo>
                <a:lnTo>
                  <a:pt x="6475152" y="6587725"/>
                </a:lnTo>
                <a:lnTo>
                  <a:pt x="6517503" y="6580142"/>
                </a:lnTo>
                <a:lnTo>
                  <a:pt x="6554676" y="6561309"/>
                </a:lnTo>
                <a:lnTo>
                  <a:pt x="6584793" y="6533104"/>
                </a:lnTo>
                <a:lnTo>
                  <a:pt x="6605975" y="6497405"/>
                </a:lnTo>
                <a:lnTo>
                  <a:pt x="6616343" y="6456091"/>
                </a:lnTo>
                <a:lnTo>
                  <a:pt x="6617071" y="6441396"/>
                </a:lnTo>
                <a:lnTo>
                  <a:pt x="6617004" y="141919"/>
                </a:lnTo>
                <a:lnTo>
                  <a:pt x="6609422" y="99568"/>
                </a:lnTo>
                <a:lnTo>
                  <a:pt x="6590589" y="62395"/>
                </a:lnTo>
                <a:lnTo>
                  <a:pt x="6562383" y="32278"/>
                </a:lnTo>
                <a:lnTo>
                  <a:pt x="6526684" y="11096"/>
                </a:lnTo>
                <a:lnTo>
                  <a:pt x="6485370" y="728"/>
                </a:lnTo>
                <a:lnTo>
                  <a:pt x="6470676" y="0"/>
                </a:lnTo>
                <a:lnTo>
                  <a:pt x="141919" y="67"/>
                </a:lnTo>
                <a:lnTo>
                  <a:pt x="99567" y="7649"/>
                </a:lnTo>
                <a:lnTo>
                  <a:pt x="62394" y="26483"/>
                </a:lnTo>
                <a:lnTo>
                  <a:pt x="32277" y="54688"/>
                </a:lnTo>
                <a:lnTo>
                  <a:pt x="11096" y="90387"/>
                </a:lnTo>
                <a:lnTo>
                  <a:pt x="728" y="131701"/>
                </a:lnTo>
                <a:lnTo>
                  <a:pt x="0" y="146395"/>
                </a:lnTo>
                <a:lnTo>
                  <a:pt x="0" y="6441396"/>
                </a:lnTo>
                <a:close/>
              </a:path>
            </a:pathLst>
          </a:custGeom>
          <a:solidFill>
            <a:srgbClr val="68ACFC"/>
          </a:solidFill>
        </p:spPr>
        <p:txBody>
          <a:bodyPr wrap="square" lIns="0" tIns="0" rIns="0" bIns="0" rtlCol="0">
            <a:noAutofit/>
          </a:bodyPr>
          <a:lstStyle/>
          <a:p>
            <a:endParaRPr>
              <a:solidFill>
                <a:schemeClr val="bg1"/>
              </a:solidFill>
            </a:endParaRPr>
          </a:p>
        </p:txBody>
      </p:sp>
      <p:sp>
        <p:nvSpPr>
          <p:cNvPr id="48" name="object 48"/>
          <p:cNvSpPr/>
          <p:nvPr/>
        </p:nvSpPr>
        <p:spPr>
          <a:xfrm>
            <a:off x="451286" y="1749325"/>
            <a:ext cx="2801364" cy="1658494"/>
          </a:xfrm>
          <a:custGeom>
            <a:avLst/>
            <a:gdLst/>
            <a:ahLst/>
            <a:cxnLst/>
            <a:rect l="l" t="t" r="r" b="b"/>
            <a:pathLst>
              <a:path w="6617071" h="6587792">
                <a:moveTo>
                  <a:pt x="146395" y="0"/>
                </a:moveTo>
                <a:lnTo>
                  <a:pt x="6470675" y="0"/>
                </a:lnTo>
                <a:lnTo>
                  <a:pt x="6485370" y="728"/>
                </a:lnTo>
                <a:lnTo>
                  <a:pt x="6526684" y="11096"/>
                </a:lnTo>
                <a:lnTo>
                  <a:pt x="6562383" y="32278"/>
                </a:lnTo>
                <a:lnTo>
                  <a:pt x="6590588" y="62394"/>
                </a:lnTo>
                <a:lnTo>
                  <a:pt x="6609421" y="99568"/>
                </a:lnTo>
                <a:lnTo>
                  <a:pt x="6617004" y="141919"/>
                </a:lnTo>
                <a:lnTo>
                  <a:pt x="6617071" y="146395"/>
                </a:lnTo>
                <a:lnTo>
                  <a:pt x="6617071" y="6441397"/>
                </a:lnTo>
                <a:lnTo>
                  <a:pt x="6610725" y="6484165"/>
                </a:lnTo>
                <a:lnTo>
                  <a:pt x="6592939" y="6521944"/>
                </a:lnTo>
                <a:lnTo>
                  <a:pt x="6565592" y="6552856"/>
                </a:lnTo>
                <a:lnTo>
                  <a:pt x="6530562" y="6575022"/>
                </a:lnTo>
                <a:lnTo>
                  <a:pt x="6489728" y="6586563"/>
                </a:lnTo>
                <a:lnTo>
                  <a:pt x="6470675" y="6587792"/>
                </a:lnTo>
                <a:lnTo>
                  <a:pt x="146395" y="6587792"/>
                </a:lnTo>
                <a:lnTo>
                  <a:pt x="103627" y="6581446"/>
                </a:lnTo>
                <a:lnTo>
                  <a:pt x="65847" y="6563660"/>
                </a:lnTo>
                <a:lnTo>
                  <a:pt x="34935" y="6536313"/>
                </a:lnTo>
                <a:lnTo>
                  <a:pt x="12770" y="6501283"/>
                </a:lnTo>
                <a:lnTo>
                  <a:pt x="1228" y="6460449"/>
                </a:lnTo>
                <a:lnTo>
                  <a:pt x="0" y="6441397"/>
                </a:lnTo>
                <a:lnTo>
                  <a:pt x="0" y="146395"/>
                </a:lnTo>
                <a:lnTo>
                  <a:pt x="728" y="131701"/>
                </a:lnTo>
                <a:lnTo>
                  <a:pt x="2866" y="117421"/>
                </a:lnTo>
                <a:lnTo>
                  <a:pt x="6346" y="103627"/>
                </a:lnTo>
                <a:lnTo>
                  <a:pt x="11096" y="90387"/>
                </a:lnTo>
                <a:lnTo>
                  <a:pt x="17048" y="77770"/>
                </a:lnTo>
                <a:lnTo>
                  <a:pt x="24131" y="65847"/>
                </a:lnTo>
                <a:lnTo>
                  <a:pt x="32277" y="54688"/>
                </a:lnTo>
                <a:lnTo>
                  <a:pt x="41416" y="44360"/>
                </a:lnTo>
                <a:lnTo>
                  <a:pt x="51478" y="34935"/>
                </a:lnTo>
                <a:lnTo>
                  <a:pt x="62394" y="26482"/>
                </a:lnTo>
                <a:lnTo>
                  <a:pt x="74094" y="19070"/>
                </a:lnTo>
                <a:lnTo>
                  <a:pt x="86508" y="12769"/>
                </a:lnTo>
                <a:lnTo>
                  <a:pt x="99567" y="7649"/>
                </a:lnTo>
                <a:lnTo>
                  <a:pt x="113202" y="3779"/>
                </a:lnTo>
                <a:lnTo>
                  <a:pt x="127342" y="1228"/>
                </a:lnTo>
                <a:lnTo>
                  <a:pt x="141919" y="67"/>
                </a:lnTo>
                <a:lnTo>
                  <a:pt x="146395" y="0"/>
                </a:lnTo>
                <a:close/>
              </a:path>
            </a:pathLst>
          </a:custGeom>
          <a:ln w="29279">
            <a:solidFill>
              <a:srgbClr val="000000"/>
            </a:solidFill>
          </a:ln>
        </p:spPr>
        <p:txBody>
          <a:bodyPr wrap="square" lIns="0" tIns="0" rIns="0" bIns="0" rtlCol="0">
            <a:noAutofit/>
          </a:bodyPr>
          <a:lstStyle/>
          <a:p>
            <a:endParaRPr>
              <a:solidFill>
                <a:schemeClr val="bg1"/>
              </a:solidFill>
            </a:endParaRPr>
          </a:p>
        </p:txBody>
      </p:sp>
      <p:sp>
        <p:nvSpPr>
          <p:cNvPr id="38" name="object 38"/>
          <p:cNvSpPr txBox="1"/>
          <p:nvPr/>
        </p:nvSpPr>
        <p:spPr>
          <a:xfrm>
            <a:off x="3771069" y="2115785"/>
            <a:ext cx="5837399" cy="4297679"/>
          </a:xfrm>
          <a:prstGeom prst="rect">
            <a:avLst/>
          </a:prstGeom>
        </p:spPr>
        <p:txBody>
          <a:bodyPr wrap="square" lIns="0" tIns="0" rIns="0" bIns="0" rtlCol="0">
            <a:noAutofit/>
          </a:bodyPr>
          <a:lstStyle/>
          <a:p>
            <a:pPr marL="7717">
              <a:lnSpc>
                <a:spcPts val="3002"/>
              </a:lnSpc>
              <a:spcBef>
                <a:spcPts val="150"/>
              </a:spcBef>
            </a:pPr>
            <a:r>
              <a:rPr lang="en-US" sz="2400" b="1" dirty="0" err="1">
                <a:solidFill>
                  <a:schemeClr val="bg1"/>
                </a:solidFill>
                <a:latin typeface="Cambria" panose="02040503050406030204" pitchFamily="18" charset="0"/>
                <a:cs typeface="Times New Roman"/>
              </a:rPr>
              <a:t>I</a:t>
            </a:r>
            <a:r>
              <a:rPr sz="2400" b="1" dirty="0" err="1">
                <a:solidFill>
                  <a:schemeClr val="bg1"/>
                </a:solidFill>
                <a:latin typeface="Cambria" panose="02040503050406030204" pitchFamily="18" charset="0"/>
                <a:cs typeface="Times New Roman"/>
              </a:rPr>
              <a:t>nt</a:t>
            </a:r>
            <a:r>
              <a:rPr lang="en-US" sz="2400" b="1" dirty="0">
                <a:solidFill>
                  <a:schemeClr val="bg1"/>
                </a:solidFill>
                <a:latin typeface="Cambria" panose="02040503050406030204" pitchFamily="18" charset="0"/>
                <a:cs typeface="Times New Roman"/>
              </a:rPr>
              <a:t> </a:t>
            </a:r>
            <a:r>
              <a:rPr lang="en-US" sz="2400" b="1" dirty="0" err="1">
                <a:solidFill>
                  <a:schemeClr val="bg1"/>
                </a:solidFill>
                <a:latin typeface="Cambria" panose="02040503050406030204" pitchFamily="18" charset="0"/>
                <a:cs typeface="Times New Roman"/>
              </a:rPr>
              <a:t>ledPin</a:t>
            </a:r>
            <a:r>
              <a:rPr lang="en-US" sz="2400" b="1" dirty="0">
                <a:solidFill>
                  <a:schemeClr val="bg1"/>
                </a:solidFill>
                <a:latin typeface="Cambria" panose="02040503050406030204" pitchFamily="18" charset="0"/>
                <a:cs typeface="Times New Roman"/>
              </a:rPr>
              <a:t> = 13;</a:t>
            </a:r>
          </a:p>
          <a:p>
            <a:pPr marL="7717">
              <a:lnSpc>
                <a:spcPts val="3002"/>
              </a:lnSpc>
              <a:spcBef>
                <a:spcPts val="150"/>
              </a:spcBef>
            </a:pPr>
            <a:r>
              <a:rPr lang="en-US" sz="2400" dirty="0">
                <a:solidFill>
                  <a:schemeClr val="bg1"/>
                </a:solidFill>
                <a:latin typeface="Cambria" panose="02040503050406030204" pitchFamily="18" charset="0"/>
                <a:cs typeface="Times New Roman"/>
              </a:rPr>
              <a:t>	//led connected to control pin 13</a:t>
            </a:r>
          </a:p>
          <a:p>
            <a:pPr marL="7717">
              <a:lnSpc>
                <a:spcPts val="3002"/>
              </a:lnSpc>
              <a:spcBef>
                <a:spcPts val="150"/>
              </a:spcBef>
            </a:pPr>
            <a:endParaRPr lang="en-US" sz="2400" dirty="0">
              <a:solidFill>
                <a:schemeClr val="bg1"/>
              </a:solidFill>
              <a:latin typeface="Cambria" panose="02040503050406030204" pitchFamily="18" charset="0"/>
              <a:cs typeface="Times New Roman"/>
            </a:endParaRPr>
          </a:p>
          <a:p>
            <a:pPr marL="7717">
              <a:lnSpc>
                <a:spcPts val="3002"/>
              </a:lnSpc>
              <a:spcBef>
                <a:spcPts val="150"/>
              </a:spcBef>
            </a:pPr>
            <a:r>
              <a:rPr lang="en-US" sz="2400" b="1" dirty="0" err="1">
                <a:solidFill>
                  <a:schemeClr val="bg1"/>
                </a:solidFill>
                <a:latin typeface="Cambria" panose="02040503050406030204" pitchFamily="18" charset="0"/>
                <a:cs typeface="Times New Roman"/>
              </a:rPr>
              <a:t>Int</a:t>
            </a:r>
            <a:r>
              <a:rPr lang="en-US" sz="2400" b="1" dirty="0">
                <a:solidFill>
                  <a:schemeClr val="bg1"/>
                </a:solidFill>
                <a:latin typeface="Cambria" panose="02040503050406030204" pitchFamily="18" charset="0"/>
                <a:cs typeface="Times New Roman"/>
              </a:rPr>
              <a:t> </a:t>
            </a:r>
            <a:r>
              <a:rPr lang="en-US" sz="2400" b="1" dirty="0" err="1">
                <a:solidFill>
                  <a:schemeClr val="bg1"/>
                </a:solidFill>
                <a:latin typeface="Cambria" panose="02040503050406030204" pitchFamily="18" charset="0"/>
                <a:cs typeface="Times New Roman"/>
              </a:rPr>
              <a:t>aSensor</a:t>
            </a:r>
            <a:r>
              <a:rPr lang="en-US" sz="2400" b="1" dirty="0">
                <a:solidFill>
                  <a:schemeClr val="bg1"/>
                </a:solidFill>
                <a:latin typeface="Cambria" panose="02040503050406030204" pitchFamily="18" charset="0"/>
                <a:cs typeface="Times New Roman"/>
              </a:rPr>
              <a:t> = 0;</a:t>
            </a:r>
          </a:p>
          <a:p>
            <a:pPr marL="7717">
              <a:lnSpc>
                <a:spcPts val="3002"/>
              </a:lnSpc>
              <a:spcBef>
                <a:spcPts val="150"/>
              </a:spcBef>
            </a:pPr>
            <a:r>
              <a:rPr lang="en-US" sz="2400" dirty="0">
                <a:solidFill>
                  <a:schemeClr val="bg1"/>
                </a:solidFill>
                <a:latin typeface="Cambria" panose="02040503050406030204" pitchFamily="18" charset="0"/>
                <a:cs typeface="Times New Roman"/>
              </a:rPr>
              <a:t>	//setup sensor ‘</a:t>
            </a:r>
            <a:r>
              <a:rPr lang="en-US" sz="2400" dirty="0" err="1">
                <a:solidFill>
                  <a:schemeClr val="bg1"/>
                </a:solidFill>
                <a:latin typeface="Cambria" panose="02040503050406030204" pitchFamily="18" charset="0"/>
                <a:cs typeface="Times New Roman"/>
              </a:rPr>
              <a:t>aSensor</a:t>
            </a:r>
            <a:r>
              <a:rPr lang="en-US" sz="2400" dirty="0">
                <a:solidFill>
                  <a:schemeClr val="bg1"/>
                </a:solidFill>
                <a:latin typeface="Cambria" panose="02040503050406030204" pitchFamily="18" charset="0"/>
                <a:cs typeface="Times New Roman"/>
              </a:rPr>
              <a:t>’ on analog pin 0</a:t>
            </a:r>
          </a:p>
          <a:p>
            <a:pPr marL="7717">
              <a:lnSpc>
                <a:spcPts val="3002"/>
              </a:lnSpc>
              <a:spcBef>
                <a:spcPts val="150"/>
              </a:spcBef>
            </a:pPr>
            <a:endParaRPr lang="en-US" sz="2400" dirty="0">
              <a:solidFill>
                <a:schemeClr val="bg1"/>
              </a:solidFill>
              <a:latin typeface="Cambria" panose="02040503050406030204" pitchFamily="18" charset="0"/>
              <a:cs typeface="Times New Roman"/>
            </a:endParaRPr>
          </a:p>
          <a:p>
            <a:pPr marL="7717">
              <a:lnSpc>
                <a:spcPts val="3002"/>
              </a:lnSpc>
              <a:spcBef>
                <a:spcPts val="150"/>
              </a:spcBef>
            </a:pPr>
            <a:r>
              <a:rPr lang="en-US" sz="2400" b="1" dirty="0" err="1">
                <a:solidFill>
                  <a:schemeClr val="bg1"/>
                </a:solidFill>
                <a:latin typeface="Cambria" panose="02040503050406030204" pitchFamily="18" charset="0"/>
                <a:cs typeface="Times New Roman"/>
              </a:rPr>
              <a:t>Int</a:t>
            </a:r>
            <a:r>
              <a:rPr lang="en-US" sz="2400" b="1" dirty="0">
                <a:solidFill>
                  <a:schemeClr val="bg1"/>
                </a:solidFill>
                <a:latin typeface="Cambria" panose="02040503050406030204" pitchFamily="18" charset="0"/>
                <a:cs typeface="Times New Roman"/>
              </a:rPr>
              <a:t> </a:t>
            </a:r>
            <a:r>
              <a:rPr lang="en-US" sz="2400" b="1" dirty="0" err="1">
                <a:solidFill>
                  <a:schemeClr val="bg1"/>
                </a:solidFill>
                <a:latin typeface="Cambria" panose="02040503050406030204" pitchFamily="18" charset="0"/>
                <a:cs typeface="Times New Roman"/>
              </a:rPr>
              <a:t>statePin</a:t>
            </a:r>
            <a:r>
              <a:rPr lang="en-US" sz="2400" b="1" dirty="0">
                <a:solidFill>
                  <a:schemeClr val="bg1"/>
                </a:solidFill>
                <a:latin typeface="Cambria" panose="02040503050406030204" pitchFamily="18" charset="0"/>
                <a:cs typeface="Times New Roman"/>
              </a:rPr>
              <a:t> = LOW;</a:t>
            </a:r>
            <a:endParaRPr lang="en-US" sz="2400" dirty="0">
              <a:solidFill>
                <a:schemeClr val="bg1"/>
              </a:solidFill>
              <a:latin typeface="Cambria" panose="02040503050406030204" pitchFamily="18" charset="0"/>
              <a:cs typeface="Times New Roman"/>
            </a:endParaRPr>
          </a:p>
          <a:p>
            <a:pPr marL="7717">
              <a:lnSpc>
                <a:spcPts val="3002"/>
              </a:lnSpc>
              <a:spcBef>
                <a:spcPts val="150"/>
              </a:spcBef>
            </a:pPr>
            <a:r>
              <a:rPr lang="en-US" sz="2400" dirty="0">
                <a:solidFill>
                  <a:schemeClr val="bg1"/>
                </a:solidFill>
                <a:latin typeface="Cambria" panose="02040503050406030204" pitchFamily="18" charset="0"/>
                <a:cs typeface="Times New Roman"/>
              </a:rPr>
              <a:t>	//use this to hold the state of a pin</a:t>
            </a:r>
            <a:endParaRPr sz="2400" dirty="0">
              <a:solidFill>
                <a:schemeClr val="bg1"/>
              </a:solidFill>
              <a:latin typeface="Cambria" panose="02040503050406030204" pitchFamily="18" charset="0"/>
              <a:cs typeface="Times New Roman"/>
            </a:endParaRPr>
          </a:p>
        </p:txBody>
      </p:sp>
      <p:sp>
        <p:nvSpPr>
          <p:cNvPr id="24" name="object 24"/>
          <p:cNvSpPr txBox="1"/>
          <p:nvPr/>
        </p:nvSpPr>
        <p:spPr>
          <a:xfrm>
            <a:off x="3738401" y="3326826"/>
            <a:ext cx="1600829" cy="323685"/>
          </a:xfrm>
          <a:prstGeom prst="rect">
            <a:avLst/>
          </a:prstGeom>
        </p:spPr>
        <p:txBody>
          <a:bodyPr wrap="square" lIns="0" tIns="0" rIns="0" bIns="0" rtlCol="0">
            <a:noAutofit/>
          </a:bodyPr>
          <a:lstStyle/>
          <a:p>
            <a:pPr marL="7717">
              <a:lnSpc>
                <a:spcPts val="2643"/>
              </a:lnSpc>
              <a:spcBef>
                <a:spcPts val="132"/>
              </a:spcBef>
            </a:pPr>
            <a:endParaRPr sz="2500">
              <a:solidFill>
                <a:schemeClr val="bg1"/>
              </a:solidFill>
              <a:latin typeface="Gill Sans MT"/>
              <a:cs typeface="Gill Sans MT"/>
            </a:endParaRPr>
          </a:p>
        </p:txBody>
      </p:sp>
      <p:sp>
        <p:nvSpPr>
          <p:cNvPr id="4" name="object 4"/>
          <p:cNvSpPr txBox="1"/>
          <p:nvPr/>
        </p:nvSpPr>
        <p:spPr>
          <a:xfrm>
            <a:off x="50800" y="2181442"/>
            <a:ext cx="2743200" cy="903864"/>
          </a:xfrm>
          <a:prstGeom prst="rect">
            <a:avLst/>
          </a:prstGeom>
        </p:spPr>
        <p:txBody>
          <a:bodyPr wrap="square" lIns="0" tIns="0" rIns="0" bIns="0" rtlCol="0">
            <a:noAutofit/>
          </a:bodyPr>
          <a:lstStyle/>
          <a:p>
            <a:pPr marL="834661" algn="ctr">
              <a:lnSpc>
                <a:spcPct val="96638"/>
              </a:lnSpc>
              <a:spcBef>
                <a:spcPts val="15254"/>
              </a:spcBef>
            </a:pPr>
            <a:r>
              <a:rPr lang="en-US" sz="2500" b="1" spc="-72" dirty="0">
                <a:solidFill>
                  <a:schemeClr val="bg1"/>
                </a:solidFill>
                <a:latin typeface="Gill Sans MT"/>
                <a:cs typeface="Gill Sans MT"/>
              </a:rPr>
              <a:t>Global </a:t>
            </a:r>
            <a:r>
              <a:rPr sz="2500" b="1" spc="-72" dirty="0">
                <a:solidFill>
                  <a:schemeClr val="bg1"/>
                </a:solidFill>
                <a:latin typeface="Gill Sans MT"/>
                <a:cs typeface="Gill Sans MT"/>
              </a:rPr>
              <a:t>V</a:t>
            </a:r>
            <a:r>
              <a:rPr sz="2500" b="1" spc="36" dirty="0">
                <a:solidFill>
                  <a:schemeClr val="bg1"/>
                </a:solidFill>
                <a:latin typeface="Gill Sans MT"/>
                <a:cs typeface="Gill Sans MT"/>
              </a:rPr>
              <a:t>a</a:t>
            </a:r>
            <a:r>
              <a:rPr sz="2500" b="1" spc="-109" dirty="0">
                <a:solidFill>
                  <a:schemeClr val="bg1"/>
                </a:solidFill>
                <a:latin typeface="Gill Sans MT"/>
                <a:cs typeface="Gill Sans MT"/>
              </a:rPr>
              <a:t>r</a:t>
            </a:r>
            <a:r>
              <a:rPr sz="2500" b="1" dirty="0">
                <a:solidFill>
                  <a:schemeClr val="bg1"/>
                </a:solidFill>
                <a:latin typeface="Gill Sans MT"/>
                <a:cs typeface="Gill Sans MT"/>
              </a:rPr>
              <a:t>i</a:t>
            </a:r>
            <a:r>
              <a:rPr sz="2500" b="1" spc="36" dirty="0">
                <a:solidFill>
                  <a:schemeClr val="bg1"/>
                </a:solidFill>
                <a:latin typeface="Gill Sans MT"/>
                <a:cs typeface="Gill Sans MT"/>
              </a:rPr>
              <a:t>a</a:t>
            </a:r>
            <a:r>
              <a:rPr sz="2500" b="1" spc="-36" dirty="0">
                <a:solidFill>
                  <a:schemeClr val="bg1"/>
                </a:solidFill>
                <a:latin typeface="Gill Sans MT"/>
                <a:cs typeface="Gill Sans MT"/>
              </a:rPr>
              <a:t>b</a:t>
            </a:r>
            <a:r>
              <a:rPr sz="2500" b="1" dirty="0">
                <a:solidFill>
                  <a:schemeClr val="bg1"/>
                </a:solidFill>
                <a:latin typeface="Gill Sans MT"/>
                <a:cs typeface="Gill Sans MT"/>
              </a:rPr>
              <a:t>les</a:t>
            </a:r>
            <a:endParaRPr sz="2500" dirty="0">
              <a:solidFill>
                <a:schemeClr val="bg1"/>
              </a:solidFill>
              <a:latin typeface="Gill Sans MT"/>
              <a:cs typeface="Gill Sans MT"/>
            </a:endParaRPr>
          </a:p>
        </p:txBody>
      </p:sp>
      <p:sp>
        <p:nvSpPr>
          <p:cNvPr id="2" name="object 2"/>
          <p:cNvSpPr txBox="1"/>
          <p:nvPr/>
        </p:nvSpPr>
        <p:spPr>
          <a:xfrm>
            <a:off x="195074" y="6322190"/>
            <a:ext cx="9766488" cy="77419"/>
          </a:xfrm>
          <a:prstGeom prst="rect">
            <a:avLst/>
          </a:prstGeom>
        </p:spPr>
        <p:txBody>
          <a:bodyPr wrap="square" lIns="0" tIns="0" rIns="0" bIns="0" rtlCol="0">
            <a:noAutofit/>
          </a:bodyPr>
          <a:lstStyle/>
          <a:p>
            <a:pPr marL="15433">
              <a:lnSpc>
                <a:spcPts val="608"/>
              </a:lnSpc>
            </a:pPr>
            <a:endParaRPr sz="600">
              <a:solidFill>
                <a:schemeClr val="bg1"/>
              </a:solidFill>
            </a:endParaRPr>
          </a:p>
        </p:txBody>
      </p:sp>
      <p:sp>
        <p:nvSpPr>
          <p:cNvPr id="50"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schemeClr val="bg1"/>
                </a:solidFill>
                <a:latin typeface="+mn-lt"/>
                <a:ea typeface="+mn-ea"/>
                <a:cs typeface="+mn-cs"/>
              </a:rPr>
              <a:t>Global Variable</a:t>
            </a:r>
            <a:endParaRPr lang="en-US" dirty="0">
              <a:solidFill>
                <a:schemeClr val="bg1"/>
              </a:solidFill>
              <a:latin typeface="+mn-lt"/>
            </a:endParaRPr>
          </a:p>
        </p:txBody>
      </p:sp>
      <p:sp>
        <p:nvSpPr>
          <p:cNvPr id="49" name="object 49"/>
          <p:cNvSpPr/>
          <p:nvPr/>
        </p:nvSpPr>
        <p:spPr>
          <a:xfrm>
            <a:off x="965200" y="3803988"/>
            <a:ext cx="1588102" cy="2275510"/>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2" name="object 12"/>
          <p:cNvSpPr/>
          <p:nvPr/>
        </p:nvSpPr>
        <p:spPr>
          <a:xfrm>
            <a:off x="451286" y="1649913"/>
            <a:ext cx="2895601" cy="1837878"/>
          </a:xfrm>
          <a:custGeom>
            <a:avLst/>
            <a:gdLst/>
            <a:ahLst/>
            <a:cxnLst/>
            <a:rect l="l" t="t" r="r" b="b"/>
            <a:pathLst>
              <a:path w="5750303" h="5373234">
                <a:moveTo>
                  <a:pt x="0" y="5216121"/>
                </a:moveTo>
                <a:lnTo>
                  <a:pt x="7993" y="5265731"/>
                </a:lnTo>
                <a:lnTo>
                  <a:pt x="26328" y="5303213"/>
                </a:lnTo>
                <a:lnTo>
                  <a:pt x="53541" y="5334265"/>
                </a:lnTo>
                <a:lnTo>
                  <a:pt x="88001" y="5357256"/>
                </a:lnTo>
                <a:lnTo>
                  <a:pt x="128079" y="5370556"/>
                </a:lnTo>
                <a:lnTo>
                  <a:pt x="157112" y="5373234"/>
                </a:lnTo>
                <a:lnTo>
                  <a:pt x="5593190" y="5373234"/>
                </a:lnTo>
                <a:lnTo>
                  <a:pt x="5642800" y="5365240"/>
                </a:lnTo>
                <a:lnTo>
                  <a:pt x="5680282" y="5346906"/>
                </a:lnTo>
                <a:lnTo>
                  <a:pt x="5711334" y="5319692"/>
                </a:lnTo>
                <a:lnTo>
                  <a:pt x="5734326" y="5285232"/>
                </a:lnTo>
                <a:lnTo>
                  <a:pt x="5747626" y="5245154"/>
                </a:lnTo>
                <a:lnTo>
                  <a:pt x="5750303" y="5216121"/>
                </a:lnTo>
                <a:lnTo>
                  <a:pt x="5750303" y="157111"/>
                </a:lnTo>
                <a:lnTo>
                  <a:pt x="5742310" y="107503"/>
                </a:lnTo>
                <a:lnTo>
                  <a:pt x="5723975" y="70021"/>
                </a:lnTo>
                <a:lnTo>
                  <a:pt x="5696762" y="38969"/>
                </a:lnTo>
                <a:lnTo>
                  <a:pt x="5662301" y="15977"/>
                </a:lnTo>
                <a:lnTo>
                  <a:pt x="5622224" y="2677"/>
                </a:lnTo>
                <a:lnTo>
                  <a:pt x="5593190" y="0"/>
                </a:lnTo>
                <a:lnTo>
                  <a:pt x="157112" y="0"/>
                </a:lnTo>
                <a:lnTo>
                  <a:pt x="107503" y="7992"/>
                </a:lnTo>
                <a:lnTo>
                  <a:pt x="70021" y="26327"/>
                </a:lnTo>
                <a:lnTo>
                  <a:pt x="38969" y="53540"/>
                </a:lnTo>
                <a:lnTo>
                  <a:pt x="15977" y="88001"/>
                </a:lnTo>
                <a:lnTo>
                  <a:pt x="2677" y="128078"/>
                </a:lnTo>
                <a:lnTo>
                  <a:pt x="0" y="157111"/>
                </a:lnTo>
                <a:lnTo>
                  <a:pt x="0" y="5216121"/>
                </a:lnTo>
                <a:close/>
              </a:path>
            </a:pathLst>
          </a:custGeom>
          <a:solidFill>
            <a:srgbClr val="8DE26A"/>
          </a:solidFill>
        </p:spPr>
        <p:txBody>
          <a:bodyPr wrap="square" lIns="0" tIns="0" rIns="0" bIns="0" rtlCol="0">
            <a:noAutofit/>
          </a:bodyPr>
          <a:lstStyle/>
          <a:p>
            <a:endParaRPr dirty="0">
              <a:solidFill>
                <a:schemeClr val="bg1"/>
              </a:solidFill>
            </a:endParaRPr>
          </a:p>
        </p:txBody>
      </p:sp>
      <p:sp>
        <p:nvSpPr>
          <p:cNvPr id="13" name="object 13"/>
          <p:cNvSpPr/>
          <p:nvPr/>
        </p:nvSpPr>
        <p:spPr>
          <a:xfrm>
            <a:off x="451285" y="1649912"/>
            <a:ext cx="2895601" cy="1837878"/>
          </a:xfrm>
          <a:custGeom>
            <a:avLst/>
            <a:gdLst/>
            <a:ahLst/>
            <a:cxnLst/>
            <a:rect l="l" t="t" r="r" b="b"/>
            <a:pathLst>
              <a:path w="5750302" h="5373233">
                <a:moveTo>
                  <a:pt x="157112" y="0"/>
                </a:moveTo>
                <a:lnTo>
                  <a:pt x="5593190" y="0"/>
                </a:lnTo>
                <a:lnTo>
                  <a:pt x="5607898" y="679"/>
                </a:lnTo>
                <a:lnTo>
                  <a:pt x="5649485" y="10386"/>
                </a:lnTo>
                <a:lnTo>
                  <a:pt x="5685999" y="30329"/>
                </a:lnTo>
                <a:lnTo>
                  <a:pt x="5715809" y="58875"/>
                </a:lnTo>
                <a:lnTo>
                  <a:pt x="5737285" y="94395"/>
                </a:lnTo>
                <a:lnTo>
                  <a:pt x="5748794" y="135257"/>
                </a:lnTo>
                <a:lnTo>
                  <a:pt x="5750302" y="157112"/>
                </a:lnTo>
                <a:lnTo>
                  <a:pt x="5750302" y="5216121"/>
                </a:lnTo>
                <a:lnTo>
                  <a:pt x="5744369" y="5259037"/>
                </a:lnTo>
                <a:lnTo>
                  <a:pt x="5727657" y="5297423"/>
                </a:lnTo>
                <a:lnTo>
                  <a:pt x="5701797" y="5329649"/>
                </a:lnTo>
                <a:lnTo>
                  <a:pt x="5668420" y="5354084"/>
                </a:lnTo>
                <a:lnTo>
                  <a:pt x="5629158" y="5369097"/>
                </a:lnTo>
                <a:lnTo>
                  <a:pt x="5593190" y="5373233"/>
                </a:lnTo>
                <a:lnTo>
                  <a:pt x="157112" y="5373233"/>
                </a:lnTo>
                <a:lnTo>
                  <a:pt x="114196" y="5367300"/>
                </a:lnTo>
                <a:lnTo>
                  <a:pt x="75810" y="5350588"/>
                </a:lnTo>
                <a:lnTo>
                  <a:pt x="43583" y="5324728"/>
                </a:lnTo>
                <a:lnTo>
                  <a:pt x="19149" y="5291352"/>
                </a:lnTo>
                <a:lnTo>
                  <a:pt x="4136" y="5252089"/>
                </a:lnTo>
                <a:lnTo>
                  <a:pt x="0" y="5216121"/>
                </a:lnTo>
                <a:lnTo>
                  <a:pt x="0" y="157112"/>
                </a:lnTo>
                <a:lnTo>
                  <a:pt x="679" y="142404"/>
                </a:lnTo>
                <a:lnTo>
                  <a:pt x="2677" y="128078"/>
                </a:lnTo>
                <a:lnTo>
                  <a:pt x="5933" y="114196"/>
                </a:lnTo>
                <a:lnTo>
                  <a:pt x="10386" y="100817"/>
                </a:lnTo>
                <a:lnTo>
                  <a:pt x="15977" y="88001"/>
                </a:lnTo>
                <a:lnTo>
                  <a:pt x="22644" y="75810"/>
                </a:lnTo>
                <a:lnTo>
                  <a:pt x="30328" y="64302"/>
                </a:lnTo>
                <a:lnTo>
                  <a:pt x="38969" y="53540"/>
                </a:lnTo>
                <a:lnTo>
                  <a:pt x="48504" y="43583"/>
                </a:lnTo>
                <a:lnTo>
                  <a:pt x="58875" y="34492"/>
                </a:lnTo>
                <a:lnTo>
                  <a:pt x="70021" y="26327"/>
                </a:lnTo>
                <a:lnTo>
                  <a:pt x="81881" y="19148"/>
                </a:lnTo>
                <a:lnTo>
                  <a:pt x="94395" y="13017"/>
                </a:lnTo>
                <a:lnTo>
                  <a:pt x="107503" y="7992"/>
                </a:lnTo>
                <a:lnTo>
                  <a:pt x="121143" y="4136"/>
                </a:lnTo>
                <a:lnTo>
                  <a:pt x="135257" y="1507"/>
                </a:lnTo>
                <a:lnTo>
                  <a:pt x="149783" y="167"/>
                </a:lnTo>
                <a:lnTo>
                  <a:pt x="157112" y="0"/>
                </a:lnTo>
                <a:close/>
              </a:path>
            </a:pathLst>
          </a:custGeom>
          <a:ln w="31422">
            <a:solidFill>
              <a:srgbClr val="000000"/>
            </a:solidFill>
          </a:ln>
        </p:spPr>
        <p:txBody>
          <a:bodyPr wrap="square" lIns="0" tIns="0" rIns="0" bIns="0" rtlCol="0">
            <a:noAutofit/>
          </a:bodyPr>
          <a:lstStyle/>
          <a:p>
            <a:endParaRPr>
              <a:solidFill>
                <a:schemeClr val="bg1"/>
              </a:solidFill>
            </a:endParaRPr>
          </a:p>
        </p:txBody>
      </p:sp>
      <p:sp>
        <p:nvSpPr>
          <p:cNvPr id="8" name="object 8"/>
          <p:cNvSpPr/>
          <p:nvPr/>
        </p:nvSpPr>
        <p:spPr>
          <a:xfrm>
            <a:off x="965200" y="3733800"/>
            <a:ext cx="1778308" cy="2819400"/>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3" name="object 3"/>
          <p:cNvSpPr txBox="1"/>
          <p:nvPr/>
        </p:nvSpPr>
        <p:spPr>
          <a:xfrm>
            <a:off x="4207864" y="1996046"/>
            <a:ext cx="6053736" cy="3871353"/>
          </a:xfrm>
          <a:prstGeom prst="rect">
            <a:avLst/>
          </a:prstGeom>
        </p:spPr>
        <p:txBody>
          <a:bodyPr wrap="square" lIns="0" tIns="0" rIns="0" bIns="0" rtlCol="0">
            <a:noAutofit/>
          </a:bodyPr>
          <a:lstStyle/>
          <a:p>
            <a:pPr marL="15433">
              <a:lnSpc>
                <a:spcPts val="608"/>
              </a:lnSpc>
            </a:pPr>
            <a:endParaRPr lang="en-US" sz="2400" dirty="0">
              <a:solidFill>
                <a:schemeClr val="bg1"/>
              </a:solidFill>
              <a:latin typeface="Cambria" panose="02040503050406030204" pitchFamily="18" charset="0"/>
            </a:endParaRPr>
          </a:p>
          <a:p>
            <a:pPr marL="15433">
              <a:lnSpc>
                <a:spcPts val="608"/>
              </a:lnSpc>
            </a:pPr>
            <a:endParaRPr lang="en-US" sz="2400" dirty="0">
              <a:solidFill>
                <a:schemeClr val="bg1"/>
              </a:solidFill>
              <a:latin typeface="Cambria" panose="02040503050406030204" pitchFamily="18" charset="0"/>
            </a:endParaRPr>
          </a:p>
          <a:p>
            <a:pPr marL="15433">
              <a:lnSpc>
                <a:spcPts val="608"/>
              </a:lnSpc>
            </a:pPr>
            <a:endParaRPr lang="en-US" sz="2400" dirty="0">
              <a:solidFill>
                <a:schemeClr val="bg1"/>
              </a:solidFill>
              <a:latin typeface="Cambria" panose="02040503050406030204" pitchFamily="18" charset="0"/>
            </a:endParaRPr>
          </a:p>
          <a:p>
            <a:pPr marL="15433">
              <a:lnSpc>
                <a:spcPts val="608"/>
              </a:lnSpc>
            </a:pPr>
            <a:endParaRPr lang="en-US" sz="2400" dirty="0">
              <a:solidFill>
                <a:schemeClr val="bg1"/>
              </a:solidFill>
              <a:latin typeface="Cambria" panose="02040503050406030204" pitchFamily="18" charset="0"/>
            </a:endParaRPr>
          </a:p>
          <a:p>
            <a:pPr marL="15433"/>
            <a:endParaRPr lang="en-US" sz="2400" dirty="0">
              <a:solidFill>
                <a:schemeClr val="bg1"/>
              </a:solidFill>
              <a:latin typeface="Cambria" panose="02040503050406030204" pitchFamily="18" charset="0"/>
            </a:endParaRPr>
          </a:p>
          <a:p>
            <a:pPr marL="358333" indent="-342900">
              <a:buFont typeface="Wingdings" panose="05000000000000000000" pitchFamily="2" charset="2"/>
              <a:buChar char="v"/>
            </a:pPr>
            <a:r>
              <a:rPr lang="en-US" sz="2400" dirty="0" err="1">
                <a:solidFill>
                  <a:schemeClr val="bg1"/>
                </a:solidFill>
                <a:latin typeface="Cambria" panose="02040503050406030204" pitchFamily="18" charset="0"/>
              </a:rPr>
              <a:t>pinMode</a:t>
            </a:r>
            <a:r>
              <a:rPr lang="en-US" sz="2400" dirty="0">
                <a:solidFill>
                  <a:schemeClr val="bg1"/>
                </a:solidFill>
                <a:latin typeface="Cambria" panose="02040503050406030204" pitchFamily="18" charset="0"/>
              </a:rPr>
              <a:t>() </a:t>
            </a:r>
          </a:p>
          <a:p>
            <a:pPr marL="15433"/>
            <a:r>
              <a:rPr lang="en-US" sz="2400" dirty="0">
                <a:solidFill>
                  <a:schemeClr val="bg1"/>
                </a:solidFill>
                <a:latin typeface="Cambria" panose="02040503050406030204" pitchFamily="18" charset="0"/>
              </a:rPr>
              <a:t>	– set a pin as input or output</a:t>
            </a:r>
          </a:p>
          <a:p>
            <a:pPr marL="15433"/>
            <a:endParaRPr lang="en-US" sz="2400" dirty="0">
              <a:solidFill>
                <a:schemeClr val="bg1"/>
              </a:solidFill>
              <a:latin typeface="Cambria" panose="02040503050406030204" pitchFamily="18" charset="0"/>
            </a:endParaRPr>
          </a:p>
          <a:p>
            <a:pPr marL="358333" indent="-342900">
              <a:buFont typeface="Wingdings" panose="05000000000000000000" pitchFamily="2" charset="2"/>
              <a:buChar char="v"/>
            </a:pPr>
            <a:r>
              <a:rPr lang="en-US" sz="2400" dirty="0" err="1">
                <a:solidFill>
                  <a:schemeClr val="bg1"/>
                </a:solidFill>
                <a:latin typeface="Cambria" panose="02040503050406030204" pitchFamily="18" charset="0"/>
                <a:cs typeface="Times New Roman"/>
              </a:rPr>
              <a:t>serial.Begin</a:t>
            </a:r>
            <a:r>
              <a:rPr lang="en-US" sz="2400" dirty="0">
                <a:solidFill>
                  <a:schemeClr val="bg1"/>
                </a:solidFill>
                <a:latin typeface="Cambria" panose="02040503050406030204" pitchFamily="18" charset="0"/>
                <a:cs typeface="Times New Roman"/>
              </a:rPr>
              <a:t>()</a:t>
            </a:r>
            <a:r>
              <a:rPr lang="en-US" sz="2400" spc="-70" dirty="0">
                <a:solidFill>
                  <a:schemeClr val="bg1"/>
                </a:solidFill>
                <a:latin typeface="Cambria" panose="02040503050406030204" pitchFamily="18" charset="0"/>
                <a:cs typeface="Times New Roman"/>
              </a:rPr>
              <a:t> </a:t>
            </a:r>
          </a:p>
          <a:p>
            <a:pPr marL="15433"/>
            <a:r>
              <a:rPr lang="en-US" sz="2400" spc="-70" dirty="0">
                <a:solidFill>
                  <a:schemeClr val="bg1"/>
                </a:solidFill>
                <a:latin typeface="Cambria" panose="02040503050406030204" pitchFamily="18" charset="0"/>
                <a:cs typeface="Times New Roman"/>
              </a:rPr>
              <a:t>	</a:t>
            </a:r>
            <a:r>
              <a:rPr lang="en-US" sz="2400" dirty="0">
                <a:solidFill>
                  <a:schemeClr val="bg1"/>
                </a:solidFill>
                <a:latin typeface="Cambria" panose="02040503050406030204" pitchFamily="18" charset="0"/>
                <a:cs typeface="Gill Sans MT"/>
              </a:rPr>
              <a:t>–</a:t>
            </a:r>
            <a:r>
              <a:rPr lang="en-US" sz="2400" spc="-15"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setup</a:t>
            </a:r>
            <a:r>
              <a:rPr lang="en-US" sz="2400" spc="-69"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to `talk‘ to the</a:t>
            </a:r>
            <a:r>
              <a:rPr lang="en-US" sz="2400" spc="-41"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computer</a:t>
            </a:r>
          </a:p>
          <a:p>
            <a:pPr marL="15433">
              <a:lnSpc>
                <a:spcPts val="608"/>
              </a:lnSpc>
            </a:pPr>
            <a:endParaRPr sz="2400" dirty="0">
              <a:solidFill>
                <a:schemeClr val="bg1"/>
              </a:solidFill>
              <a:latin typeface="Cambria" panose="02040503050406030204" pitchFamily="18" charset="0"/>
            </a:endParaRPr>
          </a:p>
        </p:txBody>
      </p:sp>
      <p:sp>
        <p:nvSpPr>
          <p:cNvPr id="14"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schemeClr val="bg1"/>
                </a:solidFill>
                <a:latin typeface="+mn-lt"/>
                <a:ea typeface="+mn-ea"/>
                <a:cs typeface="+mn-cs"/>
              </a:rPr>
              <a:t>Setup module</a:t>
            </a:r>
            <a:endParaRPr lang="en-US" dirty="0">
              <a:solidFill>
                <a:schemeClr val="bg1"/>
              </a:solidFill>
              <a:latin typeface="+mn-lt"/>
            </a:endParaRPr>
          </a:p>
        </p:txBody>
      </p:sp>
      <p:sp>
        <p:nvSpPr>
          <p:cNvPr id="15" name="TextBox 14"/>
          <p:cNvSpPr txBox="1"/>
          <p:nvPr/>
        </p:nvSpPr>
        <p:spPr>
          <a:xfrm>
            <a:off x="1270000" y="2286000"/>
            <a:ext cx="1321077" cy="461665"/>
          </a:xfrm>
          <a:prstGeom prst="rect">
            <a:avLst/>
          </a:prstGeom>
          <a:noFill/>
        </p:spPr>
        <p:txBody>
          <a:bodyPr wrap="square" rtlCol="0">
            <a:spAutoFit/>
          </a:bodyPr>
          <a:lstStyle/>
          <a:p>
            <a:r>
              <a:rPr lang="en-US" sz="2400" b="1" dirty="0">
                <a:solidFill>
                  <a:schemeClr val="bg1"/>
                </a:solidFill>
              </a:rPr>
              <a:t>Setup()</a:t>
            </a: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2"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schemeClr val="bg1"/>
                </a:solidFill>
                <a:latin typeface="+mn-lt"/>
                <a:ea typeface="+mn-ea"/>
                <a:cs typeface="+mn-cs"/>
              </a:rPr>
              <a:t>Setup module example</a:t>
            </a:r>
            <a:endParaRPr lang="en-US" dirty="0">
              <a:solidFill>
                <a:schemeClr val="bg1"/>
              </a:solidFill>
              <a:latin typeface="+mn-lt"/>
            </a:endParaRPr>
          </a:p>
        </p:txBody>
      </p:sp>
      <p:sp>
        <p:nvSpPr>
          <p:cNvPr id="13" name="object 12"/>
          <p:cNvSpPr/>
          <p:nvPr/>
        </p:nvSpPr>
        <p:spPr>
          <a:xfrm>
            <a:off x="451286" y="1649913"/>
            <a:ext cx="2895601" cy="1837878"/>
          </a:xfrm>
          <a:custGeom>
            <a:avLst/>
            <a:gdLst/>
            <a:ahLst/>
            <a:cxnLst/>
            <a:rect l="l" t="t" r="r" b="b"/>
            <a:pathLst>
              <a:path w="5750303" h="5373234">
                <a:moveTo>
                  <a:pt x="0" y="5216121"/>
                </a:moveTo>
                <a:lnTo>
                  <a:pt x="7993" y="5265731"/>
                </a:lnTo>
                <a:lnTo>
                  <a:pt x="26328" y="5303213"/>
                </a:lnTo>
                <a:lnTo>
                  <a:pt x="53541" y="5334265"/>
                </a:lnTo>
                <a:lnTo>
                  <a:pt x="88001" y="5357256"/>
                </a:lnTo>
                <a:lnTo>
                  <a:pt x="128079" y="5370556"/>
                </a:lnTo>
                <a:lnTo>
                  <a:pt x="157112" y="5373234"/>
                </a:lnTo>
                <a:lnTo>
                  <a:pt x="5593190" y="5373234"/>
                </a:lnTo>
                <a:lnTo>
                  <a:pt x="5642800" y="5365240"/>
                </a:lnTo>
                <a:lnTo>
                  <a:pt x="5680282" y="5346906"/>
                </a:lnTo>
                <a:lnTo>
                  <a:pt x="5711334" y="5319692"/>
                </a:lnTo>
                <a:lnTo>
                  <a:pt x="5734326" y="5285232"/>
                </a:lnTo>
                <a:lnTo>
                  <a:pt x="5747626" y="5245154"/>
                </a:lnTo>
                <a:lnTo>
                  <a:pt x="5750303" y="5216121"/>
                </a:lnTo>
                <a:lnTo>
                  <a:pt x="5750303" y="157111"/>
                </a:lnTo>
                <a:lnTo>
                  <a:pt x="5742310" y="107503"/>
                </a:lnTo>
                <a:lnTo>
                  <a:pt x="5723975" y="70021"/>
                </a:lnTo>
                <a:lnTo>
                  <a:pt x="5696762" y="38969"/>
                </a:lnTo>
                <a:lnTo>
                  <a:pt x="5662301" y="15977"/>
                </a:lnTo>
                <a:lnTo>
                  <a:pt x="5622224" y="2677"/>
                </a:lnTo>
                <a:lnTo>
                  <a:pt x="5593190" y="0"/>
                </a:lnTo>
                <a:lnTo>
                  <a:pt x="157112" y="0"/>
                </a:lnTo>
                <a:lnTo>
                  <a:pt x="107503" y="7992"/>
                </a:lnTo>
                <a:lnTo>
                  <a:pt x="70021" y="26327"/>
                </a:lnTo>
                <a:lnTo>
                  <a:pt x="38969" y="53540"/>
                </a:lnTo>
                <a:lnTo>
                  <a:pt x="15977" y="88001"/>
                </a:lnTo>
                <a:lnTo>
                  <a:pt x="2677" y="128078"/>
                </a:lnTo>
                <a:lnTo>
                  <a:pt x="0" y="157111"/>
                </a:lnTo>
                <a:lnTo>
                  <a:pt x="0" y="5216121"/>
                </a:lnTo>
                <a:close/>
              </a:path>
            </a:pathLst>
          </a:custGeom>
          <a:solidFill>
            <a:srgbClr val="8DE26A"/>
          </a:solidFill>
        </p:spPr>
        <p:txBody>
          <a:bodyPr wrap="square" lIns="0" tIns="0" rIns="0" bIns="0" rtlCol="0">
            <a:noAutofit/>
          </a:bodyPr>
          <a:lstStyle/>
          <a:p>
            <a:endParaRPr dirty="0">
              <a:solidFill>
                <a:schemeClr val="bg1"/>
              </a:solidFill>
            </a:endParaRPr>
          </a:p>
        </p:txBody>
      </p:sp>
      <p:sp>
        <p:nvSpPr>
          <p:cNvPr id="14" name="object 13"/>
          <p:cNvSpPr/>
          <p:nvPr/>
        </p:nvSpPr>
        <p:spPr>
          <a:xfrm>
            <a:off x="451285" y="1649912"/>
            <a:ext cx="2895601" cy="1837878"/>
          </a:xfrm>
          <a:custGeom>
            <a:avLst/>
            <a:gdLst/>
            <a:ahLst/>
            <a:cxnLst/>
            <a:rect l="l" t="t" r="r" b="b"/>
            <a:pathLst>
              <a:path w="5750302" h="5373233">
                <a:moveTo>
                  <a:pt x="157112" y="0"/>
                </a:moveTo>
                <a:lnTo>
                  <a:pt x="5593190" y="0"/>
                </a:lnTo>
                <a:lnTo>
                  <a:pt x="5607898" y="679"/>
                </a:lnTo>
                <a:lnTo>
                  <a:pt x="5649485" y="10386"/>
                </a:lnTo>
                <a:lnTo>
                  <a:pt x="5685999" y="30329"/>
                </a:lnTo>
                <a:lnTo>
                  <a:pt x="5715809" y="58875"/>
                </a:lnTo>
                <a:lnTo>
                  <a:pt x="5737285" y="94395"/>
                </a:lnTo>
                <a:lnTo>
                  <a:pt x="5748794" y="135257"/>
                </a:lnTo>
                <a:lnTo>
                  <a:pt x="5750302" y="157112"/>
                </a:lnTo>
                <a:lnTo>
                  <a:pt x="5750302" y="5216121"/>
                </a:lnTo>
                <a:lnTo>
                  <a:pt x="5744369" y="5259037"/>
                </a:lnTo>
                <a:lnTo>
                  <a:pt x="5727657" y="5297423"/>
                </a:lnTo>
                <a:lnTo>
                  <a:pt x="5701797" y="5329649"/>
                </a:lnTo>
                <a:lnTo>
                  <a:pt x="5668420" y="5354084"/>
                </a:lnTo>
                <a:lnTo>
                  <a:pt x="5629158" y="5369097"/>
                </a:lnTo>
                <a:lnTo>
                  <a:pt x="5593190" y="5373233"/>
                </a:lnTo>
                <a:lnTo>
                  <a:pt x="157112" y="5373233"/>
                </a:lnTo>
                <a:lnTo>
                  <a:pt x="114196" y="5367300"/>
                </a:lnTo>
                <a:lnTo>
                  <a:pt x="75810" y="5350588"/>
                </a:lnTo>
                <a:lnTo>
                  <a:pt x="43583" y="5324728"/>
                </a:lnTo>
                <a:lnTo>
                  <a:pt x="19149" y="5291352"/>
                </a:lnTo>
                <a:lnTo>
                  <a:pt x="4136" y="5252089"/>
                </a:lnTo>
                <a:lnTo>
                  <a:pt x="0" y="5216121"/>
                </a:lnTo>
                <a:lnTo>
                  <a:pt x="0" y="157112"/>
                </a:lnTo>
                <a:lnTo>
                  <a:pt x="679" y="142404"/>
                </a:lnTo>
                <a:lnTo>
                  <a:pt x="2677" y="128078"/>
                </a:lnTo>
                <a:lnTo>
                  <a:pt x="5933" y="114196"/>
                </a:lnTo>
                <a:lnTo>
                  <a:pt x="10386" y="100817"/>
                </a:lnTo>
                <a:lnTo>
                  <a:pt x="15977" y="88001"/>
                </a:lnTo>
                <a:lnTo>
                  <a:pt x="22644" y="75810"/>
                </a:lnTo>
                <a:lnTo>
                  <a:pt x="30328" y="64302"/>
                </a:lnTo>
                <a:lnTo>
                  <a:pt x="38969" y="53540"/>
                </a:lnTo>
                <a:lnTo>
                  <a:pt x="48504" y="43583"/>
                </a:lnTo>
                <a:lnTo>
                  <a:pt x="58875" y="34492"/>
                </a:lnTo>
                <a:lnTo>
                  <a:pt x="70021" y="26327"/>
                </a:lnTo>
                <a:lnTo>
                  <a:pt x="81881" y="19148"/>
                </a:lnTo>
                <a:lnTo>
                  <a:pt x="94395" y="13017"/>
                </a:lnTo>
                <a:lnTo>
                  <a:pt x="107503" y="7992"/>
                </a:lnTo>
                <a:lnTo>
                  <a:pt x="121143" y="4136"/>
                </a:lnTo>
                <a:lnTo>
                  <a:pt x="135257" y="1507"/>
                </a:lnTo>
                <a:lnTo>
                  <a:pt x="149783" y="167"/>
                </a:lnTo>
                <a:lnTo>
                  <a:pt x="157112" y="0"/>
                </a:lnTo>
                <a:close/>
              </a:path>
            </a:pathLst>
          </a:custGeom>
          <a:ln w="31422">
            <a:solidFill>
              <a:srgbClr val="000000"/>
            </a:solidFill>
          </a:ln>
        </p:spPr>
        <p:txBody>
          <a:bodyPr wrap="square" lIns="0" tIns="0" rIns="0" bIns="0" rtlCol="0">
            <a:noAutofit/>
          </a:bodyPr>
          <a:lstStyle/>
          <a:p>
            <a:endParaRPr>
              <a:solidFill>
                <a:schemeClr val="bg1"/>
              </a:solidFill>
            </a:endParaRPr>
          </a:p>
        </p:txBody>
      </p:sp>
      <p:sp>
        <p:nvSpPr>
          <p:cNvPr id="15" name="object 8"/>
          <p:cNvSpPr/>
          <p:nvPr/>
        </p:nvSpPr>
        <p:spPr>
          <a:xfrm>
            <a:off x="965200" y="3733800"/>
            <a:ext cx="1778308" cy="2819400"/>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16" name="TextBox 15"/>
          <p:cNvSpPr txBox="1"/>
          <p:nvPr/>
        </p:nvSpPr>
        <p:spPr>
          <a:xfrm>
            <a:off x="1270000" y="2286000"/>
            <a:ext cx="1321077" cy="461665"/>
          </a:xfrm>
          <a:prstGeom prst="rect">
            <a:avLst/>
          </a:prstGeom>
          <a:noFill/>
        </p:spPr>
        <p:txBody>
          <a:bodyPr wrap="square" rtlCol="0">
            <a:spAutoFit/>
          </a:bodyPr>
          <a:lstStyle/>
          <a:p>
            <a:r>
              <a:rPr lang="en-US" sz="2400" b="1" dirty="0">
                <a:solidFill>
                  <a:schemeClr val="bg1"/>
                </a:solidFill>
              </a:rPr>
              <a:t>Setup()</a:t>
            </a:r>
          </a:p>
        </p:txBody>
      </p:sp>
      <p:sp>
        <p:nvSpPr>
          <p:cNvPr id="18" name="object 3"/>
          <p:cNvSpPr txBox="1"/>
          <p:nvPr/>
        </p:nvSpPr>
        <p:spPr>
          <a:xfrm>
            <a:off x="4207864" y="1996046"/>
            <a:ext cx="6053736" cy="3871353"/>
          </a:xfrm>
          <a:prstGeom prst="rect">
            <a:avLst/>
          </a:prstGeom>
        </p:spPr>
        <p:txBody>
          <a:bodyPr wrap="square" lIns="0" tIns="0" rIns="0" bIns="0" rtlCol="0">
            <a:noAutofit/>
          </a:bodyPr>
          <a:lstStyle/>
          <a:p>
            <a:pPr marL="15433">
              <a:lnSpc>
                <a:spcPts val="608"/>
              </a:lnSpc>
            </a:pPr>
            <a:endParaRPr lang="en-US" sz="2400" dirty="0">
              <a:solidFill>
                <a:schemeClr val="bg1"/>
              </a:solidFill>
              <a:latin typeface="Cambria" panose="02040503050406030204" pitchFamily="18" charset="0"/>
            </a:endParaRPr>
          </a:p>
          <a:p>
            <a:pPr marL="15433">
              <a:lnSpc>
                <a:spcPts val="608"/>
              </a:lnSpc>
            </a:pPr>
            <a:endParaRPr lang="en-US" sz="2400" dirty="0">
              <a:solidFill>
                <a:schemeClr val="bg1"/>
              </a:solidFill>
              <a:latin typeface="Cambria" panose="02040503050406030204" pitchFamily="18" charset="0"/>
            </a:endParaRPr>
          </a:p>
          <a:p>
            <a:pPr marL="15433">
              <a:lnSpc>
                <a:spcPts val="608"/>
              </a:lnSpc>
            </a:pPr>
            <a:endParaRPr lang="en-US" sz="2400" dirty="0">
              <a:solidFill>
                <a:schemeClr val="bg1"/>
              </a:solidFill>
              <a:latin typeface="Cambria" panose="02040503050406030204" pitchFamily="18" charset="0"/>
            </a:endParaRPr>
          </a:p>
          <a:p>
            <a:pPr marL="15433">
              <a:lnSpc>
                <a:spcPts val="608"/>
              </a:lnSpc>
            </a:pPr>
            <a:endParaRPr lang="en-US" sz="2400" dirty="0">
              <a:solidFill>
                <a:schemeClr val="bg1"/>
              </a:solidFill>
              <a:latin typeface="Cambria" panose="02040503050406030204" pitchFamily="18" charset="0"/>
            </a:endParaRPr>
          </a:p>
          <a:p>
            <a:pPr marL="15433"/>
            <a:endParaRPr lang="en-US" sz="2400" dirty="0">
              <a:solidFill>
                <a:schemeClr val="bg1"/>
              </a:solidFill>
              <a:latin typeface="Cambria" panose="02040503050406030204" pitchFamily="18" charset="0"/>
            </a:endParaRPr>
          </a:p>
          <a:p>
            <a:pPr marL="358333" indent="-342900">
              <a:buFont typeface="Wingdings" panose="05000000000000000000" pitchFamily="2" charset="2"/>
              <a:buChar char="v"/>
            </a:pPr>
            <a:r>
              <a:rPr lang="en-US" sz="2400" dirty="0" err="1">
                <a:solidFill>
                  <a:schemeClr val="bg1"/>
                </a:solidFill>
                <a:latin typeface="Cambria" panose="02040503050406030204" pitchFamily="18" charset="0"/>
              </a:rPr>
              <a:t>pinMode</a:t>
            </a:r>
            <a:r>
              <a:rPr lang="en-US" sz="2400" dirty="0">
                <a:solidFill>
                  <a:schemeClr val="bg1"/>
                </a:solidFill>
                <a:latin typeface="Cambria" panose="02040503050406030204" pitchFamily="18" charset="0"/>
              </a:rPr>
              <a:t>(</a:t>
            </a:r>
            <a:r>
              <a:rPr lang="en-US" sz="2400" dirty="0" err="1">
                <a:solidFill>
                  <a:schemeClr val="bg1"/>
                </a:solidFill>
                <a:latin typeface="Cambria" panose="02040503050406030204" pitchFamily="18" charset="0"/>
              </a:rPr>
              <a:t>ledPin</a:t>
            </a:r>
            <a:r>
              <a:rPr lang="en-US" sz="2400" dirty="0">
                <a:solidFill>
                  <a:schemeClr val="bg1"/>
                </a:solidFill>
                <a:latin typeface="Cambria" panose="02040503050406030204" pitchFamily="18" charset="0"/>
              </a:rPr>
              <a:t>, Output); </a:t>
            </a:r>
          </a:p>
          <a:p>
            <a:pPr marL="15433"/>
            <a:r>
              <a:rPr lang="en-US" sz="2400" dirty="0">
                <a:solidFill>
                  <a:schemeClr val="bg1"/>
                </a:solidFill>
                <a:latin typeface="Cambria" panose="02040503050406030204" pitchFamily="18" charset="0"/>
              </a:rPr>
              <a:t>	– set a pin as input or output</a:t>
            </a:r>
          </a:p>
          <a:p>
            <a:pPr marL="15433"/>
            <a:endParaRPr lang="en-US" sz="2400" dirty="0">
              <a:solidFill>
                <a:schemeClr val="bg1"/>
              </a:solidFill>
              <a:latin typeface="Cambria" panose="02040503050406030204" pitchFamily="18" charset="0"/>
            </a:endParaRPr>
          </a:p>
          <a:p>
            <a:pPr marL="15433"/>
            <a:endParaRPr lang="en-US" sz="2400" dirty="0">
              <a:solidFill>
                <a:schemeClr val="bg1"/>
              </a:solidFill>
              <a:latin typeface="Cambria" panose="02040503050406030204" pitchFamily="18" charset="0"/>
            </a:endParaRPr>
          </a:p>
          <a:p>
            <a:pPr marL="358333" indent="-342900">
              <a:buFont typeface="Wingdings" panose="05000000000000000000" pitchFamily="2" charset="2"/>
              <a:buChar char="v"/>
            </a:pPr>
            <a:r>
              <a:rPr lang="en-US" sz="2400" dirty="0" err="1">
                <a:solidFill>
                  <a:schemeClr val="bg1"/>
                </a:solidFill>
                <a:latin typeface="Cambria" panose="02040503050406030204" pitchFamily="18" charset="0"/>
                <a:cs typeface="Times New Roman"/>
              </a:rPr>
              <a:t>serial.Begin</a:t>
            </a:r>
            <a:r>
              <a:rPr lang="en-US" sz="2400" dirty="0">
                <a:solidFill>
                  <a:schemeClr val="bg1"/>
                </a:solidFill>
                <a:latin typeface="Cambria" panose="02040503050406030204" pitchFamily="18" charset="0"/>
                <a:cs typeface="Times New Roman"/>
              </a:rPr>
              <a:t>(9600);</a:t>
            </a:r>
            <a:r>
              <a:rPr lang="en-US" sz="2400" spc="-70" dirty="0">
                <a:solidFill>
                  <a:schemeClr val="bg1"/>
                </a:solidFill>
                <a:latin typeface="Cambria" panose="02040503050406030204" pitchFamily="18" charset="0"/>
                <a:cs typeface="Times New Roman"/>
              </a:rPr>
              <a:t> </a:t>
            </a:r>
          </a:p>
          <a:p>
            <a:pPr marL="15433"/>
            <a:r>
              <a:rPr lang="en-US" sz="2400" spc="-70" dirty="0">
                <a:solidFill>
                  <a:schemeClr val="bg1"/>
                </a:solidFill>
                <a:latin typeface="Cambria" panose="02040503050406030204" pitchFamily="18" charset="0"/>
                <a:cs typeface="Times New Roman"/>
              </a:rPr>
              <a:t>	</a:t>
            </a:r>
            <a:r>
              <a:rPr lang="en-US" sz="2400" dirty="0">
                <a:solidFill>
                  <a:schemeClr val="bg1"/>
                </a:solidFill>
                <a:latin typeface="Cambria" panose="02040503050406030204" pitchFamily="18" charset="0"/>
                <a:cs typeface="Gill Sans MT"/>
              </a:rPr>
              <a:t>–</a:t>
            </a:r>
            <a:r>
              <a:rPr lang="en-US" sz="2400" spc="-15"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setup</a:t>
            </a:r>
            <a:r>
              <a:rPr lang="en-US" sz="2400" spc="-69"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to `talk‘ to the</a:t>
            </a:r>
            <a:r>
              <a:rPr lang="en-US" sz="2400" spc="-41" dirty="0">
                <a:solidFill>
                  <a:schemeClr val="bg1"/>
                </a:solidFill>
                <a:latin typeface="Cambria" panose="02040503050406030204" pitchFamily="18" charset="0"/>
                <a:cs typeface="Gill Sans MT"/>
              </a:rPr>
              <a:t> </a:t>
            </a:r>
            <a:r>
              <a:rPr lang="en-US" sz="2400" dirty="0">
                <a:solidFill>
                  <a:schemeClr val="bg1"/>
                </a:solidFill>
                <a:latin typeface="Cambria" panose="02040503050406030204" pitchFamily="18" charset="0"/>
                <a:cs typeface="Gill Sans MT"/>
              </a:rPr>
              <a:t>computer</a:t>
            </a:r>
          </a:p>
          <a:p>
            <a:pPr marL="15433">
              <a:lnSpc>
                <a:spcPts val="608"/>
              </a:lnSpc>
            </a:pPr>
            <a:endParaRPr sz="2400" dirty="0">
              <a:solidFill>
                <a:schemeClr val="bg1"/>
              </a:solidFill>
              <a:latin typeface="Cambria" panose="020405030504060302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object 8"/>
          <p:cNvSpPr/>
          <p:nvPr/>
        </p:nvSpPr>
        <p:spPr>
          <a:xfrm>
            <a:off x="613297" y="1409872"/>
            <a:ext cx="2459227" cy="1856662"/>
          </a:xfrm>
          <a:prstGeom prst="rect">
            <a:avLst/>
          </a:prstGeom>
          <a:blipFill>
            <a:blip r:embed="rId4" cstate="print"/>
            <a:stretch>
              <a:fillRect/>
            </a:stretch>
          </a:blipFill>
        </p:spPr>
        <p:txBody>
          <a:bodyPr wrap="square" lIns="0" tIns="0" rIns="0" bIns="0" rtlCol="0">
            <a:noAutofit/>
          </a:bodyPr>
          <a:lstStyle/>
          <a:p>
            <a:endParaRPr>
              <a:solidFill>
                <a:schemeClr val="bg1"/>
              </a:solidFill>
            </a:endParaRPr>
          </a:p>
        </p:txBody>
      </p:sp>
      <p:sp>
        <p:nvSpPr>
          <p:cNvPr id="9" name="object 9"/>
          <p:cNvSpPr/>
          <p:nvPr/>
        </p:nvSpPr>
        <p:spPr>
          <a:xfrm>
            <a:off x="774235" y="1505888"/>
            <a:ext cx="2214479" cy="1670810"/>
          </a:xfrm>
          <a:custGeom>
            <a:avLst/>
            <a:gdLst/>
            <a:ahLst/>
            <a:cxnLst/>
            <a:rect l="l" t="t" r="r" b="b"/>
            <a:pathLst>
              <a:path w="4721818" h="4824119">
                <a:moveTo>
                  <a:pt x="0" y="117047"/>
                </a:moveTo>
                <a:lnTo>
                  <a:pt x="1" y="4707574"/>
                </a:lnTo>
                <a:lnTo>
                  <a:pt x="8010" y="4749715"/>
                </a:lnTo>
                <a:lnTo>
                  <a:pt x="29706" y="4784994"/>
                </a:lnTo>
                <a:lnTo>
                  <a:pt x="62149" y="4810473"/>
                </a:lnTo>
                <a:lnTo>
                  <a:pt x="102401" y="4823211"/>
                </a:lnTo>
                <a:lnTo>
                  <a:pt x="117045" y="4824119"/>
                </a:lnTo>
                <a:lnTo>
                  <a:pt x="4605273" y="4824118"/>
                </a:lnTo>
                <a:lnTo>
                  <a:pt x="4647414" y="4816108"/>
                </a:lnTo>
                <a:lnTo>
                  <a:pt x="4682693" y="4794412"/>
                </a:lnTo>
                <a:lnTo>
                  <a:pt x="4708172" y="4761969"/>
                </a:lnTo>
                <a:lnTo>
                  <a:pt x="4720910" y="4721717"/>
                </a:lnTo>
                <a:lnTo>
                  <a:pt x="4721818" y="4707073"/>
                </a:lnTo>
                <a:lnTo>
                  <a:pt x="4721817" y="116545"/>
                </a:lnTo>
                <a:lnTo>
                  <a:pt x="4713807" y="74404"/>
                </a:lnTo>
                <a:lnTo>
                  <a:pt x="4692111" y="39124"/>
                </a:lnTo>
                <a:lnTo>
                  <a:pt x="4659668" y="13646"/>
                </a:lnTo>
                <a:lnTo>
                  <a:pt x="4619416" y="907"/>
                </a:lnTo>
                <a:lnTo>
                  <a:pt x="4604772" y="0"/>
                </a:lnTo>
                <a:lnTo>
                  <a:pt x="116543" y="1"/>
                </a:lnTo>
                <a:lnTo>
                  <a:pt x="74402" y="8011"/>
                </a:lnTo>
                <a:lnTo>
                  <a:pt x="39123" y="29707"/>
                </a:lnTo>
                <a:lnTo>
                  <a:pt x="13645" y="62150"/>
                </a:lnTo>
                <a:lnTo>
                  <a:pt x="907" y="102402"/>
                </a:lnTo>
                <a:lnTo>
                  <a:pt x="0" y="117047"/>
                </a:lnTo>
                <a:close/>
              </a:path>
            </a:pathLst>
          </a:custGeom>
          <a:solidFill>
            <a:srgbClr val="EFEDB3"/>
          </a:solidFill>
        </p:spPr>
        <p:txBody>
          <a:bodyPr wrap="square" lIns="0" tIns="0" rIns="0" bIns="0" rtlCol="0">
            <a:noAutofit/>
          </a:bodyPr>
          <a:lstStyle/>
          <a:p>
            <a:endParaRPr>
              <a:solidFill>
                <a:schemeClr val="bg1"/>
              </a:solidFill>
            </a:endParaRPr>
          </a:p>
        </p:txBody>
      </p:sp>
      <p:sp>
        <p:nvSpPr>
          <p:cNvPr id="10" name="object 10"/>
          <p:cNvSpPr/>
          <p:nvPr/>
        </p:nvSpPr>
        <p:spPr>
          <a:xfrm>
            <a:off x="774236" y="1505888"/>
            <a:ext cx="2214479" cy="1670810"/>
          </a:xfrm>
          <a:custGeom>
            <a:avLst/>
            <a:gdLst/>
            <a:ahLst/>
            <a:cxnLst/>
            <a:rect l="l" t="t" r="r" b="b"/>
            <a:pathLst>
              <a:path w="4721819" h="4824118">
                <a:moveTo>
                  <a:pt x="117046" y="0"/>
                </a:moveTo>
                <a:lnTo>
                  <a:pt x="4604773" y="0"/>
                </a:lnTo>
                <a:lnTo>
                  <a:pt x="4619418" y="907"/>
                </a:lnTo>
                <a:lnTo>
                  <a:pt x="4659669" y="13645"/>
                </a:lnTo>
                <a:lnTo>
                  <a:pt x="4692112" y="39124"/>
                </a:lnTo>
                <a:lnTo>
                  <a:pt x="4713808" y="74403"/>
                </a:lnTo>
                <a:lnTo>
                  <a:pt x="4721818" y="116544"/>
                </a:lnTo>
                <a:lnTo>
                  <a:pt x="4721819" y="117047"/>
                </a:lnTo>
                <a:lnTo>
                  <a:pt x="4721819" y="4707071"/>
                </a:lnTo>
                <a:lnTo>
                  <a:pt x="4713980" y="4749273"/>
                </a:lnTo>
                <a:lnTo>
                  <a:pt x="4692422" y="4784646"/>
                </a:lnTo>
                <a:lnTo>
                  <a:pt x="4660083" y="4810251"/>
                </a:lnTo>
                <a:lnTo>
                  <a:pt x="4619903" y="4823149"/>
                </a:lnTo>
                <a:lnTo>
                  <a:pt x="4604773" y="4824118"/>
                </a:lnTo>
                <a:lnTo>
                  <a:pt x="117046" y="4824118"/>
                </a:lnTo>
                <a:lnTo>
                  <a:pt x="74844" y="4816279"/>
                </a:lnTo>
                <a:lnTo>
                  <a:pt x="39472" y="4794720"/>
                </a:lnTo>
                <a:lnTo>
                  <a:pt x="13867" y="4762382"/>
                </a:lnTo>
                <a:lnTo>
                  <a:pt x="968" y="4722202"/>
                </a:lnTo>
                <a:lnTo>
                  <a:pt x="0" y="4707071"/>
                </a:lnTo>
                <a:lnTo>
                  <a:pt x="0" y="117047"/>
                </a:lnTo>
                <a:lnTo>
                  <a:pt x="907" y="102402"/>
                </a:lnTo>
                <a:lnTo>
                  <a:pt x="3556" y="88298"/>
                </a:lnTo>
                <a:lnTo>
                  <a:pt x="7839" y="74845"/>
                </a:lnTo>
                <a:lnTo>
                  <a:pt x="13645" y="62150"/>
                </a:lnTo>
                <a:lnTo>
                  <a:pt x="20868" y="50323"/>
                </a:lnTo>
                <a:lnTo>
                  <a:pt x="29397" y="39472"/>
                </a:lnTo>
                <a:lnTo>
                  <a:pt x="39123" y="29707"/>
                </a:lnTo>
                <a:lnTo>
                  <a:pt x="49939" y="21135"/>
                </a:lnTo>
                <a:lnTo>
                  <a:pt x="61735" y="13867"/>
                </a:lnTo>
                <a:lnTo>
                  <a:pt x="74402" y="8011"/>
                </a:lnTo>
                <a:lnTo>
                  <a:pt x="87832" y="3675"/>
                </a:lnTo>
                <a:lnTo>
                  <a:pt x="101915" y="969"/>
                </a:lnTo>
                <a:lnTo>
                  <a:pt x="116543" y="1"/>
                </a:lnTo>
                <a:lnTo>
                  <a:pt x="117046" y="0"/>
                </a:lnTo>
                <a:close/>
              </a:path>
            </a:pathLst>
          </a:custGeom>
          <a:ln w="23409">
            <a:solidFill>
              <a:srgbClr val="000000"/>
            </a:solidFill>
          </a:ln>
        </p:spPr>
        <p:txBody>
          <a:bodyPr wrap="square" lIns="0" tIns="0" rIns="0" bIns="0" rtlCol="0">
            <a:noAutofit/>
          </a:bodyPr>
          <a:lstStyle/>
          <a:p>
            <a:endParaRPr>
              <a:solidFill>
                <a:schemeClr val="bg1"/>
              </a:solidFill>
            </a:endParaRPr>
          </a:p>
        </p:txBody>
      </p:sp>
      <p:sp>
        <p:nvSpPr>
          <p:cNvPr id="11" name="object 11"/>
          <p:cNvSpPr/>
          <p:nvPr/>
        </p:nvSpPr>
        <p:spPr>
          <a:xfrm>
            <a:off x="321318" y="1215287"/>
            <a:ext cx="1621531" cy="2245831"/>
          </a:xfrm>
          <a:custGeom>
            <a:avLst/>
            <a:gdLst/>
            <a:ahLst/>
            <a:cxnLst/>
            <a:rect l="l" t="t" r="r" b="b"/>
            <a:pathLst>
              <a:path w="3457507" h="6484375">
                <a:moveTo>
                  <a:pt x="3441642" y="5832854"/>
                </a:moveTo>
                <a:lnTo>
                  <a:pt x="3431710" y="6484375"/>
                </a:lnTo>
                <a:lnTo>
                  <a:pt x="0" y="6484375"/>
                </a:lnTo>
                <a:lnTo>
                  <a:pt x="51604" y="0"/>
                </a:lnTo>
                <a:lnTo>
                  <a:pt x="3457507" y="0"/>
                </a:lnTo>
                <a:lnTo>
                  <a:pt x="3449351" y="514861"/>
                </a:lnTo>
              </a:path>
            </a:pathLst>
          </a:custGeom>
          <a:ln w="23409">
            <a:solidFill>
              <a:srgbClr val="000000"/>
            </a:solidFill>
          </a:ln>
        </p:spPr>
        <p:txBody>
          <a:bodyPr wrap="square" lIns="0" tIns="0" rIns="0" bIns="0" rtlCol="0">
            <a:noAutofit/>
          </a:bodyPr>
          <a:lstStyle/>
          <a:p>
            <a:endParaRPr>
              <a:solidFill>
                <a:schemeClr val="bg1"/>
              </a:solidFill>
            </a:endParaRPr>
          </a:p>
        </p:txBody>
      </p:sp>
      <p:sp>
        <p:nvSpPr>
          <p:cNvPr id="14" name="object 14"/>
          <p:cNvSpPr/>
          <p:nvPr/>
        </p:nvSpPr>
        <p:spPr>
          <a:xfrm>
            <a:off x="2140975" y="5644029"/>
            <a:ext cx="97704" cy="72100"/>
          </a:xfrm>
          <a:custGeom>
            <a:avLst/>
            <a:gdLst/>
            <a:ahLst/>
            <a:cxnLst/>
            <a:rect l="l" t="t" r="r" b="b"/>
            <a:pathLst>
              <a:path w="185355" h="185353">
                <a:moveTo>
                  <a:pt x="2783" y="0"/>
                </a:moveTo>
                <a:lnTo>
                  <a:pt x="0" y="182570"/>
                </a:lnTo>
                <a:lnTo>
                  <a:pt x="182572" y="185353"/>
                </a:lnTo>
                <a:lnTo>
                  <a:pt x="185355" y="2782"/>
                </a:lnTo>
                <a:lnTo>
                  <a:pt x="2783" y="0"/>
                </a:lnTo>
                <a:close/>
              </a:path>
            </a:pathLst>
          </a:custGeom>
          <a:solidFill>
            <a:srgbClr val="000000"/>
          </a:solidFill>
        </p:spPr>
        <p:txBody>
          <a:bodyPr wrap="square" lIns="0" tIns="0" rIns="0" bIns="0" rtlCol="0">
            <a:noAutofit/>
          </a:bodyPr>
          <a:lstStyle/>
          <a:p>
            <a:endParaRPr>
              <a:solidFill>
                <a:schemeClr val="bg1"/>
              </a:solidFill>
            </a:endParaRPr>
          </a:p>
        </p:txBody>
      </p:sp>
      <p:sp>
        <p:nvSpPr>
          <p:cNvPr id="15" name="object 15"/>
          <p:cNvSpPr/>
          <p:nvPr/>
        </p:nvSpPr>
        <p:spPr>
          <a:xfrm>
            <a:off x="2140975" y="5644027"/>
            <a:ext cx="97703" cy="72101"/>
          </a:xfrm>
          <a:custGeom>
            <a:avLst/>
            <a:gdLst/>
            <a:ahLst/>
            <a:cxnLst/>
            <a:rect l="l" t="t" r="r" b="b"/>
            <a:pathLst>
              <a:path w="185354" h="185354">
                <a:moveTo>
                  <a:pt x="185354" y="2783"/>
                </a:moveTo>
                <a:lnTo>
                  <a:pt x="2783" y="0"/>
                </a:lnTo>
                <a:lnTo>
                  <a:pt x="0" y="182571"/>
                </a:lnTo>
                <a:lnTo>
                  <a:pt x="182571" y="185354"/>
                </a:lnTo>
                <a:lnTo>
                  <a:pt x="185354" y="2783"/>
                </a:lnTo>
                <a:close/>
              </a:path>
            </a:pathLst>
          </a:custGeom>
          <a:ln w="23409">
            <a:solidFill>
              <a:srgbClr val="000000"/>
            </a:solidFill>
          </a:ln>
        </p:spPr>
        <p:txBody>
          <a:bodyPr wrap="square" lIns="0" tIns="0" rIns="0" bIns="0" rtlCol="0">
            <a:noAutofit/>
          </a:bodyPr>
          <a:lstStyle/>
          <a:p>
            <a:endParaRPr>
              <a:solidFill>
                <a:schemeClr val="bg1"/>
              </a:solidFill>
            </a:endParaRPr>
          </a:p>
        </p:txBody>
      </p:sp>
      <p:sp>
        <p:nvSpPr>
          <p:cNvPr id="2" name="object 2"/>
          <p:cNvSpPr txBox="1"/>
          <p:nvPr/>
        </p:nvSpPr>
        <p:spPr>
          <a:xfrm>
            <a:off x="60902" y="1302003"/>
            <a:ext cx="10080625" cy="4641597"/>
          </a:xfrm>
          <a:prstGeom prst="rect">
            <a:avLst/>
          </a:prstGeom>
        </p:spPr>
        <p:txBody>
          <a:bodyPr wrap="square" lIns="0" tIns="0" rIns="0" bIns="0" rtlCol="0">
            <a:noAutofit/>
          </a:bodyPr>
          <a:lstStyle/>
          <a:p>
            <a:pPr>
              <a:lnSpc>
                <a:spcPts val="456"/>
              </a:lnSpc>
              <a:spcBef>
                <a:spcPts val="1"/>
              </a:spcBef>
            </a:pPr>
            <a:endParaRPr sz="500" dirty="0">
              <a:solidFill>
                <a:schemeClr val="bg1"/>
              </a:solidFill>
            </a:endParaRPr>
          </a:p>
          <a:p>
            <a:pPr marL="4158350" marR="17392" indent="-342900">
              <a:spcBef>
                <a:spcPts val="6076"/>
              </a:spcBef>
              <a:buFont typeface="Wingdings" panose="05000000000000000000" pitchFamily="2" charset="2"/>
              <a:buChar char="v"/>
            </a:pPr>
            <a:r>
              <a:rPr sz="2300" dirty="0">
                <a:solidFill>
                  <a:schemeClr val="bg1"/>
                </a:solidFill>
                <a:latin typeface="Cambria" panose="02040503050406030204" pitchFamily="18" charset="0"/>
                <a:cs typeface="Times New Roman"/>
              </a:rPr>
              <a:t>digitalWrite()</a:t>
            </a:r>
            <a:r>
              <a:rPr sz="2300" spc="-47" dirty="0">
                <a:solidFill>
                  <a:schemeClr val="bg1"/>
                </a:solidFill>
                <a:latin typeface="Cambria" panose="02040503050406030204" pitchFamily="18" charset="0"/>
                <a:cs typeface="Times New Roman"/>
              </a:rPr>
              <a:t> </a:t>
            </a:r>
            <a:r>
              <a:rPr sz="2300" dirty="0">
                <a:solidFill>
                  <a:schemeClr val="bg1"/>
                </a:solidFill>
                <a:latin typeface="Cambria" panose="02040503050406030204" pitchFamily="18" charset="0"/>
                <a:cs typeface="Gill Sans MT"/>
              </a:rPr>
              <a:t>– set a digital pin high/low </a:t>
            </a:r>
            <a:endParaRPr sz="2300" dirty="0">
              <a:solidFill>
                <a:schemeClr val="bg1"/>
              </a:solidFill>
              <a:latin typeface="Cambria" panose="02040503050406030204" pitchFamily="18" charset="0"/>
              <a:cs typeface="Times New Roman"/>
            </a:endParaRPr>
          </a:p>
          <a:p>
            <a:pPr marL="4166663" marR="17392" indent="-342900">
              <a:lnSpc>
                <a:spcPct val="150000"/>
              </a:lnSpc>
              <a:spcBef>
                <a:spcPts val="634"/>
              </a:spcBef>
              <a:buFont typeface="Wingdings" panose="05000000000000000000" pitchFamily="2" charset="2"/>
              <a:buChar char="v"/>
            </a:pPr>
            <a:r>
              <a:rPr sz="2300" dirty="0">
                <a:solidFill>
                  <a:schemeClr val="bg1"/>
                </a:solidFill>
                <a:latin typeface="Cambria" panose="02040503050406030204" pitchFamily="18" charset="0"/>
                <a:cs typeface="Times New Roman"/>
              </a:rPr>
              <a:t>digitalRead()</a:t>
            </a:r>
            <a:r>
              <a:rPr sz="2300" spc="-53" dirty="0">
                <a:solidFill>
                  <a:schemeClr val="bg1"/>
                </a:solidFill>
                <a:latin typeface="Cambria" panose="02040503050406030204" pitchFamily="18" charset="0"/>
                <a:cs typeface="Times New Roman"/>
              </a:rPr>
              <a:t> </a:t>
            </a:r>
            <a:r>
              <a:rPr sz="2300" dirty="0">
                <a:solidFill>
                  <a:schemeClr val="bg1"/>
                </a:solidFill>
                <a:latin typeface="Cambria" panose="02040503050406030204" pitchFamily="18" charset="0"/>
                <a:cs typeface="Gill Sans MT"/>
              </a:rPr>
              <a:t>– read</a:t>
            </a:r>
            <a:r>
              <a:rPr sz="2300" spc="5" dirty="0">
                <a:solidFill>
                  <a:schemeClr val="bg1"/>
                </a:solidFill>
                <a:latin typeface="Cambria" panose="02040503050406030204" pitchFamily="18" charset="0"/>
                <a:cs typeface="Gill Sans MT"/>
              </a:rPr>
              <a:t> </a:t>
            </a:r>
            <a:r>
              <a:rPr sz="2300" dirty="0">
                <a:solidFill>
                  <a:schemeClr val="bg1"/>
                </a:solidFill>
                <a:latin typeface="Cambria" panose="02040503050406030204" pitchFamily="18" charset="0"/>
                <a:cs typeface="Gill Sans MT"/>
              </a:rPr>
              <a:t>a digital pin’s state </a:t>
            </a:r>
            <a:endParaRPr sz="2300" dirty="0">
              <a:solidFill>
                <a:schemeClr val="bg1"/>
              </a:solidFill>
              <a:latin typeface="Cambria" panose="02040503050406030204" pitchFamily="18" charset="0"/>
              <a:cs typeface="Times New Roman"/>
            </a:endParaRPr>
          </a:p>
          <a:p>
            <a:pPr marL="4166663" marR="17392" indent="-342900">
              <a:lnSpc>
                <a:spcPct val="150000"/>
              </a:lnSpc>
              <a:spcBef>
                <a:spcPts val="634"/>
              </a:spcBef>
              <a:buFont typeface="Wingdings" panose="05000000000000000000" pitchFamily="2" charset="2"/>
              <a:buChar char="v"/>
            </a:pPr>
            <a:r>
              <a:rPr sz="2300" dirty="0">
                <a:solidFill>
                  <a:schemeClr val="bg1"/>
                </a:solidFill>
                <a:latin typeface="Cambria" panose="02040503050406030204" pitchFamily="18" charset="0"/>
                <a:cs typeface="Times New Roman"/>
              </a:rPr>
              <a:t>analogRead()</a:t>
            </a:r>
            <a:r>
              <a:rPr sz="2300" spc="-53" dirty="0">
                <a:solidFill>
                  <a:schemeClr val="bg1"/>
                </a:solidFill>
                <a:latin typeface="Cambria" panose="02040503050406030204" pitchFamily="18" charset="0"/>
                <a:cs typeface="Times New Roman"/>
              </a:rPr>
              <a:t> </a:t>
            </a:r>
            <a:r>
              <a:rPr sz="2300" dirty="0">
                <a:solidFill>
                  <a:schemeClr val="bg1"/>
                </a:solidFill>
                <a:latin typeface="Cambria" panose="02040503050406030204" pitchFamily="18" charset="0"/>
                <a:cs typeface="Gill Sans MT"/>
              </a:rPr>
              <a:t>– read</a:t>
            </a:r>
            <a:r>
              <a:rPr sz="2300" spc="5" dirty="0">
                <a:solidFill>
                  <a:schemeClr val="bg1"/>
                </a:solidFill>
                <a:latin typeface="Cambria" panose="02040503050406030204" pitchFamily="18" charset="0"/>
                <a:cs typeface="Gill Sans MT"/>
              </a:rPr>
              <a:t> </a:t>
            </a:r>
            <a:r>
              <a:rPr sz="2300" dirty="0">
                <a:solidFill>
                  <a:schemeClr val="bg1"/>
                </a:solidFill>
                <a:latin typeface="Cambria" panose="02040503050406030204" pitchFamily="18" charset="0"/>
                <a:cs typeface="Gill Sans MT"/>
              </a:rPr>
              <a:t>an analog</a:t>
            </a:r>
            <a:r>
              <a:rPr sz="2300" spc="5" dirty="0">
                <a:solidFill>
                  <a:schemeClr val="bg1"/>
                </a:solidFill>
                <a:latin typeface="Cambria" panose="02040503050406030204" pitchFamily="18" charset="0"/>
                <a:cs typeface="Gill Sans MT"/>
              </a:rPr>
              <a:t> </a:t>
            </a:r>
            <a:r>
              <a:rPr sz="2300" dirty="0">
                <a:solidFill>
                  <a:schemeClr val="bg1"/>
                </a:solidFill>
                <a:latin typeface="Cambria" panose="02040503050406030204" pitchFamily="18" charset="0"/>
                <a:cs typeface="Gill Sans MT"/>
              </a:rPr>
              <a:t>pin </a:t>
            </a:r>
            <a:endParaRPr sz="2300" dirty="0">
              <a:solidFill>
                <a:schemeClr val="bg1"/>
              </a:solidFill>
              <a:latin typeface="Cambria" panose="02040503050406030204" pitchFamily="18" charset="0"/>
              <a:cs typeface="Times New Roman"/>
            </a:endParaRPr>
          </a:p>
          <a:p>
            <a:pPr marL="4166663" marR="17392" indent="-342900">
              <a:lnSpc>
                <a:spcPct val="150000"/>
              </a:lnSpc>
              <a:spcBef>
                <a:spcPts val="634"/>
              </a:spcBef>
              <a:buFont typeface="Wingdings" panose="05000000000000000000" pitchFamily="2" charset="2"/>
              <a:buChar char="v"/>
            </a:pPr>
            <a:r>
              <a:rPr sz="2300" dirty="0">
                <a:solidFill>
                  <a:schemeClr val="bg1"/>
                </a:solidFill>
                <a:latin typeface="Cambria" panose="02040503050406030204" pitchFamily="18" charset="0"/>
                <a:cs typeface="Times New Roman"/>
              </a:rPr>
              <a:t>analogWrite()</a:t>
            </a:r>
            <a:r>
              <a:rPr sz="2300" spc="-47" dirty="0">
                <a:solidFill>
                  <a:schemeClr val="bg1"/>
                </a:solidFill>
                <a:latin typeface="Cambria" panose="02040503050406030204" pitchFamily="18" charset="0"/>
                <a:cs typeface="Times New Roman"/>
              </a:rPr>
              <a:t> </a:t>
            </a:r>
            <a:r>
              <a:rPr sz="2300" dirty="0">
                <a:solidFill>
                  <a:schemeClr val="bg1"/>
                </a:solidFill>
                <a:latin typeface="Cambria" panose="02040503050406030204" pitchFamily="18" charset="0"/>
                <a:cs typeface="Gill Sans MT"/>
              </a:rPr>
              <a:t>– write an “analog”</a:t>
            </a:r>
            <a:r>
              <a:rPr sz="2300" spc="9" dirty="0">
                <a:solidFill>
                  <a:schemeClr val="bg1"/>
                </a:solidFill>
                <a:latin typeface="Cambria" panose="02040503050406030204" pitchFamily="18" charset="0"/>
                <a:cs typeface="Gill Sans MT"/>
              </a:rPr>
              <a:t> </a:t>
            </a:r>
            <a:r>
              <a:rPr sz="2300" dirty="0">
                <a:solidFill>
                  <a:schemeClr val="bg1"/>
                </a:solidFill>
                <a:latin typeface="Cambria" panose="02040503050406030204" pitchFamily="18" charset="0"/>
                <a:cs typeface="Gill Sans MT"/>
              </a:rPr>
              <a:t>PWM</a:t>
            </a:r>
            <a:r>
              <a:rPr sz="2300" spc="5" dirty="0">
                <a:solidFill>
                  <a:schemeClr val="bg1"/>
                </a:solidFill>
                <a:latin typeface="Cambria" panose="02040503050406030204" pitchFamily="18" charset="0"/>
                <a:cs typeface="Gill Sans MT"/>
              </a:rPr>
              <a:t> </a:t>
            </a:r>
            <a:r>
              <a:rPr sz="2300" dirty="0">
                <a:solidFill>
                  <a:schemeClr val="bg1"/>
                </a:solidFill>
                <a:latin typeface="Cambria" panose="02040503050406030204" pitchFamily="18" charset="0"/>
                <a:cs typeface="Gill Sans MT"/>
              </a:rPr>
              <a:t>value </a:t>
            </a:r>
            <a:endParaRPr sz="2300" dirty="0">
              <a:solidFill>
                <a:schemeClr val="bg1"/>
              </a:solidFill>
              <a:latin typeface="Cambria" panose="02040503050406030204" pitchFamily="18" charset="0"/>
              <a:cs typeface="Times New Roman"/>
            </a:endParaRPr>
          </a:p>
          <a:p>
            <a:pPr marL="4166663" marR="17392" indent="-342900">
              <a:lnSpc>
                <a:spcPct val="150000"/>
              </a:lnSpc>
              <a:spcBef>
                <a:spcPts val="634"/>
              </a:spcBef>
              <a:buFont typeface="Wingdings" panose="05000000000000000000" pitchFamily="2" charset="2"/>
              <a:buChar char="v"/>
            </a:pPr>
            <a:r>
              <a:rPr sz="2300" dirty="0">
                <a:solidFill>
                  <a:schemeClr val="bg1"/>
                </a:solidFill>
                <a:latin typeface="Cambria" panose="02040503050406030204" pitchFamily="18" charset="0"/>
                <a:cs typeface="Times New Roman"/>
              </a:rPr>
              <a:t>delay()</a:t>
            </a:r>
            <a:r>
              <a:rPr sz="2300" spc="-70" dirty="0">
                <a:solidFill>
                  <a:schemeClr val="bg1"/>
                </a:solidFill>
                <a:latin typeface="Cambria" panose="02040503050406030204" pitchFamily="18" charset="0"/>
                <a:cs typeface="Times New Roman"/>
              </a:rPr>
              <a:t> </a:t>
            </a:r>
            <a:r>
              <a:rPr sz="2300" dirty="0">
                <a:solidFill>
                  <a:schemeClr val="bg1"/>
                </a:solidFill>
                <a:latin typeface="Cambria" panose="02040503050406030204" pitchFamily="18" charset="0"/>
                <a:cs typeface="Gill Sans MT"/>
              </a:rPr>
              <a:t>– wait an amount</a:t>
            </a:r>
            <a:r>
              <a:rPr sz="2300" spc="5" dirty="0">
                <a:solidFill>
                  <a:schemeClr val="bg1"/>
                </a:solidFill>
                <a:latin typeface="Cambria" panose="02040503050406030204" pitchFamily="18" charset="0"/>
                <a:cs typeface="Gill Sans MT"/>
              </a:rPr>
              <a:t> </a:t>
            </a:r>
            <a:r>
              <a:rPr sz="2300" dirty="0">
                <a:solidFill>
                  <a:schemeClr val="bg1"/>
                </a:solidFill>
                <a:latin typeface="Cambria" panose="02040503050406030204" pitchFamily="18" charset="0"/>
                <a:cs typeface="Gill Sans MT"/>
              </a:rPr>
              <a:t>of time</a:t>
            </a:r>
          </a:p>
          <a:p>
            <a:pPr marL="4166663" indent="-342900">
              <a:lnSpc>
                <a:spcPct val="150000"/>
              </a:lnSpc>
              <a:spcBef>
                <a:spcPts val="634"/>
              </a:spcBef>
              <a:buFont typeface="Wingdings" panose="05000000000000000000" pitchFamily="2" charset="2"/>
              <a:buChar char="v"/>
            </a:pPr>
            <a:r>
              <a:rPr sz="2300" dirty="0">
                <a:solidFill>
                  <a:schemeClr val="bg1"/>
                </a:solidFill>
                <a:latin typeface="Cambria" panose="02040503050406030204" pitchFamily="18" charset="0"/>
                <a:cs typeface="Times New Roman"/>
              </a:rPr>
              <a:t>millis()</a:t>
            </a:r>
            <a:r>
              <a:rPr sz="2300" spc="-58" dirty="0">
                <a:solidFill>
                  <a:schemeClr val="bg1"/>
                </a:solidFill>
                <a:latin typeface="Cambria" panose="02040503050406030204" pitchFamily="18" charset="0"/>
                <a:cs typeface="Times New Roman"/>
              </a:rPr>
              <a:t> </a:t>
            </a:r>
            <a:r>
              <a:rPr sz="2300" dirty="0">
                <a:solidFill>
                  <a:schemeClr val="bg1"/>
                </a:solidFill>
                <a:latin typeface="Cambria" panose="02040503050406030204" pitchFamily="18" charset="0"/>
                <a:cs typeface="Gill Sans MT"/>
              </a:rPr>
              <a:t>– get the current tim</a:t>
            </a:r>
            <a:r>
              <a:rPr lang="en-US" sz="2300" dirty="0">
                <a:solidFill>
                  <a:schemeClr val="bg1"/>
                </a:solidFill>
                <a:latin typeface="Cambria" panose="02040503050406030204" pitchFamily="18" charset="0"/>
                <a:cs typeface="Gill Sans MT"/>
              </a:rPr>
              <a:t>e</a:t>
            </a:r>
            <a:endParaRPr sz="2300" dirty="0">
              <a:solidFill>
                <a:schemeClr val="bg1"/>
              </a:solidFill>
              <a:latin typeface="Cambria" panose="02040503050406030204" pitchFamily="18" charset="0"/>
              <a:cs typeface="Gill Sans MT"/>
            </a:endParaRPr>
          </a:p>
        </p:txBody>
      </p:sp>
      <p:sp>
        <p:nvSpPr>
          <p:cNvPr id="19" name="object 8"/>
          <p:cNvSpPr/>
          <p:nvPr/>
        </p:nvSpPr>
        <p:spPr>
          <a:xfrm>
            <a:off x="965200" y="3707953"/>
            <a:ext cx="1778308" cy="2819400"/>
          </a:xfrm>
          <a:prstGeom prst="rect">
            <a:avLst/>
          </a:prstGeom>
          <a:blipFill>
            <a:blip r:embed="rId5" cstate="print"/>
            <a:stretch>
              <a:fillRect/>
            </a:stretch>
          </a:blipFill>
        </p:spPr>
        <p:txBody>
          <a:bodyPr wrap="square" lIns="0" tIns="0" rIns="0" bIns="0" rtlCol="0">
            <a:noAutofit/>
          </a:bodyPr>
          <a:lstStyle/>
          <a:p>
            <a:endParaRPr>
              <a:solidFill>
                <a:schemeClr val="bg1"/>
              </a:solidFill>
            </a:endParaRPr>
          </a:p>
        </p:txBody>
      </p:sp>
      <p:sp>
        <p:nvSpPr>
          <p:cNvPr id="20" name="TextBox 19"/>
          <p:cNvSpPr txBox="1"/>
          <p:nvPr/>
        </p:nvSpPr>
        <p:spPr>
          <a:xfrm>
            <a:off x="1363660" y="2059747"/>
            <a:ext cx="1139243" cy="461665"/>
          </a:xfrm>
          <a:prstGeom prst="rect">
            <a:avLst/>
          </a:prstGeom>
          <a:noFill/>
        </p:spPr>
        <p:txBody>
          <a:bodyPr wrap="square" rtlCol="0">
            <a:spAutoFit/>
          </a:bodyPr>
          <a:lstStyle/>
          <a:p>
            <a:r>
              <a:rPr lang="en-US" sz="2400" b="1" dirty="0">
                <a:solidFill>
                  <a:schemeClr val="bg1"/>
                </a:solidFill>
              </a:rPr>
              <a:t>loop()</a:t>
            </a:r>
          </a:p>
        </p:txBody>
      </p:sp>
      <p:sp>
        <p:nvSpPr>
          <p:cNvPr id="21"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schemeClr val="bg1"/>
                </a:solidFill>
                <a:latin typeface="+mn-lt"/>
                <a:ea typeface="+mn-ea"/>
                <a:cs typeface="+mn-cs"/>
              </a:rPr>
              <a:t>Loop module</a:t>
            </a:r>
            <a:endParaRPr lang="en-US" dirty="0">
              <a:solidFill>
                <a:schemeClr val="bg1"/>
              </a:solidFill>
              <a:latin typeface="+mn-lt"/>
            </a:endParaRPr>
          </a:p>
        </p:txBody>
      </p:sp>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0" name="object 20"/>
          <p:cNvSpPr txBox="1"/>
          <p:nvPr/>
        </p:nvSpPr>
        <p:spPr>
          <a:xfrm>
            <a:off x="1346200" y="1752600"/>
            <a:ext cx="7543800" cy="4191000"/>
          </a:xfrm>
          <a:prstGeom prst="rect">
            <a:avLst/>
          </a:prstGeom>
        </p:spPr>
        <p:txBody>
          <a:bodyPr wrap="square" lIns="0" tIns="0" rIns="0" bIns="0" rtlCol="0">
            <a:noAutofit/>
          </a:bodyPr>
          <a:lstStyle/>
          <a:p>
            <a:pPr marL="464917" indent="-457200">
              <a:spcBef>
                <a:spcPts val="176"/>
              </a:spcBef>
              <a:buFont typeface="Wingdings" panose="05000000000000000000" pitchFamily="2" charset="2"/>
              <a:buChar char="v"/>
            </a:pPr>
            <a:r>
              <a:rPr sz="3400" i="1" dirty="0">
                <a:solidFill>
                  <a:schemeClr val="bg1"/>
                </a:solidFill>
                <a:latin typeface="Cambria" panose="02040503050406030204" pitchFamily="18" charset="0"/>
                <a:cs typeface="Gill Sans MT"/>
              </a:rPr>
              <a:t>Digital</a:t>
            </a:r>
            <a:r>
              <a:rPr lang="en-US" sz="3400" i="1" dirty="0">
                <a:solidFill>
                  <a:schemeClr val="bg1"/>
                </a:solidFill>
                <a:latin typeface="Cambria" panose="02040503050406030204" pitchFamily="18" charset="0"/>
                <a:cs typeface="Gill Sans MT"/>
              </a:rPr>
              <a:t> – only has two values: on/off</a:t>
            </a:r>
          </a:p>
          <a:p>
            <a:pPr marL="7717">
              <a:spcBef>
                <a:spcPts val="176"/>
              </a:spcBef>
            </a:pPr>
            <a:endParaRPr lang="en-US" sz="3400" i="1" dirty="0">
              <a:solidFill>
                <a:schemeClr val="bg1"/>
              </a:solidFill>
              <a:latin typeface="Cambria" panose="02040503050406030204" pitchFamily="18" charset="0"/>
              <a:cs typeface="Gill Sans MT"/>
            </a:endParaRPr>
          </a:p>
          <a:p>
            <a:pPr marL="464917" indent="-457200">
              <a:spcBef>
                <a:spcPts val="176"/>
              </a:spcBef>
              <a:buFont typeface="Wingdings" panose="05000000000000000000" pitchFamily="2" charset="2"/>
              <a:buChar char="v"/>
            </a:pPr>
            <a:r>
              <a:rPr lang="en-US" sz="3400" i="1" dirty="0">
                <a:solidFill>
                  <a:schemeClr val="bg1"/>
                </a:solidFill>
                <a:latin typeface="Cambria" panose="02040503050406030204" pitchFamily="18" charset="0"/>
                <a:cs typeface="Gill Sans MT"/>
              </a:rPr>
              <a:t>Analog – has many (infinite) values</a:t>
            </a:r>
          </a:p>
          <a:p>
            <a:pPr marL="7717">
              <a:spcBef>
                <a:spcPts val="176"/>
              </a:spcBef>
            </a:pPr>
            <a:endParaRPr lang="en-US" sz="3400" i="1" dirty="0">
              <a:solidFill>
                <a:schemeClr val="bg1"/>
              </a:solidFill>
              <a:latin typeface="Cambria" panose="02040503050406030204" pitchFamily="18" charset="0"/>
              <a:cs typeface="Gill Sans MT"/>
            </a:endParaRPr>
          </a:p>
          <a:p>
            <a:pPr marL="464917" indent="-457200">
              <a:spcBef>
                <a:spcPts val="176"/>
              </a:spcBef>
              <a:buFont typeface="Wingdings" panose="05000000000000000000" pitchFamily="2" charset="2"/>
              <a:buChar char="v"/>
            </a:pPr>
            <a:r>
              <a:rPr lang="en-US" sz="3400" i="1" dirty="0">
                <a:solidFill>
                  <a:schemeClr val="bg1"/>
                </a:solidFill>
                <a:latin typeface="Cambria" panose="02040503050406030204" pitchFamily="18" charset="0"/>
                <a:cs typeface="Gill Sans MT"/>
              </a:rPr>
              <a:t>Computers don’t really do analog – use </a:t>
            </a:r>
            <a:r>
              <a:rPr lang="en-US" sz="3400" i="1" dirty="0" err="1">
                <a:solidFill>
                  <a:schemeClr val="bg1"/>
                </a:solidFill>
                <a:latin typeface="Cambria" panose="02040503050406030204" pitchFamily="18" charset="0"/>
                <a:cs typeface="Gill Sans MT"/>
              </a:rPr>
              <a:t>quantisation</a:t>
            </a:r>
            <a:r>
              <a:rPr lang="en-US" sz="3400" i="1" dirty="0">
                <a:solidFill>
                  <a:schemeClr val="bg1"/>
                </a:solidFill>
                <a:latin typeface="Cambria" panose="02040503050406030204" pitchFamily="18" charset="0"/>
                <a:cs typeface="Gill Sans MT"/>
              </a:rPr>
              <a:t> instead</a:t>
            </a:r>
            <a:endParaRPr sz="3400" dirty="0">
              <a:solidFill>
                <a:schemeClr val="bg1"/>
              </a:solidFill>
              <a:latin typeface="Cambria" panose="02040503050406030204" pitchFamily="18" charset="0"/>
              <a:cs typeface="Gill Sans MT"/>
            </a:endParaRPr>
          </a:p>
        </p:txBody>
      </p:sp>
      <p:sp>
        <p:nvSpPr>
          <p:cNvPr id="28" name="Title 8"/>
          <p:cNvSpPr txBox="1">
            <a:spLocks/>
          </p:cNvSpPr>
          <p:nvPr/>
        </p:nvSpPr>
        <p:spPr>
          <a:xfrm>
            <a:off x="451286" y="228600"/>
            <a:ext cx="7055380" cy="1400530"/>
          </a:xfrm>
          <a:prstGeom prst="rect">
            <a:avLst/>
          </a:prstGeom>
        </p:spPr>
        <p:txBody>
          <a:bodyPr/>
          <a:lstStyle>
            <a:lvl1pPr algn="l" defTabSz="508003" rtl="0" eaLnBrk="1" latinLnBrk="0" hangingPunct="1">
              <a:spcBef>
                <a:spcPct val="0"/>
              </a:spcBef>
              <a:buNone/>
              <a:defRPr sz="4667"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2800" b="1" dirty="0">
                <a:solidFill>
                  <a:schemeClr val="bg1"/>
                </a:solidFill>
                <a:latin typeface="+mn-lt"/>
                <a:ea typeface="+mn-ea"/>
                <a:cs typeface="+mn-cs"/>
              </a:rPr>
              <a:t>Digital? Analog?</a:t>
            </a:r>
            <a:endParaRPr lang="en-US" dirty="0">
              <a:solidFill>
                <a:schemeClr val="bg1"/>
              </a:solidFill>
              <a:latin typeface="+mn-lt"/>
            </a:endParaRPr>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themeOverride>
</file>

<file path=docProps/app.xml><?xml version="1.0" encoding="utf-8"?>
<Properties xmlns="http://schemas.openxmlformats.org/officeDocument/2006/extended-properties" xmlns:vt="http://schemas.openxmlformats.org/officeDocument/2006/docPropsVTypes">
  <Template>Ion</Template>
  <TotalTime>688</TotalTime>
  <Words>1004</Words>
  <Application>Microsoft Office PowerPoint</Application>
  <PresentationFormat>Custom</PresentationFormat>
  <Paragraphs>218</Paragraphs>
  <Slides>33</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Arial</vt:lpstr>
      <vt:lpstr>Calibri</vt:lpstr>
      <vt:lpstr>Cambria</vt:lpstr>
      <vt:lpstr>Century Gothic</vt:lpstr>
      <vt:lpstr>Georgia</vt:lpstr>
      <vt:lpstr>Gill Sans MT</vt:lpstr>
      <vt:lpstr>Times New Roman</vt:lpstr>
      <vt:lpstr>Wingdings</vt:lpstr>
      <vt:lpstr>Wingdings 3</vt:lpstr>
      <vt:lpstr>1_Ion</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Layout</vt:lpstr>
      <vt:lpstr>Blinky LED Layout</vt:lpstr>
      <vt:lpstr>Blinky LED Code</vt:lpstr>
      <vt:lpstr>Button Schematic</vt:lpstr>
      <vt:lpstr>Button Layout</vt:lpstr>
      <vt:lpstr>Button Code</vt:lpstr>
      <vt:lpstr>Analog vs. Digital</vt:lpstr>
      <vt:lpstr>Analog vs. PWM Signals</vt:lpstr>
      <vt:lpstr>Fade Layout</vt:lpstr>
      <vt:lpstr>Fade Code</vt:lpstr>
      <vt:lpstr>Analog Read Layout</vt:lpstr>
      <vt:lpstr>Analog Read Code</vt:lpstr>
      <vt:lpstr>Light and Sound Schematic</vt:lpstr>
      <vt:lpstr>Light and Sound Code</vt:lpstr>
      <vt:lpstr>A simple program</vt:lpstr>
      <vt:lpstr>Circuits</vt:lpstr>
      <vt:lpstr>Program </vt:lpstr>
      <vt:lpstr>Explanation</vt:lpstr>
      <vt:lpstr>Tips for getting started with microcontrollers and electronics</vt:lpstr>
      <vt:lpstr>Programming Tips</vt:lpstr>
      <vt:lpstr>Closing Remarks</vt:lpstr>
      <vt:lpstr>What Will You Make?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admin</dc:creator>
  <cp:lastModifiedBy>sathishktce@gmail.com</cp:lastModifiedBy>
  <cp:revision>20</cp:revision>
  <dcterms:modified xsi:type="dcterms:W3CDTF">2017-05-21T01:38:45Z</dcterms:modified>
</cp:coreProperties>
</file>