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sz="9600" dirty="0"/>
              <a:t>MIT </a:t>
            </a:r>
            <a:br>
              <a:rPr lang="en-US" altLang="zh-HK" sz="9600" dirty="0"/>
            </a:br>
            <a:r>
              <a:rPr lang="en-US" altLang="zh-HK" sz="9600" dirty="0"/>
              <a:t>App Inventor</a:t>
            </a:r>
            <a:endParaRPr lang="zh-HK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6052" y="4765444"/>
            <a:ext cx="6189663" cy="949325"/>
          </a:xfrm>
        </p:spPr>
        <p:txBody>
          <a:bodyPr rtlCol="0"/>
          <a:lstStyle/>
          <a:p>
            <a:pPr>
              <a:defRPr/>
            </a:pPr>
            <a:r>
              <a:rPr lang="en-US" altLang="zh-HK" dirty="0" err="1" smtClean="0"/>
              <a:t>Anusha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Bathula</a:t>
            </a:r>
            <a:endParaRPr lang="en-US" altLang="zh-HK" smtClean="0"/>
          </a:p>
          <a:p>
            <a:pPr>
              <a:defRPr/>
            </a:pP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1DF1E67-10B7-4F4E-A456-16E768109563}" type="slidenum">
              <a:rPr kumimoji="0" lang="zh-HK" altLang="en-US">
                <a:solidFill>
                  <a:srgbClr val="A79D9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kumimoji="0" lang="zh-HK" altLang="en-US">
              <a:solidFill>
                <a:srgbClr val="A79D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535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/>
              <a:t>Features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HK" b="1" dirty="0" smtClean="0"/>
              <a:t>Easy</a:t>
            </a:r>
            <a:r>
              <a:rPr lang="en-US" altLang="zh-HK" dirty="0" smtClean="0"/>
              <a:t> </a:t>
            </a:r>
            <a:r>
              <a:rPr lang="en-US" altLang="zh-HK" dirty="0"/>
              <a:t>for learners to create mobile apps for </a:t>
            </a:r>
            <a:r>
              <a:rPr lang="en-US" altLang="zh-HK" b="1" dirty="0"/>
              <a:t>Android</a:t>
            </a:r>
            <a:r>
              <a:rPr lang="en-US" altLang="zh-HK" dirty="0"/>
              <a:t> smart </a:t>
            </a:r>
            <a:r>
              <a:rPr lang="en-US" altLang="zh-HK" dirty="0" smtClean="0"/>
              <a:t>phones</a:t>
            </a:r>
          </a:p>
          <a:p>
            <a:pPr>
              <a:defRPr/>
            </a:pPr>
            <a:r>
              <a:rPr lang="en-US" altLang="zh-HK" dirty="0"/>
              <a:t>V</a:t>
            </a:r>
            <a:r>
              <a:rPr lang="en-US" altLang="zh-HK" dirty="0" smtClean="0"/>
              <a:t>isually </a:t>
            </a:r>
            <a:r>
              <a:rPr lang="en-US" altLang="zh-HK" dirty="0"/>
              <a:t>fitting together puzzle piece-shaped "</a:t>
            </a:r>
            <a:r>
              <a:rPr lang="en-US" altLang="zh-HK" b="1" dirty="0"/>
              <a:t>programming blocks</a:t>
            </a:r>
            <a:r>
              <a:rPr lang="en-US" altLang="zh-HK" dirty="0"/>
              <a:t>" </a:t>
            </a:r>
            <a:endParaRPr lang="en-US" altLang="zh-HK" dirty="0" smtClean="0"/>
          </a:p>
          <a:p>
            <a:pPr>
              <a:defRPr/>
            </a:pPr>
            <a:r>
              <a:rPr lang="en-US" altLang="zh-HK" b="1" dirty="0" smtClean="0"/>
              <a:t>Web-based</a:t>
            </a:r>
          </a:p>
          <a:p>
            <a:pPr>
              <a:defRPr/>
            </a:pPr>
            <a:r>
              <a:rPr lang="en-US" altLang="zh-HK" dirty="0" smtClean="0"/>
              <a:t>1st </a:t>
            </a:r>
            <a:r>
              <a:rPr lang="en-US" altLang="zh-HK" dirty="0"/>
              <a:t>quarter of 2012, </a:t>
            </a:r>
            <a:r>
              <a:rPr lang="en-US" altLang="zh-HK" dirty="0" smtClean="0"/>
              <a:t>MIT </a:t>
            </a:r>
            <a:r>
              <a:rPr lang="en-US" altLang="zh-HK" dirty="0"/>
              <a:t>Center </a:t>
            </a:r>
            <a:r>
              <a:rPr lang="en-US" altLang="zh-HK" dirty="0" smtClean="0"/>
              <a:t>for Mobile Learning launched App </a:t>
            </a:r>
            <a:r>
              <a:rPr lang="en-US" altLang="zh-HK" dirty="0"/>
              <a:t>Inventor service for general public </a:t>
            </a:r>
            <a:r>
              <a:rPr lang="en-US" altLang="zh-HK" dirty="0" smtClean="0"/>
              <a:t>access</a:t>
            </a:r>
          </a:p>
          <a:p>
            <a:pPr marL="0" indent="0">
              <a:buNone/>
              <a:defRPr/>
            </a:pP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2BD879-C6AD-47E6-B2A7-F0960C9788AA}" type="slidenum">
              <a:rPr kumimoji="0" lang="zh-HK" altLang="en-US">
                <a:solidFill>
                  <a:srgbClr val="A79D9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kumimoji="0" lang="zh-HK" altLang="en-US">
              <a:solidFill>
                <a:srgbClr val="A79D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/>
              <a:t>Pre-requisites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zh-HK" b="1" dirty="0" smtClean="0"/>
              <a:t>Basic operation of Android mobiles and laptops.</a:t>
            </a:r>
          </a:p>
          <a:p>
            <a:pPr>
              <a:defRPr/>
            </a:pPr>
            <a:r>
              <a:rPr lang="en-US" altLang="zh-HK" b="1" dirty="0" smtClean="0"/>
              <a:t>A Gmail account.</a:t>
            </a:r>
          </a:p>
          <a:p>
            <a:pPr>
              <a:defRPr/>
            </a:pPr>
            <a:r>
              <a:rPr lang="en-US" altLang="zh-HK" b="1" dirty="0" smtClean="0"/>
              <a:t>QR Code reader</a:t>
            </a:r>
          </a:p>
          <a:p>
            <a:pPr>
              <a:defRPr/>
            </a:pPr>
            <a:r>
              <a:rPr lang="en-US" altLang="zh-HK" b="1" dirty="0" smtClean="0"/>
              <a:t>Zeal to laugh at mistakes and learn from them.</a:t>
            </a:r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2BD879-C6AD-47E6-B2A7-F0960C9788AA}" type="slidenum">
              <a:rPr kumimoji="0" lang="zh-HK" altLang="en-US">
                <a:solidFill>
                  <a:srgbClr val="A79D9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HK" altLang="en-US">
              <a:solidFill>
                <a:srgbClr val="A79D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39951" r="13757" b="39606"/>
          <a:stretch>
            <a:fillRect/>
          </a:stretch>
        </p:blipFill>
        <p:spPr bwMode="auto">
          <a:xfrm>
            <a:off x="5448300" y="188914"/>
            <a:ext cx="4967288" cy="1311275"/>
          </a:xfrm>
          <a:prstGeom prst="rect">
            <a:avLst/>
          </a:prstGeom>
          <a:solidFill>
            <a:srgbClr val="0000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4" t="29964" r="26749" b="53896"/>
          <a:stretch>
            <a:fillRect/>
          </a:stretch>
        </p:blipFill>
        <p:spPr bwMode="auto">
          <a:xfrm>
            <a:off x="5448300" y="1700214"/>
            <a:ext cx="3600450" cy="1150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7" descr="Snap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4" t="13756" r="2606" b="19592"/>
          <a:stretch>
            <a:fillRect/>
          </a:stretch>
        </p:blipFill>
        <p:spPr bwMode="auto">
          <a:xfrm>
            <a:off x="2065338" y="3573463"/>
            <a:ext cx="5757862" cy="2087562"/>
          </a:xfrm>
          <a:prstGeom prst="rect">
            <a:avLst/>
          </a:prstGeom>
          <a:noFill/>
          <a:ln w="57150" cap="rnd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AutoShape 8"/>
          <p:cNvSpPr>
            <a:spLocks noChangeArrowheads="1"/>
          </p:cNvSpPr>
          <p:nvPr/>
        </p:nvSpPr>
        <p:spPr bwMode="auto">
          <a:xfrm rot="10800000">
            <a:off x="2640014" y="1341438"/>
            <a:ext cx="1944687" cy="1727200"/>
          </a:xfrm>
          <a:custGeom>
            <a:avLst/>
            <a:gdLst>
              <a:gd name="T0" fmla="*/ 1431956 w 21600"/>
              <a:gd name="T1" fmla="*/ 0 h 21600"/>
              <a:gd name="T2" fmla="*/ 919135 w 21600"/>
              <a:gd name="T3" fmla="*/ 663533 h 21600"/>
              <a:gd name="T4" fmla="*/ 0 w 21600"/>
              <a:gd name="T5" fmla="*/ 1520016 h 21600"/>
              <a:gd name="T6" fmla="*/ 813617 w 21600"/>
              <a:gd name="T7" fmla="*/ 1727200 h 21600"/>
              <a:gd name="T8" fmla="*/ 1627145 w 21600"/>
              <a:gd name="T9" fmla="*/ 1260136 h 21600"/>
              <a:gd name="T10" fmla="*/ 1944687 w 21600"/>
              <a:gd name="T11" fmla="*/ 66353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417 h 21600"/>
              <a:gd name="T20" fmla="*/ 18073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05" y="0"/>
                </a:moveTo>
                <a:lnTo>
                  <a:pt x="10209" y="8298"/>
                </a:lnTo>
                <a:lnTo>
                  <a:pt x="13736" y="8298"/>
                </a:lnTo>
                <a:lnTo>
                  <a:pt x="13736" y="16417"/>
                </a:lnTo>
                <a:lnTo>
                  <a:pt x="0" y="16417"/>
                </a:lnTo>
                <a:lnTo>
                  <a:pt x="0" y="21600"/>
                </a:lnTo>
                <a:lnTo>
                  <a:pt x="18073" y="21600"/>
                </a:lnTo>
                <a:lnTo>
                  <a:pt x="18073" y="8298"/>
                </a:lnTo>
                <a:lnTo>
                  <a:pt x="21600" y="8298"/>
                </a:lnTo>
                <a:lnTo>
                  <a:pt x="15905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2063750" y="3141663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/>
              <a:t>Programming Blocks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46258A-18FD-4BC2-8C9A-B41CD6BCFCDE}" type="slidenum">
              <a:rPr kumimoji="0" lang="zh-HK" altLang="en-US">
                <a:solidFill>
                  <a:srgbClr val="A79D9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kumimoji="0" lang="zh-HK" altLang="en-US">
              <a:solidFill>
                <a:srgbClr val="A79D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/>
              <a:t>Tentative daily content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HK" sz="3700" dirty="0"/>
              <a:t>Day-1:</a:t>
            </a:r>
          </a:p>
          <a:p>
            <a:pPr marL="0" indent="0">
              <a:buNone/>
              <a:defRPr/>
            </a:pPr>
            <a:r>
              <a:rPr lang="en-US" altLang="zh-HK" sz="3700" dirty="0" smtClean="0"/>
              <a:t>Gmail Id creation (If not available)</a:t>
            </a:r>
          </a:p>
          <a:p>
            <a:pPr marL="0" indent="0">
              <a:buNone/>
              <a:defRPr/>
            </a:pPr>
            <a:r>
              <a:rPr lang="en-US" altLang="zh-HK" sz="3700" dirty="0" smtClean="0"/>
              <a:t>Introduction to ai2.appinventor.mit.edu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HK" sz="3800" dirty="0" smtClean="0"/>
              <a:t>Day-2</a:t>
            </a:r>
            <a:r>
              <a:rPr lang="en-US" altLang="zh-HK" sz="3800" dirty="0"/>
              <a:t>:</a:t>
            </a:r>
          </a:p>
          <a:p>
            <a:pPr marL="0" indent="0">
              <a:buNone/>
              <a:defRPr/>
            </a:pPr>
            <a:r>
              <a:rPr lang="en-US" altLang="zh-HK" sz="3800" dirty="0"/>
              <a:t>Introduction to Apps, components, </a:t>
            </a:r>
            <a:r>
              <a:rPr lang="en-US" altLang="zh-HK" sz="3800" dirty="0" smtClean="0"/>
              <a:t>properties, event Handlers.</a:t>
            </a:r>
            <a:endParaRPr lang="en-US" altLang="zh-HK" sz="3800" dirty="0"/>
          </a:p>
          <a:p>
            <a:pPr marL="0" indent="0">
              <a:buNone/>
              <a:defRPr/>
            </a:pPr>
            <a:r>
              <a:rPr lang="en-US" altLang="zh-HK" sz="3800" dirty="0"/>
              <a:t>App1 creation</a:t>
            </a:r>
            <a:endParaRPr lang="en-US" altLang="zh-HK" sz="3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HK" sz="3800" dirty="0"/>
              <a:t>Day-3:</a:t>
            </a:r>
          </a:p>
          <a:p>
            <a:pPr marL="0" indent="0">
              <a:buNone/>
              <a:defRPr/>
            </a:pPr>
            <a:r>
              <a:rPr lang="en-US" altLang="zh-HK" sz="3800" dirty="0"/>
              <a:t>App2 </a:t>
            </a:r>
            <a:r>
              <a:rPr lang="en-US" altLang="zh-HK" sz="3800" dirty="0"/>
              <a:t>Creation</a:t>
            </a:r>
            <a:endParaRPr lang="en-US" altLang="zh-HK" sz="3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HK" sz="3800" dirty="0"/>
              <a:t>Day-4</a:t>
            </a:r>
            <a:r>
              <a:rPr lang="en-US" altLang="zh-HK" sz="3800" dirty="0"/>
              <a:t>:</a:t>
            </a:r>
          </a:p>
          <a:p>
            <a:pPr marL="0" indent="0">
              <a:buNone/>
              <a:defRPr/>
            </a:pPr>
            <a:r>
              <a:rPr lang="en-US" altLang="zh-HK" sz="3800" dirty="0" smtClean="0"/>
              <a:t>App2 and App3 creation- Covers most of the features in App inventor</a:t>
            </a:r>
          </a:p>
          <a:p>
            <a:pPr>
              <a:defRPr/>
            </a:pPr>
            <a:r>
              <a:rPr lang="en-US" altLang="zh-HK" sz="3800" dirty="0" smtClean="0"/>
              <a:t>Day-5</a:t>
            </a:r>
            <a:r>
              <a:rPr lang="en-US" altLang="zh-HK" sz="3800" dirty="0"/>
              <a:t>:</a:t>
            </a:r>
          </a:p>
          <a:p>
            <a:pPr>
              <a:defRPr/>
            </a:pPr>
            <a:r>
              <a:rPr lang="en-US" altLang="zh-HK" sz="3800" dirty="0"/>
              <a:t>Final </a:t>
            </a:r>
            <a:r>
              <a:rPr lang="en-US" altLang="zh-HK" sz="3800" dirty="0" smtClean="0"/>
              <a:t>App </a:t>
            </a:r>
            <a:r>
              <a:rPr lang="en-US" altLang="zh-HK" sz="3800" dirty="0"/>
              <a:t>presentations</a:t>
            </a:r>
          </a:p>
          <a:p>
            <a:pPr>
              <a:defRPr/>
            </a:pPr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2BD879-C6AD-47E6-B2A7-F0960C9788AA}" type="slidenum">
              <a:rPr kumimoji="0" lang="zh-HK" altLang="en-US">
                <a:solidFill>
                  <a:srgbClr val="A79D9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kumimoji="0" lang="zh-HK" altLang="en-US">
              <a:solidFill>
                <a:srgbClr val="A79D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1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016" y="2593262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31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6094" y="2593262"/>
            <a:ext cx="1928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85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647" y="2593262"/>
            <a:ext cx="3611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471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118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Facet</vt:lpstr>
      <vt:lpstr>MIT  App Inventor</vt:lpstr>
      <vt:lpstr>Features</vt:lpstr>
      <vt:lpstr>Pre-requisites</vt:lpstr>
      <vt:lpstr>PowerPoint Presentation</vt:lpstr>
      <vt:lpstr>Tentative daily content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 App Inventor</dc:title>
  <dc:creator>Batlanki, Sai Chaitanya</dc:creator>
  <cp:lastModifiedBy>Batlanki, Sai Chaitanya</cp:lastModifiedBy>
  <cp:revision>8</cp:revision>
  <dcterms:created xsi:type="dcterms:W3CDTF">2015-03-28T21:27:07Z</dcterms:created>
  <dcterms:modified xsi:type="dcterms:W3CDTF">2015-03-28T22:22:14Z</dcterms:modified>
</cp:coreProperties>
</file>