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74" r:id="rId4"/>
    <p:sldId id="275" r:id="rId5"/>
    <p:sldId id="280" r:id="rId6"/>
    <p:sldId id="257" r:id="rId7"/>
    <p:sldId id="258" r:id="rId8"/>
    <p:sldId id="261" r:id="rId9"/>
    <p:sldId id="259" r:id="rId10"/>
    <p:sldId id="260" r:id="rId11"/>
    <p:sldId id="262" r:id="rId12"/>
    <p:sldId id="263" r:id="rId13"/>
    <p:sldId id="264" r:id="rId14"/>
    <p:sldId id="281" r:id="rId15"/>
    <p:sldId id="265" r:id="rId16"/>
    <p:sldId id="278" r:id="rId17"/>
    <p:sldId id="266" r:id="rId18"/>
    <p:sldId id="267" r:id="rId19"/>
    <p:sldId id="268" r:id="rId20"/>
    <p:sldId id="269" r:id="rId21"/>
    <p:sldId id="270" r:id="rId22"/>
    <p:sldId id="271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67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87AE3-470F-48D7-8AFA-31CB247DB669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79886-74EF-4642-AE36-6DD0E190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4896"/>
            <a:ext cx="8229600" cy="3581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Engineering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2464"/>
            <a:ext cx="7772400" cy="1470025"/>
          </a:xfrm>
        </p:spPr>
        <p:txBody>
          <a:bodyPr>
            <a:noAutofit/>
          </a:bodyPr>
          <a:lstStyle/>
          <a:p>
            <a:r>
              <a:rPr lang="en-US" sz="5200" smtClean="0"/>
              <a:t>Welcome to</a:t>
            </a: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>Math to Life camp!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703" y="3955055"/>
            <a:ext cx="7050795" cy="222540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Department </a:t>
            </a:r>
            <a:r>
              <a:rPr lang="en-US" dirty="0">
                <a:solidFill>
                  <a:srgbClr val="006600"/>
                </a:solidFill>
              </a:rPr>
              <a:t>of Computer Science</a:t>
            </a:r>
          </a:p>
          <a:p>
            <a:r>
              <a:rPr lang="en-US" smtClean="0">
                <a:solidFill>
                  <a:srgbClr val="006600"/>
                </a:solidFill>
              </a:rPr>
              <a:t>The University </a:t>
            </a:r>
            <a:r>
              <a:rPr lang="en-US" dirty="0">
                <a:solidFill>
                  <a:srgbClr val="006600"/>
                </a:solidFill>
              </a:rPr>
              <a:t>of Texas </a:t>
            </a:r>
            <a:r>
              <a:rPr lang="en-US">
                <a:solidFill>
                  <a:srgbClr val="006600"/>
                </a:solidFill>
              </a:rPr>
              <a:t>at </a:t>
            </a:r>
            <a:r>
              <a:rPr lang="en-US" smtClean="0">
                <a:solidFill>
                  <a:srgbClr val="006600"/>
                </a:solidFill>
              </a:rPr>
              <a:t>Dallas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Shapes: Circle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Angles: Rotated Square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Rotated Squares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Expanding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Redo the same exercises in Logo and see the difference in the user input.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Tree </a:t>
            </a:r>
            <a:r>
              <a:rPr lang="en-US" smtClean="0"/>
              <a:t>diagram &amp;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318" y="2926165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smtClean="0"/>
              <a:t>JavaScript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63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Random colors </a:t>
            </a:r>
          </a:p>
          <a:p>
            <a:r>
              <a:rPr lang="en-US" dirty="0" smtClean="0"/>
              <a:t>3 dimensional space to represent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expressions &amp;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7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expressions &amp;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Fancy arrangement of plates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3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055"/>
            <a:ext cx="8229600" cy="893151"/>
          </a:xfrm>
        </p:spPr>
        <p:txBody>
          <a:bodyPr/>
          <a:lstStyle/>
          <a:p>
            <a:r>
              <a:rPr lang="en-US" smtClean="0"/>
              <a:t>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5406"/>
            <a:ext cx="8229600" cy="3900757"/>
          </a:xfrm>
        </p:spPr>
        <p:txBody>
          <a:bodyPr>
            <a:normAutofit/>
          </a:bodyPr>
          <a:lstStyle/>
          <a:p>
            <a:r>
              <a:rPr lang="en-US"/>
              <a:t>Highlight Math concepts </a:t>
            </a:r>
            <a:r>
              <a:rPr lang="en-US"/>
              <a:t>and </a:t>
            </a:r>
            <a:r>
              <a:rPr lang="en-US" smtClean="0"/>
              <a:t>see them in action using Computer Programming!</a:t>
            </a:r>
          </a:p>
          <a:p>
            <a:r>
              <a:rPr lang="en-US" smtClean="0"/>
              <a:t>Tentative Schedule:</a:t>
            </a:r>
          </a:p>
          <a:p>
            <a:pPr lvl="1"/>
            <a:r>
              <a:rPr lang="en-US" smtClean="0"/>
              <a:t>Day 1: Scratch</a:t>
            </a:r>
          </a:p>
          <a:p>
            <a:pPr lvl="1"/>
            <a:r>
              <a:rPr lang="en-US" smtClean="0"/>
              <a:t>Day 2: </a:t>
            </a:r>
            <a:r>
              <a:rPr lang="en-US"/>
              <a:t>Scratch</a:t>
            </a:r>
          </a:p>
          <a:p>
            <a:pPr lvl="1"/>
            <a:r>
              <a:rPr lang="en-US" smtClean="0"/>
              <a:t>Day 3: Logo</a:t>
            </a:r>
          </a:p>
          <a:p>
            <a:pPr lvl="1"/>
            <a:r>
              <a:rPr lang="en-US" smtClean="0"/>
              <a:t>Day 4: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 expressions &amp;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85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 expressions &amp;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Sine wave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randomness…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Hypnoswirl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9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&amp; Computer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&amp; Computer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bring math to life using Programming!</a:t>
            </a:r>
          </a:p>
          <a:p>
            <a:r>
              <a:rPr lang="en-US" dirty="0" smtClean="0"/>
              <a:t>You can see the results right </a:t>
            </a:r>
            <a:r>
              <a:rPr lang="en-US" smtClean="0"/>
              <a:t>away</a:t>
            </a:r>
            <a:r>
              <a:rPr lang="en-US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5334" y="3017839"/>
            <a:ext cx="8229600" cy="1143000"/>
          </a:xfrm>
        </p:spPr>
        <p:txBody>
          <a:bodyPr/>
          <a:lstStyle/>
          <a:p>
            <a:r>
              <a:rPr lang="en-US" smtClean="0"/>
              <a:t>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Shapes: Square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Shapes: Rectangle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Shapes: Triangle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Shapes: Hexagon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184</Words>
  <Application>Microsoft Office PowerPoint</Application>
  <PresentationFormat>On-screen Show (4:3)</PresentationFormat>
  <Paragraphs>69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Welcome to Math to Life camp!</vt:lpstr>
      <vt:lpstr>Goal</vt:lpstr>
      <vt:lpstr>Math &amp; Computer Programming</vt:lpstr>
      <vt:lpstr>Math &amp; Computer Programming</vt:lpstr>
      <vt:lpstr>Scratch</vt:lpstr>
      <vt:lpstr>Draw Shapes: Square</vt:lpstr>
      <vt:lpstr>Draw Shapes: Rectangle</vt:lpstr>
      <vt:lpstr>Draw Shapes: Triangle</vt:lpstr>
      <vt:lpstr>Draw Shapes: Hexagon</vt:lpstr>
      <vt:lpstr>Draw Shapes: Circle</vt:lpstr>
      <vt:lpstr>More with Angles: Rotated Square</vt:lpstr>
      <vt:lpstr>Lots of Rotated Squares</vt:lpstr>
      <vt:lpstr>Arithmetic Series</vt:lpstr>
      <vt:lpstr>Logo</vt:lpstr>
      <vt:lpstr>Geometric Series</vt:lpstr>
      <vt:lpstr>JavaScript</vt:lpstr>
      <vt:lpstr>Random numbers</vt:lpstr>
      <vt:lpstr>Math expressions &amp; Charts</vt:lpstr>
      <vt:lpstr>Math expressions &amp; Charts</vt:lpstr>
      <vt:lpstr>More Math expressions &amp; Charts</vt:lpstr>
      <vt:lpstr>More Math expressions &amp; Charts</vt:lpstr>
      <vt:lpstr>Back to randomness…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Veerasamy, Jeyakesavan</cp:lastModifiedBy>
  <cp:revision>14</cp:revision>
  <dcterms:created xsi:type="dcterms:W3CDTF">2011-08-25T15:49:05Z</dcterms:created>
  <dcterms:modified xsi:type="dcterms:W3CDTF">2014-06-28T22:37:42Z</dcterms:modified>
</cp:coreProperties>
</file>