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86" r:id="rId17"/>
    <p:sldId id="270" r:id="rId18"/>
    <p:sldId id="304" r:id="rId19"/>
    <p:sldId id="305" r:id="rId20"/>
    <p:sldId id="306" r:id="rId21"/>
    <p:sldId id="307" r:id="rId22"/>
    <p:sldId id="271" r:id="rId23"/>
    <p:sldId id="308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7" r:id="rId38"/>
    <p:sldId id="288" r:id="rId39"/>
    <p:sldId id="289" r:id="rId40"/>
    <p:sldId id="290" r:id="rId41"/>
    <p:sldId id="294" r:id="rId42"/>
    <p:sldId id="291" r:id="rId43"/>
    <p:sldId id="292" r:id="rId44"/>
    <p:sldId id="293" r:id="rId45"/>
    <p:sldId id="295" r:id="rId46"/>
    <p:sldId id="296" r:id="rId47"/>
    <p:sldId id="297" r:id="rId48"/>
    <p:sldId id="298" r:id="rId49"/>
    <p:sldId id="299" r:id="rId50"/>
    <p:sldId id="300" r:id="rId51"/>
    <p:sldId id="309" r:id="rId52"/>
    <p:sldId id="302" r:id="rId53"/>
    <p:sldId id="303" r:id="rId54"/>
    <p:sldId id="310" r:id="rId55"/>
    <p:sldId id="311" r:id="rId56"/>
    <p:sldId id="312" r:id="rId57"/>
    <p:sldId id="258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11136-E2F6-B325-93C9-F5821075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428F1-E091-8104-720F-E752E5C6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1C88C-3993-34E6-7245-40EF384D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11080-8CCA-C5A6-EB31-6D8EC66E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3591A-A427-7060-B4BA-D0670EE9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00A2-7B5B-7C75-EA8E-8758CD1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63D58-9FA3-8720-A0E0-50C58E7C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43174-04AB-0579-B691-6AAE3FB0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5F188-EA53-3D74-3367-56A49F31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C3084-96AF-8571-9DB3-BD7C1625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0465A-87FB-97A8-9D0C-C396A8491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4798B-FE3F-000E-83DA-8DFE12CA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C2D8B-36E7-043D-2AB6-B96F884F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FFF76-3E7F-63B3-2B44-FC0B794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5519-E750-0BDF-6051-844FBA96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7F976-2003-272B-892E-F627FFD9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C56AC-F6FC-E6C9-A7AC-C77944BF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5B8ED-A5F0-1664-CE5B-2D01C20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96C38-6631-9007-9AD2-20315AE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0B0F8-42B9-89CC-7F48-0C8DA923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7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0F5BB-3A2E-9FED-9E87-AC83BB18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E364E-9425-9EDF-62D4-C8BDAF18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08ABA-0ECA-F57E-D110-0A1637A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DFD88-5D2F-3C2E-93A2-2D579B26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1C9A2-833B-ECCA-741B-D59EE445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95B6-D7D5-4DBF-5983-F2C4F5E3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4C9B2-62AC-F5B7-7A56-947F9042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7A353-2DAF-EB3C-A3B4-AB45143D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5CB6E-EBFA-F2AE-EC8A-86AF9CB3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07CFE-8DC8-F6DC-EE68-8663A261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DCF4A-3D10-CAFB-CE42-156DAB3B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7373-C967-5D18-8AD1-D36417D4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7B430-A50E-CE00-19B1-3720145A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4AD5E-0765-6AB7-4FAD-31ACE697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8BD742-0800-A51A-CAE4-81B4A65D1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77D9D-4207-8B37-94A6-3129D080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4DDC0-7DB6-727C-A5D6-3FE110F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1E5658-B653-A823-12EF-12260DFB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23242-FF73-6B0C-B750-C265A1B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4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E9DB9-F88F-E5EA-F49E-DF31194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80AB40-BC39-2BB4-662D-C86480EC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682E7-E41E-C186-97E9-A169A77F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F301E-7FBA-83DB-78C3-82799F50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4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98F37-1F61-E6AB-9200-B6F5E8C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7617BD-9443-6708-B24D-DB4F55E5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6B90F-6263-6EB5-631A-34AC13B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4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A551-BE26-6819-19A0-4A140E2C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A7120-C335-F496-FC4A-5E3F796F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5D387-A2BC-93CA-5314-128EFC3F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176AB-C74D-E99A-8EBB-942E5210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CCBA2-4455-E744-CEF2-FE8A9026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F8EDC-467E-C254-29F8-74C29FBC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01FA9-3222-0039-352E-D65B85FB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DE5B10-3C7D-591C-33DD-D2BD82082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B16AC-9874-C380-B30F-3598BD41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4B052-0CFE-0A06-A591-2261B5E3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B2AE3-FCD3-B17B-FEEC-EE40966C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A8C8F-DD87-9A34-FF22-8C403EDC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1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715AA-524F-B584-6666-95840954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AABED-69D9-E690-542D-4B18E6C0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EDEA5-E421-477E-7B57-3FBD32151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E9FC-4C0F-45EA-8AF6-30375F739E6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FD226-76AF-6337-7E25-319310021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B0C43-2D83-8108-9BD8-CD588EB5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25676-4DD0-0379-0F5E-ABDA1480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算法串讲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37CA6-99BA-9ACB-74EA-658DDA459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——KMP</a:t>
            </a:r>
            <a:r>
              <a:rPr lang="zh-CN" altLang="en-US" dirty="0"/>
              <a:t>、快排、动态规划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6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60C3C-8157-CE13-2192-DEBF53E9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403C-9717-44CD-3F8C-0E4D35EF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BF474-9B59-7F8A-92D4-94A1EBACA4E1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3BB25F-483D-55DF-19B9-344CE7FF199E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EF8BAA-3535-5643-8F09-5E0DDD181EC2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D63289-F99F-B978-CC4F-43BF2D1E52EC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F8D399-B3A0-BD90-56E6-F70A9E6FBA96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1EF19F-F70B-FF24-0ABC-943ADD83C787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E628A0-ECAA-73FA-63B5-7497A8B6A2FB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71C016-2817-BD4E-E511-49710395D363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1648C4-DEF9-30FD-0559-D6886CC7A574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E0CBD1-739D-69F4-1E22-66207D0CFCC9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966E3C-0FA5-6911-E9DF-A58D274B331C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101AC4-BF99-AFBA-1BF1-95765BBD79DC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7481E2-9EE4-47A3-18C6-E3E86E67FED6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1F36BF-8C84-0013-C563-930E925C1FAC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04AB36-DC01-CCB1-CCE5-90936091FBD3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60E063-8870-8A50-B454-16A8FA407CA3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FBAE98B-7BC8-7DC7-9745-3C8C1BDC358B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269D04E-589C-D91B-D56C-19BD04B546E2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AFA5F0E-BB77-6BCD-ED2C-B1F69BEFC0CC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4B9AA78-5FB0-B677-2470-4985BB8B3FDC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036E13A-F90F-B232-DFF9-93C918915677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FEF0840-FAD4-13ED-2249-720FFC6E21ED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FE6A4DE-9EFA-4C29-0276-49573427FFC5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9EF4884-E0B5-2990-D990-DB28F5C328F7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9D240364-A944-EBC2-E184-A910A6C7B788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5DAB6F-7612-F6F6-20E6-2090543D06C3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6B17FB3-555E-C3C6-4C42-4ED0B14B11D2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F5F4F45-737A-6135-94F5-DE55E91D6440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D6269-6F9D-D5F5-AC17-E21F344E2AED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23C0720-4AFB-2161-6464-E3346A6EC3B7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A5F2BAB-1203-B725-9342-FFB5F0CF3DD3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477722-6FD7-612B-978E-8B5A4BC887CE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D21B32C-EFBF-4229-5F95-0457DC30C3A7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734FE08-E604-1C9E-2AAD-1A43FF095D0D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C1F70DC2-484A-D64F-A9C0-A39B0D0C47A3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7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5E68-AEE7-F7AF-68FE-CE2E0E3F3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1DC1-7E72-62A5-F6D8-38FEC4D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650283-D28F-C07D-B186-2D8B0E83C1A1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0245AD-3F6E-A5F3-FC5F-DC6382C068AF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5CF08C-36FA-DDC7-85A3-E12494F93C1F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AF7706-F4F2-4BB4-4D0B-A8017CA66DB3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8069CD-D6B2-E466-B1EB-AED448890F1B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07459C-0981-EA3C-9270-C20F7FBEFA3B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F079-FA60-F8EB-F1D5-87E69B8A77C9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42BF34-1632-EF3B-FEBF-21A4865F4DCA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EAC4D2-4071-C808-DEF6-73DAFCACD923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B4D232-164C-3642-5D8D-FF529BF0F0F5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0B6CCE-C53E-B920-C7C1-8464F6B548CD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6C227E-E635-B9DB-EAC0-603AD73F19E7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C54013-D6F8-1A68-D7FA-0810EA3713EC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2FC393-1CFA-84AB-FECB-79B03AE91627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02FA36-F02A-793F-D0AC-755E7CD520BA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5020BC-66E5-EF0E-1863-61AC7FB0B19C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D674C8-9D4D-2CEB-CDF6-F2DBC1AE8285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F0D2D40-439C-4CF6-730C-1E56A1BA7A43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822D8F5-2DE9-F61F-F924-77A08DFBE9C7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C783671-439A-FF47-0932-A5801D076240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F0E1072-8B89-EFD2-7E1C-7C1C692801A9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CED136C-DEEF-FB67-9C15-FF5F44930542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4A1DD1B-1C56-C1DB-D7DA-C716A3AF62D4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93C3BA3-6C7F-68CC-D1D5-38A987463E07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E4ADBF9-C54E-7D9A-146A-D705A3E3018F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5F91A0-1F1E-A8FE-9669-456A838DB88F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6D6FD3-4AA8-E243-0F4E-FEF38FDBA195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DD075C-BB69-1A8B-C553-25EE8107F1CF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E45B65-9193-963C-16BD-4E2AEA259F38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7CC906-ACF1-CA08-0C0B-0FFF64D4DDE2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18A2E66-8D8A-5034-EF20-2B058D486D38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3BF16C-71E4-9CF9-1192-F4C164506E96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0D6818-C544-2282-DE7C-65828DF67250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1F86A4D7-F0FD-8C1B-39C3-7064C3CDDEB0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A66EF519-FB86-E2B9-EA7E-5BC2C95F93D3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2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6C899-8FD8-C9E7-4A5C-2BC8929E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72FBE-C6B6-E8B6-2891-35CEC34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37F0BB-D904-BD9E-5A12-D5283E5AAC80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BB914E-768B-9373-3A37-CF81BD47DA61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2DFE15-3132-757B-965E-A4B9A7DBA8C7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D8AF56-7CF3-70C1-A420-00239E1AA5A3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AA4E8F-3745-2FA9-BD7C-826F527F13CF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8C4980-8FD2-67C3-C38A-C00BE66306FD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A40A49-2031-52F3-D4BD-0C40B0D14B11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829259-EBC2-7BF8-27A4-B43E545797C7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5C28DB-FA72-8799-6BDD-75D539D5D92A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58900A-91C0-02A8-F404-BEF170055D5E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40F63-9280-4FFE-44AC-414C5568499C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6CD63D-1D04-DB2C-D0E9-A049022839B3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8CE911-0832-A564-531D-1001F8C20741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8348BD-CC29-4183-F150-95C316FE608D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91DE0C-7ED2-1AE8-407E-50D030EBB8F7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4050C5-8628-9543-1E4B-447967DB452D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C2188CA-C154-5114-07D8-51E0D0A59DB2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AA1D41E-BFD1-2015-289B-5B7F2B0E26D8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D25F374-2360-CABD-4D58-7B29114EF3C7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AA15FC4-3EA6-DB71-607E-75E56EC69543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C1E7F00-0D9B-ECE7-DABC-C37A39BBCEB4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16AA333-624A-0D32-AF1D-B137D643A6BA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F254C9B-38AD-74EA-3346-2E89BEF7FAEE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3D64947-DBD1-6877-50A9-D37565B8E963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949818C9-63B4-4D18-F4DD-78A77CA74728}"/>
              </a:ext>
            </a:extLst>
          </p:cNvPr>
          <p:cNvSpPr/>
          <p:nvPr/>
        </p:nvSpPr>
        <p:spPr>
          <a:xfrm>
            <a:off x="3922059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B38874A-36D8-64B0-22C6-7059835E5AC3}"/>
              </a:ext>
            </a:extLst>
          </p:cNvPr>
          <p:cNvSpPr/>
          <p:nvPr/>
        </p:nvSpPr>
        <p:spPr>
          <a:xfrm>
            <a:off x="4226859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E8B8D28-ECA2-3141-56F7-50F5559D1454}"/>
              </a:ext>
            </a:extLst>
          </p:cNvPr>
          <p:cNvSpPr/>
          <p:nvPr/>
        </p:nvSpPr>
        <p:spPr>
          <a:xfrm>
            <a:off x="4531659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55875B-77E7-ED0A-A19E-95A0AEA48511}"/>
              </a:ext>
            </a:extLst>
          </p:cNvPr>
          <p:cNvSpPr/>
          <p:nvPr/>
        </p:nvSpPr>
        <p:spPr>
          <a:xfrm>
            <a:off x="4836459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8ABF1C-B979-40C8-4746-98A2A5B5FB2F}"/>
              </a:ext>
            </a:extLst>
          </p:cNvPr>
          <p:cNvSpPr/>
          <p:nvPr/>
        </p:nvSpPr>
        <p:spPr>
          <a:xfrm>
            <a:off x="5141259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8B7E9D8-D5F6-0C28-8D7C-190B31F9EF47}"/>
              </a:ext>
            </a:extLst>
          </p:cNvPr>
          <p:cNvSpPr/>
          <p:nvPr/>
        </p:nvSpPr>
        <p:spPr>
          <a:xfrm>
            <a:off x="5446059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381D3A-30CB-DF57-A7D8-93388986F0D1}"/>
              </a:ext>
            </a:extLst>
          </p:cNvPr>
          <p:cNvSpPr/>
          <p:nvPr/>
        </p:nvSpPr>
        <p:spPr>
          <a:xfrm>
            <a:off x="5750859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7FEFC0-3EBD-9BDE-8C75-BCCF89805CE9}"/>
              </a:ext>
            </a:extLst>
          </p:cNvPr>
          <p:cNvSpPr/>
          <p:nvPr/>
        </p:nvSpPr>
        <p:spPr>
          <a:xfrm>
            <a:off x="6055659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F48AEC6-F617-AC9B-1CAB-0E2C1E934609}"/>
              </a:ext>
            </a:extLst>
          </p:cNvPr>
          <p:cNvSpPr/>
          <p:nvPr/>
        </p:nvSpPr>
        <p:spPr>
          <a:xfrm>
            <a:off x="6347012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5E197A38-F04C-2182-A243-67B1A5ED8B3E}"/>
              </a:ext>
            </a:extLst>
          </p:cNvPr>
          <p:cNvSpPr/>
          <p:nvPr/>
        </p:nvSpPr>
        <p:spPr>
          <a:xfrm>
            <a:off x="4009464" y="1937915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5C868701-F75C-BEB5-BF99-F1FC2A1C07E5}"/>
              </a:ext>
            </a:extLst>
          </p:cNvPr>
          <p:cNvSpPr/>
          <p:nvPr/>
        </p:nvSpPr>
        <p:spPr>
          <a:xfrm>
            <a:off x="4016187" y="306438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 descr="关闭">
            <a:extLst>
              <a:ext uri="{FF2B5EF4-FFF2-40B4-BE49-F238E27FC236}">
                <a16:creationId xmlns:a16="http://schemas.microsoft.com/office/drawing/2014/main" id="{088AE335-A258-58B4-56E8-CD134D37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732" y="2473414"/>
            <a:ext cx="425824" cy="4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EDD7F-A0CB-631C-27CB-30EF95F7A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A832A-A7D7-04D3-C67C-596FA01D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52C3D-90BA-8627-916E-425029C1D2C9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E12B40-3E00-31D4-AF97-0523BDB75F82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6AA6DD-1CC0-70A8-2478-D81363CC174D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F553E0-C8B3-ECA4-55E9-4252B3B3EB21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7050DB-B339-9C2D-FC13-3BF148CC3EE2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F93DA7-721E-A062-665B-F55957EF0ACA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E0D858-4E98-1F4E-45A2-99A439E805E5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524ECF-0CD8-9057-D6D4-AE3A089C7EB5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172CE0-CE78-DF32-74CC-62F672BC67B9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AB230E-0CDB-6700-6116-43E59D40C32B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CB5111-8DCE-E696-3045-C1E26FAAADFE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A876AC-9C8D-A766-E833-C452BBCCB292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13DDFD-1706-0408-FF5B-2B4ECF7BC3B3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576602-1B4A-F327-A451-A9F2A1F7D27B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179222-D52D-612F-888F-9CCABF4E68F7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58FE5A-F67F-CD45-AEC5-C70DF285FCFD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1FC16D-7D07-7576-5B96-6E3D056C0943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F835924-7997-8236-6AFC-13B298F97F0C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59969AC-AEBC-79F2-96A1-45682D923157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4A15BA7-77F6-2618-560F-12E366D0AB0A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2886887-5583-F53B-003A-4B45AA8A70CD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D156468-247E-9C06-294E-4FC26E951EBE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C5124B0-14D3-38F9-EE66-07AC933624C1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0A627DD-1362-FDE5-B809-7E0E5FEBD714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61291653-E873-6873-0323-31A889BD1BFD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43A6BC-87E0-7B4D-7196-76C76FB380F7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C8C8ED-49B4-DDFD-F1E5-F1DFC6F58D14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D3C6B6-6CB6-7F27-4BFD-408918473778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D6E65E-393D-7082-7552-C9F110E2231B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65110D-E446-A195-8C7C-D94445BF321F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4020F3-6D7F-CB34-833A-D5C477677762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8FD26A-98DF-644E-0795-3035F0879883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16B394-7795-0552-8F83-91880C7919AF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0AB11AD-CFBE-7D38-FE5E-1A79E9833E1E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0709BEF8-A4C0-7C84-640F-ECF152C8B3DA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3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F553-6F3C-B55E-4F29-F6E48187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A9A8-27F6-D0FA-EB38-0B2368B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72460-1E8C-576B-C99F-CFB74ED4E622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F6D050-047D-B6DA-0F80-DB79285E5684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929CC1-C264-671F-BFE9-2173F7C9B3D3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CBF340-3FA0-B0D0-C7E6-91F22790BDDF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E45D8F-6434-DB6D-0714-CB51F09B3953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E302F6-9639-80CC-A5BD-40DB5CCC0C2E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1BA535-5A23-176F-E9BA-BB61D795F84B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B6971-9503-68ED-19A5-3AE942CBF373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791064-CBAE-2D31-849D-C19FB369C887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367B96-EDEB-56DB-12D7-CA5E61AC094B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5502C8-1D89-2C71-B1F1-A717BC17BE76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8CB474-3167-ED6E-4826-7C54434B64FC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21F520-9B1B-FB5E-11AE-0860EF15E059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C7329C-1508-0E37-C0D8-ED28E1EE6B5C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1CCA12-3A97-AFA0-8ADB-08A99D231F40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A22451-D295-1F07-AE4F-EFD55FD16547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D593766-9DE4-C4A8-C21C-6B6F1554B176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BFE28E5-5867-390B-532F-3D3D6D41C561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A7E5412-066A-8EE0-9574-C1A12FB3AF1F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2750BEA-E3A3-4F8B-7198-1DEC2FC95FEE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E60D995-6969-20CA-EEBB-FB8439BA959B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6F3D76-218F-55DF-C509-EDE40638207E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E4D08E6-190D-4050-427A-D217F03E9065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532DD50-9F3B-D60A-2799-8EE6F7083421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2932086-EC1B-205F-D3EE-7BAB1F69835D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911C59A-1F34-9191-FFF8-DB60AB9BA88C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D9CB5E-2B43-5E56-F83A-9F6BB8FE8DBA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FA81900-7BD5-BD24-4B81-334AA122B83C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7A6EDB-D5FE-7FBC-3E35-096812DEF91A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073CEC6-E732-B137-34B0-8266FD104797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BAE0F9-3F4C-ED55-1B3A-A6AA2330C40F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F9FB871-0BD4-AB7D-789C-FA6370D2C53F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1D0590E-645E-4267-5DDE-D378CF64EC26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324BCF5A-1ED6-33D7-F9A9-33CB15310DBA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CA41698-7BEF-C999-7BEB-84420D6A724B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71285-EA2B-A5A7-0C99-AA310519BB50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ED2A7-A185-2533-452C-8A08C8ABBF0C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40C64-B3DC-67B0-14D1-23D0BC1D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79EF2-F698-E76C-5D33-6143F834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670892-2C7E-1DC4-9CB8-7889BC1DDD33}"/>
              </a:ext>
            </a:extLst>
          </p:cNvPr>
          <p:cNvSpPr txBox="1"/>
          <p:nvPr/>
        </p:nvSpPr>
        <p:spPr>
          <a:xfrm>
            <a:off x="1067497" y="21963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20BC82-2D8B-1643-BE06-35E1D5A16F54}"/>
              </a:ext>
            </a:extLst>
          </p:cNvPr>
          <p:cNvSpPr/>
          <p:nvPr/>
        </p:nvSpPr>
        <p:spPr>
          <a:xfrm>
            <a:off x="639856" y="2384381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14CE4E-7C32-7A12-07D5-A9333EFEEC11}"/>
              </a:ext>
            </a:extLst>
          </p:cNvPr>
          <p:cNvSpPr txBox="1"/>
          <p:nvPr/>
        </p:nvSpPr>
        <p:spPr>
          <a:xfrm>
            <a:off x="3470038" y="2196361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:</a:t>
            </a:r>
            <a:r>
              <a:rPr lang="zh-CN" altLang="en-US" sz="2400" dirty="0"/>
              <a:t>一个非自身的子串，它既是前缀，又是后缀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3315E7-CE7E-35E7-1449-B7D9AA397F6C}"/>
              </a:ext>
            </a:extLst>
          </p:cNvPr>
          <p:cNvSpPr/>
          <p:nvPr/>
        </p:nvSpPr>
        <p:spPr>
          <a:xfrm>
            <a:off x="4731123" y="3532094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F5CE5C-8657-9517-8A97-D44A1D99669D}"/>
              </a:ext>
            </a:extLst>
          </p:cNvPr>
          <p:cNvSpPr/>
          <p:nvPr/>
        </p:nvSpPr>
        <p:spPr>
          <a:xfrm>
            <a:off x="5035923" y="3532093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5CF5EE-4BA8-2092-B383-24ED12001E91}"/>
              </a:ext>
            </a:extLst>
          </p:cNvPr>
          <p:cNvSpPr/>
          <p:nvPr/>
        </p:nvSpPr>
        <p:spPr>
          <a:xfrm>
            <a:off x="5340723" y="3532094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4D78FB5-909C-7B38-882F-A99E8C61F993}"/>
              </a:ext>
            </a:extLst>
          </p:cNvPr>
          <p:cNvSpPr/>
          <p:nvPr/>
        </p:nvSpPr>
        <p:spPr>
          <a:xfrm>
            <a:off x="5645523" y="3532093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9AF2477-7452-EA99-65A0-D80EBBD4526B}"/>
              </a:ext>
            </a:extLst>
          </p:cNvPr>
          <p:cNvSpPr/>
          <p:nvPr/>
        </p:nvSpPr>
        <p:spPr>
          <a:xfrm>
            <a:off x="5950323" y="3532094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509997F-DD33-D565-2212-C8FF6BDE5A39}"/>
              </a:ext>
            </a:extLst>
          </p:cNvPr>
          <p:cNvSpPr/>
          <p:nvPr/>
        </p:nvSpPr>
        <p:spPr>
          <a:xfrm>
            <a:off x="6255123" y="3532093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564A3A0-5066-16DE-A11B-5EE1734C61C1}"/>
              </a:ext>
            </a:extLst>
          </p:cNvPr>
          <p:cNvSpPr/>
          <p:nvPr/>
        </p:nvSpPr>
        <p:spPr>
          <a:xfrm>
            <a:off x="4531659" y="3339353"/>
            <a:ext cx="990600" cy="95474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81CAF5-A260-F2C8-9D50-13CA275CAE4F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3639671" y="4154275"/>
            <a:ext cx="1037058" cy="5925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7F9CBA7-D2A4-2F5B-1D4A-0863E5370104}"/>
              </a:ext>
            </a:extLst>
          </p:cNvPr>
          <p:cNvSpPr txBox="1"/>
          <p:nvPr/>
        </p:nvSpPr>
        <p:spPr>
          <a:xfrm>
            <a:off x="1992710" y="49341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最长公共前后缀的前缀部分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CD81C61-1F6C-92A1-E984-61B4D0036507}"/>
              </a:ext>
            </a:extLst>
          </p:cNvPr>
          <p:cNvSpPr/>
          <p:nvPr/>
        </p:nvSpPr>
        <p:spPr>
          <a:xfrm>
            <a:off x="5759823" y="3325906"/>
            <a:ext cx="990600" cy="95474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2E227D2-3E6D-A714-0A66-F43F6344D82A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6605353" y="4140828"/>
            <a:ext cx="508141" cy="6687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33FA93E-6084-743D-9F6F-258B9A65B31D}"/>
              </a:ext>
            </a:extLst>
          </p:cNvPr>
          <p:cNvSpPr txBox="1"/>
          <p:nvPr/>
        </p:nvSpPr>
        <p:spPr>
          <a:xfrm>
            <a:off x="6225987" y="491090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最长公共前后缀的后缀部分</a:t>
            </a:r>
          </a:p>
        </p:txBody>
      </p:sp>
    </p:spTree>
    <p:extLst>
      <p:ext uri="{BB962C8B-B14F-4D97-AF65-F5344CB8AC3E}">
        <p14:creationId xmlns:p14="http://schemas.microsoft.com/office/powerpoint/2010/main" val="147089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E4F1A-52B2-7EEF-C5B1-637AF8EF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85DE-EF6C-816F-C32E-FD0A79EB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F97489-DD23-E947-65A5-19154C9E86E3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1E75A5-7E67-4B27-2FF1-9256B43D91A9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7BF1DF-8834-AE07-B8EB-99262992B5A9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4438BD-0953-A0F3-6933-AB252412C4F1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9EF529-43EB-A282-479D-C0DA7C0B7E49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91C63A-C1A8-DB6C-6BFF-A68BDB87B1B6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C122BF-08CA-C5E4-5B9F-E37FC0B6BE7F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00EBB6-3D2A-6EF2-3F3D-12DFFE47B2A6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309A07-9298-0544-41F8-563EE60C2C5F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79D9A-ED5E-9801-F978-A6CC458A1A04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1954F4-7746-8DFB-46BA-6CDE3B4D611D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0752CF-73E1-935E-F612-FC323964FFE9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55161E-8DE8-35DE-2ED7-B218ECD02819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EB93D6-059A-2A63-5E62-2F527E9D9BAF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849097-C1CD-BD27-9A7F-759AD4F81F08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C8E7DB-88FC-A062-80D6-2261810A0E68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195A60-E2AA-D0C4-A3DC-FAF725963A89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DDBA2AA-7387-61C0-B447-0CE3E91FF455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96F27DF-A4EA-85F5-4491-7822EE2E504C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5E7877F-D19F-B03C-9E11-1A7107B61727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4F7E03-EEAB-0535-D21E-CF9258FE03D9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579202-5265-66FA-2A69-CD34C80F46AA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52760C4-79C1-B32F-0FFC-CCE60A93D4A4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8143D0-4035-03F6-97A3-B8C559EBDDBA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674E0421-80BD-1DBC-1DDC-EBB34E435DA2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0B5478-EC9E-46D1-47A0-25F9DC33D00E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76D68A7-4568-3CBF-11D1-FB50AB39B9E0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A11CE1-4752-7743-B186-BF3BF93563AD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24794F7-90EC-F714-E3C8-E08B1438D90A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989768-01EB-ABCD-BA1C-71688BA1171D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1CE32E4-9C2E-A1F5-9D20-645A287A1860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5178CB-12E0-7CE0-820A-FE4068B2E103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0D6B2B9-EECD-BA50-8C92-0B0EE6F5A294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B5D60468-02CA-336C-715B-2E89B6F96DD5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15A9955-F11F-55DC-EFCF-38BC14EE487F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8E398-BC9E-BEC4-5595-7B43683B271C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BBEF57-E74B-7748-3B79-7A89C87E5EA8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4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694B7-A279-6823-8C79-04ED9B64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9AEA-14AB-106E-58D8-46639F53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068DC-D09B-B2EB-3572-22894E839C1E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7076B3-B36E-0AD3-7E19-C4AEED3482FF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7347EC-A30A-EF81-135C-72CDD1B7770E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B0A557-BAA7-FDC1-1491-4289DBE53DD8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058350-FCC6-D9A6-24D3-3F6DECC09DB9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C91375-C93D-0576-D5AC-B927094CB37C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695901-7B63-FA00-1AD7-E4C358AFA20D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3604A5-C79A-D762-DB7E-AEF65BE7B468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217BB7-FBC9-D86D-2DEC-6B489ADA485F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4C044B-9097-4855-50C1-87772ED7A6BD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647AA1-1FD5-8B88-FC08-DD73A9E366AC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C5ACD5-A990-EFCE-DF08-50352DF99651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D4824-06FB-8E92-FD94-A02192D27E43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2AF91-CC2F-DDF8-ECEB-73F71F501685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3454D5-1C30-F56F-551A-DC590A12BFA3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AD5B2A-30A5-7946-F6E6-E0D26AD3E632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1A2552-5F34-0EBB-E4F0-E27B41BA015E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236E449-268E-5D22-B894-B820B29E8341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7EB845F-0BB5-D5AD-A354-F01ABEA80888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C4F7D8B-2143-BD06-EB6F-6172BE131368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C1E230-831B-4E5B-C10C-4377870B8E03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09CDF35-150F-899B-9DA3-FBB685531EC5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7C875E8-B6D6-C899-37A9-B880282BC1B7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5AF9139-E9D4-16BF-4853-4BB437CF8DEC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7D62B30-D9AA-2258-E34E-8BD3A71BE90D}"/>
              </a:ext>
            </a:extLst>
          </p:cNvPr>
          <p:cNvSpPr/>
          <p:nvPr/>
        </p:nvSpPr>
        <p:spPr>
          <a:xfrm>
            <a:off x="4836459" y="347382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4987379-CCFC-66B8-1283-50B7F540AFB6}"/>
              </a:ext>
            </a:extLst>
          </p:cNvPr>
          <p:cNvSpPr/>
          <p:nvPr/>
        </p:nvSpPr>
        <p:spPr>
          <a:xfrm>
            <a:off x="5141259" y="3473825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EB9EEE-4D21-9F0C-7BE0-2E10C1B5EAA8}"/>
              </a:ext>
            </a:extLst>
          </p:cNvPr>
          <p:cNvSpPr/>
          <p:nvPr/>
        </p:nvSpPr>
        <p:spPr>
          <a:xfrm>
            <a:off x="5446059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1E99E4-0904-96E9-9BB8-F11696491A7B}"/>
              </a:ext>
            </a:extLst>
          </p:cNvPr>
          <p:cNvSpPr/>
          <p:nvPr/>
        </p:nvSpPr>
        <p:spPr>
          <a:xfrm>
            <a:off x="5750859" y="34738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D8C3634-DD83-CBAA-41AE-A75221C20A32}"/>
              </a:ext>
            </a:extLst>
          </p:cNvPr>
          <p:cNvSpPr/>
          <p:nvPr/>
        </p:nvSpPr>
        <p:spPr>
          <a:xfrm>
            <a:off x="6055659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F15D72-B346-3FB1-1DF9-96F9FBA1652E}"/>
              </a:ext>
            </a:extLst>
          </p:cNvPr>
          <p:cNvSpPr/>
          <p:nvPr/>
        </p:nvSpPr>
        <p:spPr>
          <a:xfrm>
            <a:off x="6360459" y="34738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678205-A094-ADB6-5778-BAA95A885C70}"/>
              </a:ext>
            </a:extLst>
          </p:cNvPr>
          <p:cNvSpPr/>
          <p:nvPr/>
        </p:nvSpPr>
        <p:spPr>
          <a:xfrm>
            <a:off x="6665259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B07D68-F0B2-6A3F-77AB-CD4068281098}"/>
              </a:ext>
            </a:extLst>
          </p:cNvPr>
          <p:cNvSpPr/>
          <p:nvPr/>
        </p:nvSpPr>
        <p:spPr>
          <a:xfrm>
            <a:off x="6970059" y="34738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2310D52-1EDD-5C61-8901-6F9A498C842D}"/>
              </a:ext>
            </a:extLst>
          </p:cNvPr>
          <p:cNvSpPr/>
          <p:nvPr/>
        </p:nvSpPr>
        <p:spPr>
          <a:xfrm>
            <a:off x="7261412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2C730321-D202-522A-14C1-D98EC20459F2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95BA555-8729-F7E0-7B83-2E063EE33190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BD72D1-DC9D-B4DD-D0A5-22BB74119C7B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70B71E-3BAF-B265-ADE1-AEF0844DF64E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4D68365-2585-449C-4609-5B2093A0FC71}"/>
              </a:ext>
            </a:extLst>
          </p:cNvPr>
          <p:cNvSpPr/>
          <p:nvPr/>
        </p:nvSpPr>
        <p:spPr>
          <a:xfrm rot="5400000">
            <a:off x="4226509" y="1832232"/>
            <a:ext cx="313765" cy="614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BED88F-FACD-9529-FD90-84206FE2A2DD}"/>
              </a:ext>
            </a:extLst>
          </p:cNvPr>
          <p:cNvSpPr txBox="1"/>
          <p:nvPr/>
        </p:nvSpPr>
        <p:spPr>
          <a:xfrm>
            <a:off x="4076001" y="161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</p:spTree>
    <p:extLst>
      <p:ext uri="{BB962C8B-B14F-4D97-AF65-F5344CB8AC3E}">
        <p14:creationId xmlns:p14="http://schemas.microsoft.com/office/powerpoint/2010/main" val="163198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57BE4-2F07-CF31-CECC-1A6CD7EF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1297-6142-C853-FEB2-BEAFA052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0B4EBA-23C9-428B-8D0E-E793BB6EC37B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78A323-2147-E005-7A6B-72ED43BA32BD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8A93F5-39EF-328D-EFDE-C77A32502518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11C609-EA5A-E834-84C1-A722E3F8D01A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55E187-3A3F-9E7A-41D5-9A6E42C4330F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21F1DB-5D48-A65D-DB72-617ADD6557C2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F0269-B3C3-5A64-09DC-C5AFD5D551A8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425F2-AC13-8D9F-952F-E72F15ECBDAD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9BBCCD-7690-CF88-ED14-202FF8B9DB9C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A761A8-1480-5EDF-5D87-3C620A0D7978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B8F25A-7845-85FA-7A07-F27EF0A79E24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74FFC7-A153-9A19-5350-8B6CDCA23F45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75BB9C-0629-6321-DEA6-21B22710D1D1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A478F7-DAB8-2800-27B9-B3A89024F8A0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B504E9-1C0D-C3CD-5782-6D2CD6D4312E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279220-8A2E-60C5-734F-D6DF4AB49BAA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06942E3-41D4-BF8A-0EAC-8063DDE0A457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33B69C-78C4-D3BE-47CD-9CCA40AB41FE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382D6D9-A166-D5EB-EAFD-8BB039471F52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FE5B197-D1E6-D85F-59B9-1B7CBBE0680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2E4893-51DE-525B-CFC2-B0C085F4BE0D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AD392F2-391C-3FE6-6A8C-A1EA49AF78D4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E4939B-D5BA-5AE1-F0F4-3B673FF9211D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CE1DB63-400C-8840-8859-52DD4FA9F92D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1CD1604-DB51-C43B-267D-F8B33DBE2108}"/>
              </a:ext>
            </a:extLst>
          </p:cNvPr>
          <p:cNvSpPr/>
          <p:nvPr/>
        </p:nvSpPr>
        <p:spPr>
          <a:xfrm>
            <a:off x="4836459" y="347382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5C54B22-BB68-9925-F9DD-B37A08144F1E}"/>
              </a:ext>
            </a:extLst>
          </p:cNvPr>
          <p:cNvSpPr/>
          <p:nvPr/>
        </p:nvSpPr>
        <p:spPr>
          <a:xfrm>
            <a:off x="5141259" y="3473825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F9DCE9-E356-FB08-25A3-520D11B9E1E4}"/>
              </a:ext>
            </a:extLst>
          </p:cNvPr>
          <p:cNvSpPr/>
          <p:nvPr/>
        </p:nvSpPr>
        <p:spPr>
          <a:xfrm>
            <a:off x="5446059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063575-16FC-02D7-34A9-7E96213A5D32}"/>
              </a:ext>
            </a:extLst>
          </p:cNvPr>
          <p:cNvSpPr/>
          <p:nvPr/>
        </p:nvSpPr>
        <p:spPr>
          <a:xfrm>
            <a:off x="5750859" y="34738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E8D656-1EFD-52A9-8EF3-703FFE60796C}"/>
              </a:ext>
            </a:extLst>
          </p:cNvPr>
          <p:cNvSpPr/>
          <p:nvPr/>
        </p:nvSpPr>
        <p:spPr>
          <a:xfrm>
            <a:off x="6055659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431EFC-9CBF-73BE-3CB6-E1DF14A0E03C}"/>
              </a:ext>
            </a:extLst>
          </p:cNvPr>
          <p:cNvSpPr/>
          <p:nvPr/>
        </p:nvSpPr>
        <p:spPr>
          <a:xfrm>
            <a:off x="6360459" y="34738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1295D6-2AA7-6453-EB56-8DC98D1EC52A}"/>
              </a:ext>
            </a:extLst>
          </p:cNvPr>
          <p:cNvSpPr/>
          <p:nvPr/>
        </p:nvSpPr>
        <p:spPr>
          <a:xfrm>
            <a:off x="6665259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0822D1-550B-6B82-5812-44C42F667FF7}"/>
              </a:ext>
            </a:extLst>
          </p:cNvPr>
          <p:cNvSpPr/>
          <p:nvPr/>
        </p:nvSpPr>
        <p:spPr>
          <a:xfrm>
            <a:off x="6970059" y="34738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00D7BE-CAB2-2493-07AB-C6323B60748B}"/>
              </a:ext>
            </a:extLst>
          </p:cNvPr>
          <p:cNvSpPr/>
          <p:nvPr/>
        </p:nvSpPr>
        <p:spPr>
          <a:xfrm>
            <a:off x="7261412" y="347382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235D7DED-5AD7-3EFB-2CBA-21309E83A7D7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5080E9A0-70E0-1FF6-2BCB-AAA19DF82084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4A453-C9B8-3C00-9CBF-B6C8DA38D755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63D2D-A83F-B12F-8C0B-81DD4765C736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6C437159-A57A-07FA-82DE-6BF6C2A874C6}"/>
              </a:ext>
            </a:extLst>
          </p:cNvPr>
          <p:cNvSpPr/>
          <p:nvPr/>
        </p:nvSpPr>
        <p:spPr>
          <a:xfrm rot="5400000">
            <a:off x="4226509" y="1832232"/>
            <a:ext cx="313765" cy="614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F6ED6-989D-2956-EEB4-A51C78AFFC0F}"/>
              </a:ext>
            </a:extLst>
          </p:cNvPr>
          <p:cNvSpPr txBox="1"/>
          <p:nvPr/>
        </p:nvSpPr>
        <p:spPr>
          <a:xfrm>
            <a:off x="4076001" y="161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4E095B-EADA-9B3E-1A63-661FF31BC82B}"/>
              </a:ext>
            </a:extLst>
          </p:cNvPr>
          <p:cNvSpPr txBox="1"/>
          <p:nvPr/>
        </p:nvSpPr>
        <p:spPr>
          <a:xfrm>
            <a:off x="2213411" y="51233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为什么可以跳过这三个？</a:t>
            </a:r>
          </a:p>
        </p:txBody>
      </p:sp>
    </p:spTree>
    <p:extLst>
      <p:ext uri="{BB962C8B-B14F-4D97-AF65-F5344CB8AC3E}">
        <p14:creationId xmlns:p14="http://schemas.microsoft.com/office/powerpoint/2010/main" val="159579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C3042-4068-400E-5B82-1C52605BD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6531-B252-D80C-7AA9-6BD19610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62753-3897-54FD-0FD7-9EE27DC6E24A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67AA22-C756-B2A3-705B-F8B522104D40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1962AA-981B-19E1-2FF5-640C8EC03C53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9014CD-434D-5753-C9B4-CCD08B7EA4DC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A5CDC8-6FD2-BFD9-4A8D-6FAB4E08984F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2E3D4A-E6EA-147D-68CF-8A2D64A2AF55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1D3F65-6DA6-8FB6-0545-C2EABCE734E1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FC3E50-672C-1F0B-0D48-4CC3AB42AD96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8F4111-4986-44E4-8817-8C59F4DC0CF4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246789-5325-454C-5E63-3C1AAA9C3497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2E586-ACB5-4DD8-EB34-EFD305ABC117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0B77D8-AF8A-2BC2-E5A9-F381FC56A91C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3F5036-DD4B-1887-4675-CB9F24CC5A36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E73E6D-DE8E-46B6-014A-D503CC5AD1F4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E9693F-7E03-6814-A488-86B6B5E826E7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D028D1-89D4-2A6D-432B-5EB7D371DB9E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3DEACD-FE17-4CE6-29F7-E87335CFCE50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0BDF02C-BE74-7674-536A-123CCA3030DE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2133EE2-A38E-417E-9887-69E2F026004A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A8A580C-9CF2-0B4A-12FA-320EE898ECB4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C7C0E1-A2C1-0918-1D77-A7C21071BAA9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7B3F03B-FF3D-0C39-4B32-19A13014C679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0775893-D97F-276A-E865-6295D1F8F1A5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74DE94F-F94A-95AB-D761-7C93E82AB9E0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8216DCB-D8CF-6CBB-88CF-EAA1E035F68B}"/>
              </a:ext>
            </a:extLst>
          </p:cNvPr>
          <p:cNvSpPr/>
          <p:nvPr/>
        </p:nvSpPr>
        <p:spPr>
          <a:xfrm>
            <a:off x="4545106" y="3405462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E8076B-6587-F2EC-0541-61AAE7ECC25E}"/>
              </a:ext>
            </a:extLst>
          </p:cNvPr>
          <p:cNvSpPr/>
          <p:nvPr/>
        </p:nvSpPr>
        <p:spPr>
          <a:xfrm>
            <a:off x="4849906" y="340546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9D3072-3D3F-7CDB-8083-804E5E9429A5}"/>
              </a:ext>
            </a:extLst>
          </p:cNvPr>
          <p:cNvSpPr/>
          <p:nvPr/>
        </p:nvSpPr>
        <p:spPr>
          <a:xfrm>
            <a:off x="5154706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C5AA7B-8A9A-8375-C012-03FB44AF34C4}"/>
              </a:ext>
            </a:extLst>
          </p:cNvPr>
          <p:cNvSpPr/>
          <p:nvPr/>
        </p:nvSpPr>
        <p:spPr>
          <a:xfrm>
            <a:off x="5459506" y="340546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1293469-1476-9664-564E-A1F58BA33DC7}"/>
              </a:ext>
            </a:extLst>
          </p:cNvPr>
          <p:cNvSpPr/>
          <p:nvPr/>
        </p:nvSpPr>
        <p:spPr>
          <a:xfrm>
            <a:off x="5764306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212CAD-965C-3A84-EEF3-5E40973C8425}"/>
              </a:ext>
            </a:extLst>
          </p:cNvPr>
          <p:cNvSpPr/>
          <p:nvPr/>
        </p:nvSpPr>
        <p:spPr>
          <a:xfrm>
            <a:off x="6069106" y="340546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BC0D78-873B-8F7B-B969-4800B5C033BA}"/>
              </a:ext>
            </a:extLst>
          </p:cNvPr>
          <p:cNvSpPr/>
          <p:nvPr/>
        </p:nvSpPr>
        <p:spPr>
          <a:xfrm>
            <a:off x="6373906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383E9F-DF14-BE20-DB96-9133C5DC9798}"/>
              </a:ext>
            </a:extLst>
          </p:cNvPr>
          <p:cNvSpPr/>
          <p:nvPr/>
        </p:nvSpPr>
        <p:spPr>
          <a:xfrm>
            <a:off x="6678706" y="340546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27C8BE-7FD6-F982-91BB-00A5A078A15F}"/>
              </a:ext>
            </a:extLst>
          </p:cNvPr>
          <p:cNvSpPr/>
          <p:nvPr/>
        </p:nvSpPr>
        <p:spPr>
          <a:xfrm>
            <a:off x="6970059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CB178EB6-0FD3-0DF3-9AC7-C634FC53D57F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233B7-AF8D-707F-0D21-9FE450E482D8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CE6BD1-B4C2-2F49-DB0C-286950E4FE80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1DB517BF-B3AD-7785-DF74-D2FA23E9F418}"/>
              </a:ext>
            </a:extLst>
          </p:cNvPr>
          <p:cNvSpPr/>
          <p:nvPr/>
        </p:nvSpPr>
        <p:spPr>
          <a:xfrm rot="5400000">
            <a:off x="4226509" y="1832232"/>
            <a:ext cx="313765" cy="614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4FE130-732A-58A1-F385-99D8390F2E65}"/>
              </a:ext>
            </a:extLst>
          </p:cNvPr>
          <p:cNvSpPr txBox="1"/>
          <p:nvPr/>
        </p:nvSpPr>
        <p:spPr>
          <a:xfrm>
            <a:off x="4076001" y="161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D70753-3675-A502-89A7-F4A3C31E6446}"/>
              </a:ext>
            </a:extLst>
          </p:cNvPr>
          <p:cNvSpPr txBox="1"/>
          <p:nvPr/>
        </p:nvSpPr>
        <p:spPr>
          <a:xfrm>
            <a:off x="1563276" y="50247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假如我们从这三个里面的某个位置开始匹配，</a:t>
            </a:r>
            <a:endParaRPr lang="en-US" altLang="zh-CN" dirty="0"/>
          </a:p>
          <a:p>
            <a:r>
              <a:rPr lang="zh-CN" altLang="en-US" dirty="0"/>
              <a:t>我们至少要匹配到上一次错配的位置，即箭头位置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7B2865B-0FEC-E286-C657-1FFD952DF86A}"/>
              </a:ext>
            </a:extLst>
          </p:cNvPr>
          <p:cNvSpPr/>
          <p:nvPr/>
        </p:nvSpPr>
        <p:spPr>
          <a:xfrm>
            <a:off x="4531659" y="2275321"/>
            <a:ext cx="2743200" cy="8175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1C8025-455B-54E5-8FE4-374086724DCA}"/>
              </a:ext>
            </a:extLst>
          </p:cNvPr>
          <p:cNvSpPr txBox="1"/>
          <p:nvPr/>
        </p:nvSpPr>
        <p:spPr>
          <a:xfrm>
            <a:off x="5446059" y="1626425"/>
            <a:ext cx="6502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如果框中区域全部匹配（即成功找到一个子串），那我们至少要匹配到箭头位置</a:t>
            </a:r>
          </a:p>
        </p:txBody>
      </p:sp>
    </p:spTree>
    <p:extLst>
      <p:ext uri="{BB962C8B-B14F-4D97-AF65-F5344CB8AC3E}">
        <p14:creationId xmlns:p14="http://schemas.microsoft.com/office/powerpoint/2010/main" val="2090784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5265-85A9-0069-1A85-55AE629E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6703-0CF6-BDBF-0C9E-D5CBE6DFC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算法串讲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3C2C5-90DC-0EE0-26D5-FD77A1988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KMP</a:t>
            </a:r>
            <a:r>
              <a:rPr lang="zh-CN" altLang="en-US" dirty="0"/>
              <a:t>、快排、动态规划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5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C5BB6-AF4B-91F5-C802-808B90FDA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AD5DE-8BF3-53B7-3FD7-654D75EF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5C4A06-266E-336B-1CBF-A7D6AEE1E8B2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D8C87-F68D-4E60-A86D-96C53DB76E2B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2289A-3D46-F336-8BAC-E0B9ED7261DC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E979AC-6D13-D115-7DE9-241B868BC241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BA449-9B92-856B-4FDF-87156BFEC9AC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F86B61-48E5-8E43-3699-BD8C6206322E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12CCD5-CF60-1EED-C287-A286DA944957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66C365-D0ED-CE9E-D592-A3B12A9121C9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B684D-2E39-831C-F32B-3044062669BF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E6E82B-C3C9-3478-B3B9-5BA7E33DA402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A348C0-A8BF-20F2-3421-41C6E18F20D3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E1AF8C-9AD8-06C9-792E-E80B516D7D41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B0212D-2494-E3F4-CF76-8F0AFFDF4973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CFF837-BD2B-E438-4698-96C454AA057F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1374DE-918D-6604-17C5-D21AB82C6974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A9BCEC-6B99-9D04-0669-0E3FC9A264DC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E8FD245-6DB1-3361-6ABF-1CE62E0377B8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D927B8-5116-D8BE-948E-3EDD29E9BEF4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9331831-96D1-DF27-BA96-A590B2C88773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755B8B5-A749-EC05-1473-E9BC51E9B015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15380FB-AAEF-9756-8DDE-76874F9B20AB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663CBA3-9C1C-01C6-E795-02D5B5B24697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90F503B-6C8B-9356-BCFF-AEB146281BC0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A5B6C06-E4DB-75A7-A640-41B25FCC9F7E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AC9BDE3-73A6-3E9E-7CFE-99706AF9AF75}"/>
              </a:ext>
            </a:extLst>
          </p:cNvPr>
          <p:cNvSpPr/>
          <p:nvPr/>
        </p:nvSpPr>
        <p:spPr>
          <a:xfrm>
            <a:off x="4545106" y="3405462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E9A80C-0A90-3E2A-9274-E48126BDCD3E}"/>
              </a:ext>
            </a:extLst>
          </p:cNvPr>
          <p:cNvSpPr/>
          <p:nvPr/>
        </p:nvSpPr>
        <p:spPr>
          <a:xfrm>
            <a:off x="4849906" y="340546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7B5775-C480-C2E9-445A-036D2641C797}"/>
              </a:ext>
            </a:extLst>
          </p:cNvPr>
          <p:cNvSpPr/>
          <p:nvPr/>
        </p:nvSpPr>
        <p:spPr>
          <a:xfrm>
            <a:off x="5154706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2DC8BE0-E018-6948-9806-13A31231F72B}"/>
              </a:ext>
            </a:extLst>
          </p:cNvPr>
          <p:cNvSpPr/>
          <p:nvPr/>
        </p:nvSpPr>
        <p:spPr>
          <a:xfrm>
            <a:off x="5459506" y="340546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848305-2D30-058B-262B-F6E3CDCD4E16}"/>
              </a:ext>
            </a:extLst>
          </p:cNvPr>
          <p:cNvSpPr/>
          <p:nvPr/>
        </p:nvSpPr>
        <p:spPr>
          <a:xfrm>
            <a:off x="5764306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47D6967-76CA-A8F8-C16E-E6CCFD0486F6}"/>
              </a:ext>
            </a:extLst>
          </p:cNvPr>
          <p:cNvSpPr/>
          <p:nvPr/>
        </p:nvSpPr>
        <p:spPr>
          <a:xfrm>
            <a:off x="6069106" y="340546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FBFFC77-3358-C6E3-FCEF-4124F55DFAC9}"/>
              </a:ext>
            </a:extLst>
          </p:cNvPr>
          <p:cNvSpPr/>
          <p:nvPr/>
        </p:nvSpPr>
        <p:spPr>
          <a:xfrm>
            <a:off x="6373906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1D9F9F4-CDA2-8B5B-1D40-F8A3927CDE7F}"/>
              </a:ext>
            </a:extLst>
          </p:cNvPr>
          <p:cNvSpPr/>
          <p:nvPr/>
        </p:nvSpPr>
        <p:spPr>
          <a:xfrm>
            <a:off x="6678706" y="340546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BD68B-0246-E38E-0EBE-A5FFD8596117}"/>
              </a:ext>
            </a:extLst>
          </p:cNvPr>
          <p:cNvSpPr/>
          <p:nvPr/>
        </p:nvSpPr>
        <p:spPr>
          <a:xfrm>
            <a:off x="6970059" y="340546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DF50553-5BEF-5BDF-A10B-80E164106186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744DB5-CE1E-4842-A63C-EC878A761326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C6F6FF-3CB5-026F-3025-61999EFAC5CF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69E47F4-74E6-B2F4-63E6-FA010AFD911D}"/>
              </a:ext>
            </a:extLst>
          </p:cNvPr>
          <p:cNvSpPr/>
          <p:nvPr/>
        </p:nvSpPr>
        <p:spPr>
          <a:xfrm rot="5400000">
            <a:off x="4226509" y="1832232"/>
            <a:ext cx="313765" cy="614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EA2FB-F8EE-F6A8-6CAD-F8F91DE7F473}"/>
              </a:ext>
            </a:extLst>
          </p:cNvPr>
          <p:cNvSpPr txBox="1"/>
          <p:nvPr/>
        </p:nvSpPr>
        <p:spPr>
          <a:xfrm>
            <a:off x="4076001" y="161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4517CD-3F6B-00DA-7CFE-A3208DF87497}"/>
              </a:ext>
            </a:extLst>
          </p:cNvPr>
          <p:cNvSpPr txBox="1"/>
          <p:nvPr/>
        </p:nvSpPr>
        <p:spPr>
          <a:xfrm>
            <a:off x="1617423" y="5123321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那么红框部分要完全匹配才可以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ACB2D2-406F-1A62-453E-FD3B2DB8117C}"/>
              </a:ext>
            </a:extLst>
          </p:cNvPr>
          <p:cNvSpPr/>
          <p:nvPr/>
        </p:nvSpPr>
        <p:spPr>
          <a:xfrm>
            <a:off x="4531659" y="2275321"/>
            <a:ext cx="2743200" cy="8175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4CEB8A-B928-FC9C-F644-E57B53EFEEB7}"/>
              </a:ext>
            </a:extLst>
          </p:cNvPr>
          <p:cNvSpPr/>
          <p:nvPr/>
        </p:nvSpPr>
        <p:spPr>
          <a:xfrm>
            <a:off x="4531659" y="2209800"/>
            <a:ext cx="941294" cy="9368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64DF8A-A55B-22AC-0A44-95F6896B0F0D}"/>
              </a:ext>
            </a:extLst>
          </p:cNvPr>
          <p:cNvSpPr/>
          <p:nvPr/>
        </p:nvSpPr>
        <p:spPr>
          <a:xfrm>
            <a:off x="4531659" y="3305395"/>
            <a:ext cx="941294" cy="9368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1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B5484-B57D-8F8C-5089-410C0F5B6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59EB-75B7-5D39-809F-BB8EE38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73A4D0-2FE6-81A0-DC1D-DE30487E54A8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5AA32-8581-D06F-539A-2D2B0D4CB5A3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9C3D6-F6F2-C3C7-7658-834B1D5EA9A2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EF3820-D67E-FAB4-67BD-CE5CBE5BD355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EE6D7B-4B9A-E934-F051-AA25957A8492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6DF094-5E42-10B7-14C6-D91CFFA71C6A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39B6C1-BEBD-8ED9-F826-F6FDC5F2B4B6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AF85AB-F62A-0487-3B7E-53BA554F02F6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385D8-EB99-1BF5-F758-F6A4C9EA5AE4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041143-4D15-07F3-DB2D-D9B98190D1C8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E234CA-BA11-F610-BA5E-2EF4D1F3F157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E9BB5C-0BA8-869A-EA23-1E184E06857B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5CB822-E118-4D3D-A462-E01C0E75EF1A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3BEACE-5406-DD5A-87D7-3D8F32BB16C9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49FF5F-201D-4B11-C78C-F3C7E2F981B1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A7D331-02A3-6508-2581-24FCC54FC3DB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E26DA4-F064-CA25-FE5B-9379F9411291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8204C87-EE83-EBB8-D38E-48BDC37F31B7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7B93D0E-FFFB-59A5-9B6B-740B1EEA17C1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8AC0881-D50C-6431-99D3-3161A503E364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689C0F7-88BF-00BC-E07F-708310B80C62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F1A0585-E521-1E97-A6AE-45E1FAECF460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0D8FEBB-91BC-1BCA-F348-E8CA98C6F878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6181B43-6006-9262-F741-AB5019B3C232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9EE67E6-A5EF-F2A6-2DD4-E007BB1A2F76}"/>
              </a:ext>
            </a:extLst>
          </p:cNvPr>
          <p:cNvSpPr/>
          <p:nvPr/>
        </p:nvSpPr>
        <p:spPr>
          <a:xfrm>
            <a:off x="3644153" y="3461207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3A28D-68F8-1CB5-FECB-CA0D381D99EF}"/>
              </a:ext>
            </a:extLst>
          </p:cNvPr>
          <p:cNvSpPr/>
          <p:nvPr/>
        </p:nvSpPr>
        <p:spPr>
          <a:xfrm>
            <a:off x="3948953" y="346120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F8CA95-10FA-7960-E051-3D469C7322A3}"/>
              </a:ext>
            </a:extLst>
          </p:cNvPr>
          <p:cNvSpPr/>
          <p:nvPr/>
        </p:nvSpPr>
        <p:spPr>
          <a:xfrm>
            <a:off x="4253753" y="3461207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B37FFAD-FF88-DBB2-4216-BDA33440AC2E}"/>
              </a:ext>
            </a:extLst>
          </p:cNvPr>
          <p:cNvSpPr/>
          <p:nvPr/>
        </p:nvSpPr>
        <p:spPr>
          <a:xfrm>
            <a:off x="4558553" y="346120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72DC15-242B-6FCC-2DA3-85F27C4CBEDB}"/>
              </a:ext>
            </a:extLst>
          </p:cNvPr>
          <p:cNvSpPr/>
          <p:nvPr/>
        </p:nvSpPr>
        <p:spPr>
          <a:xfrm>
            <a:off x="4863353" y="3461207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7F8235-D274-B9B9-C6B6-1FD0CC48AFE9}"/>
              </a:ext>
            </a:extLst>
          </p:cNvPr>
          <p:cNvSpPr/>
          <p:nvPr/>
        </p:nvSpPr>
        <p:spPr>
          <a:xfrm>
            <a:off x="5168153" y="346120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03C532-1138-0793-D8DD-7FBDFFC33ED1}"/>
              </a:ext>
            </a:extLst>
          </p:cNvPr>
          <p:cNvSpPr/>
          <p:nvPr/>
        </p:nvSpPr>
        <p:spPr>
          <a:xfrm>
            <a:off x="5472953" y="3461207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CD2DD5-B805-AA72-2203-5E9A6E78659D}"/>
              </a:ext>
            </a:extLst>
          </p:cNvPr>
          <p:cNvSpPr/>
          <p:nvPr/>
        </p:nvSpPr>
        <p:spPr>
          <a:xfrm>
            <a:off x="5777753" y="346120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CDC365F-EA70-0D1D-68B6-EE7F011D692D}"/>
              </a:ext>
            </a:extLst>
          </p:cNvPr>
          <p:cNvSpPr/>
          <p:nvPr/>
        </p:nvSpPr>
        <p:spPr>
          <a:xfrm>
            <a:off x="6069106" y="3461207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CB4960B7-AE5E-6624-CBB1-A5F49AA99B0F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2D339-F595-DAEB-4400-954999FF5A6A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A62C47-CFD8-56C7-CA8E-B7C76A2B1E50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F4812B8D-06E8-2E8C-AFB1-DF23BE241F19}"/>
              </a:ext>
            </a:extLst>
          </p:cNvPr>
          <p:cNvSpPr/>
          <p:nvPr/>
        </p:nvSpPr>
        <p:spPr>
          <a:xfrm rot="5400000">
            <a:off x="4226509" y="1832232"/>
            <a:ext cx="313765" cy="614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22F29-9559-1C35-78F0-F9D5682798F5}"/>
              </a:ext>
            </a:extLst>
          </p:cNvPr>
          <p:cNvSpPr txBox="1"/>
          <p:nvPr/>
        </p:nvSpPr>
        <p:spPr>
          <a:xfrm>
            <a:off x="4076001" y="161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FAC999-BEB6-D714-DB87-62A5BA01B4FB}"/>
              </a:ext>
            </a:extLst>
          </p:cNvPr>
          <p:cNvSpPr txBox="1"/>
          <p:nvPr/>
        </p:nvSpPr>
        <p:spPr>
          <a:xfrm>
            <a:off x="1057874" y="5570295"/>
            <a:ext cx="848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那我们找到了蓝色部分的一个长度为</a:t>
            </a:r>
            <a:r>
              <a:rPr lang="en-US" altLang="zh-CN" dirty="0"/>
              <a:t>3</a:t>
            </a:r>
            <a:r>
              <a:rPr lang="zh-CN" altLang="en-US" dirty="0"/>
              <a:t>的公共前后缀，但最长公共前后缀长度仅为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——</a:t>
            </a:r>
            <a:r>
              <a:rPr lang="zh-CN" altLang="en-US" dirty="0"/>
              <a:t>矛盾！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CCE5C5-878E-DCF7-DFCC-37067EF3D14A}"/>
              </a:ext>
            </a:extLst>
          </p:cNvPr>
          <p:cNvSpPr/>
          <p:nvPr/>
        </p:nvSpPr>
        <p:spPr>
          <a:xfrm>
            <a:off x="4531659" y="2275321"/>
            <a:ext cx="2743200" cy="8175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6FB2F7E-7FFF-9FE3-D817-2D8C6A2A9277}"/>
              </a:ext>
            </a:extLst>
          </p:cNvPr>
          <p:cNvSpPr txBox="1"/>
          <p:nvPr/>
        </p:nvSpPr>
        <p:spPr>
          <a:xfrm>
            <a:off x="5599578" y="166736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如果框中区域全部匹配，那我们至少要匹配到箭头位置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696F2B-4CE1-37B6-DB2C-5BF535F55E0F}"/>
              </a:ext>
            </a:extLst>
          </p:cNvPr>
          <p:cNvSpPr/>
          <p:nvPr/>
        </p:nvSpPr>
        <p:spPr>
          <a:xfrm>
            <a:off x="4531659" y="2209800"/>
            <a:ext cx="941294" cy="9368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E1DD71-CB5A-69F9-54A3-C30C0CE0BC28}"/>
              </a:ext>
            </a:extLst>
          </p:cNvPr>
          <p:cNvSpPr/>
          <p:nvPr/>
        </p:nvSpPr>
        <p:spPr>
          <a:xfrm>
            <a:off x="3630706" y="3361140"/>
            <a:ext cx="941294" cy="9368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0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CE06E-DD2A-2D9B-F4E7-A6C43833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260F-8AA9-52F3-F937-C4DF51E5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A6CF8-92BB-C115-1C8B-174B5DF60352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D3D911-37F7-3B15-7718-DC919B7767B4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10C95F-64B7-8F58-8077-3E74CA9777F3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CE7C05-762E-4ED3-ACF6-9EC053CB498F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265914-51D6-EC72-36A8-0EECDBD8786D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6A0BCE-FDF3-7875-51B9-2D11411080E2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A674AE-E788-103F-1715-85BAC50F39F5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6FEED3-5F9A-3B06-45F0-FCE0C255BCF3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25B4E2-759D-7104-481D-30B4D0D48A39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176C30-3CF6-2816-BF87-A55D1B8418CD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2CE8A1-D88C-8960-99E6-319856B817E0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8F9292-160D-EA99-1D20-2BFE26153FEF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EABAD8-EBB5-2628-ABA4-6943FA83C8D5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5D40B5-30C9-9465-38CC-57710E4E48AC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522773-777D-F9A2-F0CE-CE8AA7F6BC97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ADE587-E2A2-55DC-B8FB-FFEF7D927D5B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9D894E-D79C-2084-354E-60BE8044DB84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8E9BB94-6503-7E9C-B417-F34288134747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24E3A95-0E7E-2C93-51E1-80F111F232BD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59C099-4BC1-550A-4FA6-007425C30A82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EC4222A-88CF-DFAC-28B9-68E5C83DB3C9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6D17385-39FF-9CEA-F4E4-801964A28A28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583CA05-9F94-8825-EED8-C8E35952D714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35D1C6C-D2D5-0C58-C301-CDA5BF2B305D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0F7C447-4BDF-3A2D-5EBA-CF6B31717C36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A089E-C19F-721D-572C-6185CA4BF95E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E18B4E-B2F0-FB7C-5CB9-31184FD64E31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618711-4DFD-1F7E-8772-7C5D718A421F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894F18-455C-928A-263C-85185E2D7114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393D56-6248-8C39-219F-FADF305BE2D1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1067F-818E-3E4F-18B7-D6FC7C1FE015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6D4D83-74A9-1DFC-63CD-275504224F37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4EA884-9F77-01C3-9302-7AF9E698B12F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6A64287-E0B3-D604-E36A-68F4FD06CB6C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A27E83D2-CFD2-039A-2A6F-FE41534EBEE6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295323-69F4-D006-E2C9-F83E0408E9DB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89ADAA-5BF5-9B2B-273D-5D02AC79C2C4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7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99C97-74DD-6E66-B7B9-AED273BA5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858CA-6BEA-B78F-B1D9-16403E3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A0C869-4E43-9803-C94E-9390056811A1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7C3C35-DBD3-F8FF-93AC-C1037BC19269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E1EFF5-2DA3-8A24-F9F2-46CC76036F78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0FE93C-519D-63A7-42E9-2BC08042F211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B28B4C-627F-8796-FFD7-035DEFDB7364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C63E7C-AF4F-EDF2-5892-CC516BE612E0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422F55-9818-F0F1-AD8C-DDCE9BE1E6AE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A35B93-A178-7F61-EDA3-6A2FDAE1F233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0498AF-03A3-DA61-F7A3-36DB49769248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DABDB5-E5E4-B655-B446-17203D69B400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7588CB-A27B-CC5D-81A2-5FD42D6F25E9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A155CA-4ABD-659D-65C9-F8165B052DD1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615E66-594D-46BD-3C6B-4CC2EB0538ED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D7A627-4519-04A6-3E9F-D6C4877233D1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A363F1-D225-FF41-A15A-FC6E86A1F6CE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8D4BD4-EAAA-28D7-7981-CAA83D75CCC7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0768BF-A6AA-38BF-2075-A4CCE211F50E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E3E260E-9FE6-28FE-113A-EE09A3993331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A109518-0435-23EE-4896-A5641829E40F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44A562-9115-544C-2541-966F174E1270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5967F86-CBAE-A738-BDC0-BC3F07EBBF6E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9AC3FE2-5EC5-F297-B4B9-BC6BC3123359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EFA4D80-11FE-CC4B-9049-E67F936CEB5B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7DB9DBC-558B-FFB1-7407-FCDD6624253C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5A2E97BB-3D0E-7B92-6B03-AA257137B38E}"/>
              </a:ext>
            </a:extLst>
          </p:cNvPr>
          <p:cNvSpPr/>
          <p:nvPr/>
        </p:nvSpPr>
        <p:spPr>
          <a:xfrm>
            <a:off x="4849906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1DBD0B-FE76-28E2-5814-5F47B4F7ED66}"/>
              </a:ext>
            </a:extLst>
          </p:cNvPr>
          <p:cNvSpPr/>
          <p:nvPr/>
        </p:nvSpPr>
        <p:spPr>
          <a:xfrm>
            <a:off x="5154706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36244D-B2ED-5F33-6BB5-6517275D2F79}"/>
              </a:ext>
            </a:extLst>
          </p:cNvPr>
          <p:cNvSpPr/>
          <p:nvPr/>
        </p:nvSpPr>
        <p:spPr>
          <a:xfrm>
            <a:off x="5459506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EE7EA6-CD59-397E-6873-06CC4D85A0FB}"/>
              </a:ext>
            </a:extLst>
          </p:cNvPr>
          <p:cNvSpPr/>
          <p:nvPr/>
        </p:nvSpPr>
        <p:spPr>
          <a:xfrm>
            <a:off x="5764306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1CFD34-0133-C1DF-ACF2-4375D1FFA1A2}"/>
              </a:ext>
            </a:extLst>
          </p:cNvPr>
          <p:cNvSpPr/>
          <p:nvPr/>
        </p:nvSpPr>
        <p:spPr>
          <a:xfrm>
            <a:off x="6069106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E131B8-30B6-F708-D303-4A26554D68A3}"/>
              </a:ext>
            </a:extLst>
          </p:cNvPr>
          <p:cNvSpPr/>
          <p:nvPr/>
        </p:nvSpPr>
        <p:spPr>
          <a:xfrm>
            <a:off x="6373906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8A6140-B503-21D3-8241-D47B4BB6ABF5}"/>
              </a:ext>
            </a:extLst>
          </p:cNvPr>
          <p:cNvSpPr/>
          <p:nvPr/>
        </p:nvSpPr>
        <p:spPr>
          <a:xfrm>
            <a:off x="6678706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9E84B6-B134-A16C-5BFA-72C22EB1DBBA}"/>
              </a:ext>
            </a:extLst>
          </p:cNvPr>
          <p:cNvSpPr/>
          <p:nvPr/>
        </p:nvSpPr>
        <p:spPr>
          <a:xfrm>
            <a:off x="6983506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FAFD5AB-3F18-A4E6-C3C5-1807E43A93A9}"/>
              </a:ext>
            </a:extLst>
          </p:cNvPr>
          <p:cNvSpPr/>
          <p:nvPr/>
        </p:nvSpPr>
        <p:spPr>
          <a:xfrm>
            <a:off x="7274859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F42F435-42A2-B3A0-6547-03B3FAA85BDA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D2B29300-9111-4CA2-9996-90D3695C760D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45AB5F-4D85-D3E8-3BAA-AE83CE4031F5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B5EAD0-5B64-5331-B68C-52C5A52B8EAE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762448D-E839-7ADD-3B45-B856418028B0}"/>
              </a:ext>
            </a:extLst>
          </p:cNvPr>
          <p:cNvSpPr/>
          <p:nvPr/>
        </p:nvSpPr>
        <p:spPr>
          <a:xfrm rot="5400000">
            <a:off x="4226509" y="1832232"/>
            <a:ext cx="313765" cy="614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E956AB-862B-2A70-EC26-733052F41BFC}"/>
              </a:ext>
            </a:extLst>
          </p:cNvPr>
          <p:cNvSpPr txBox="1"/>
          <p:nvPr/>
        </p:nvSpPr>
        <p:spPr>
          <a:xfrm>
            <a:off x="4076001" y="161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</p:spTree>
    <p:extLst>
      <p:ext uri="{BB962C8B-B14F-4D97-AF65-F5344CB8AC3E}">
        <p14:creationId xmlns:p14="http://schemas.microsoft.com/office/powerpoint/2010/main" val="181035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67B5-BBEA-2C07-0729-5051D905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35EEA-7568-26CD-6E54-2DAD411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F9B34F-EED4-80A0-6BB7-6F3C285A9FCC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DBDC0B-5B8C-AC98-CA47-17A562C91C54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19728-353A-2D7D-60F4-54E8BFA9B307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27633-F840-5A0F-771B-1B9C3CA6B68B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1CEAA2-245B-AB75-B19D-EC640E0238C2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AA21D3-95AD-41D3-E635-634A77298EAD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54E44F-6A44-D9D8-B64C-E02D33577661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CDC7A5-9E00-79FB-62B4-43D39DE3CC4E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5BE15-A22F-01D7-805C-72DAF0733FCF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7CBF5B-FA83-94EF-1E05-D465E88F86F2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5D18A1-3C6A-1CDA-7CB5-96E2E49AB760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FF82AB-05FD-8E0C-31C1-DC7850A9E914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D3CD6A-B9D9-AD5F-AAF9-6C7A49F24015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485920-D143-B82A-EA2E-F4187BE3946B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4865A8-0F7E-B30C-9134-FA3F422DB680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B9AB06-E4CE-ECDB-B257-2C08E4EEFC70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887331A-0D6D-D46B-CDA1-500308E3640F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6EFE5E4-D039-F9FA-7530-D32463719ECF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E962A8E-AC1B-A76A-A407-C6E64E2E0C6C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FBFFA2F-F60B-0FCD-57D9-1424B0A31135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4FE9713-0C27-27C5-D5C2-5B91DCCF716F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EEE91F1-6FEA-F417-C742-0A8ACABA19A1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C9C1B15-3294-CE2D-7FDA-E49470347E51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FAC8103-2CF5-0AC4-B74B-6D21954A99DD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0040852-5FC6-2B52-6FF4-50B07B22C012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49BD4B2-09DF-771D-198B-CAAAD543E525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5AE695-FA44-FA33-822C-C025F18645FC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6227BDB-6AC2-853E-8A94-B126043A5F1F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84F9CD-68DC-26C5-36CB-D702549D0EE2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93523F1-93A1-69C1-E302-27F1A1D003C0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7A255A-8827-61F5-F89C-1EDDE0A68410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88D39E-7748-569D-21BA-0B0CF5E246A4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6D4DE8-690A-3FDE-BE5A-2A263BDBF63C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D199083-9878-0CCA-7A8D-DEA87A7DC1A8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36275BB-4645-935D-D930-2B73E543936D}"/>
              </a:ext>
            </a:extLst>
          </p:cNvPr>
          <p:cNvSpPr/>
          <p:nvPr/>
        </p:nvSpPr>
        <p:spPr>
          <a:xfrm>
            <a:off x="43086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62E27-FDE6-6253-A07F-8A55044BC4B9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29E49-A987-7531-8E79-BD78A692D119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58473DEA-04D2-AC46-21E2-7D91722C65AB}"/>
              </a:ext>
            </a:extLst>
          </p:cNvPr>
          <p:cNvSpPr/>
          <p:nvPr/>
        </p:nvSpPr>
        <p:spPr>
          <a:xfrm rot="5400000">
            <a:off x="4226509" y="1832232"/>
            <a:ext cx="313765" cy="614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EC4784-B84A-C258-C354-F13D2261FE42}"/>
              </a:ext>
            </a:extLst>
          </p:cNvPr>
          <p:cNvSpPr txBox="1"/>
          <p:nvPr/>
        </p:nvSpPr>
        <p:spPr>
          <a:xfrm>
            <a:off x="4076001" y="161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CFA3BD-5560-FF08-F6C9-5BA739E02504}"/>
              </a:ext>
            </a:extLst>
          </p:cNvPr>
          <p:cNvSpPr txBox="1"/>
          <p:nvPr/>
        </p:nvSpPr>
        <p:spPr>
          <a:xfrm>
            <a:off x="1573659" y="493530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跳过操作等价于子串匹配指针的一次移动</a:t>
            </a:r>
          </a:p>
        </p:txBody>
      </p:sp>
    </p:spTree>
    <p:extLst>
      <p:ext uri="{BB962C8B-B14F-4D97-AF65-F5344CB8AC3E}">
        <p14:creationId xmlns:p14="http://schemas.microsoft.com/office/powerpoint/2010/main" val="61324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88233-F43A-C9A9-3F3D-E5182BBA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271C6-34D6-513F-F591-3F941332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857E4B-8B93-C382-049A-A8B4049061E1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2FFB63-D6E4-7A4E-9177-277B023552C1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635AF5-0F8C-9D8C-3458-06DEEAA1D6A3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170955-1A4B-9928-1A2B-5110C8561251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5163A-D09F-8218-7AA8-A96F6F7C3B75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675DF2-10FB-83F9-BC5B-6CC4EA75F370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4A9461-8FF7-E12A-84BD-0E09B702A88F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A792FA-F321-A647-F3A0-CBB9F604C23D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5B3E81-FF66-DBEC-B4B3-32175A3CCFC0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B6361F-E881-B227-6A60-4E6C48E83812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6A174A-9C3C-49FD-F267-46D5A3D29CE2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2B1758-34D4-2022-207B-ED2A9DE60A6F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7B2742-F3AE-3D6F-6785-A04521601F7C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5F6DE6-96BA-3E0F-5E41-C86FCE81F3A1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27B2AD-C6EE-671B-5F99-DC98D2DBAC33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7B6D80-CDCB-F3C9-21D9-244F8A513186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1ADF7E0-8389-A5B1-2EAB-2D2D83E2A036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A0C5684-8135-F438-1087-938E3F0C77F6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DED96DA-1F0A-4BFE-DB7C-0EC0A68DBBC0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BE2565D-3310-AA2B-8EDB-C9471D35AEE3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A1C4BC-DD3A-308F-6AAB-B60218877BA7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A830124-1AF2-DA6F-2327-AC105CAABC7F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5CD602-7826-D8C9-6064-142E79C9CC9E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F0E5E16-C4FB-BDE1-AA00-1DD8FC4B7DEE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81FE500-CF54-365C-07B5-AC0D62F31405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80E376-15E0-0ADD-35A3-2DED008035C7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365658-3408-AB93-3324-5824788D1464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18ED50-01E4-F98B-5477-9AB01167B674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BFA102-35FE-FFE0-B893-3B0984E8493A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BC1037-3E47-C15C-B979-82975770FF85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6B7CC5D-ACCE-E38E-99AC-9CE62FFD7D28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F65F610-CBF7-C7B5-BD5C-5537CBBD2A49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3305AC2-C784-63F9-25B4-975FC7513F87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FABC7EFC-0367-0106-117F-F6C52D1CF358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F7EA9242-452E-FCDB-2577-050D2BE91765}"/>
              </a:ext>
            </a:extLst>
          </p:cNvPr>
          <p:cNvSpPr/>
          <p:nvPr/>
        </p:nvSpPr>
        <p:spPr>
          <a:xfrm>
            <a:off x="4308661" y="3061446"/>
            <a:ext cx="143435" cy="3227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0F78F-65E2-BAE2-0935-00709914E5EF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9C9652-A568-44E9-8574-4CF8C74CD576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4DC6B0-05E2-8818-4AF2-D502A7B0F9B1}"/>
              </a:ext>
            </a:extLst>
          </p:cNvPr>
          <p:cNvSpPr txBox="1"/>
          <p:nvPr/>
        </p:nvSpPr>
        <p:spPr>
          <a:xfrm>
            <a:off x="1117402" y="5019392"/>
            <a:ext cx="757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子串匹配指针移动到：</a:t>
            </a:r>
            <a:endParaRPr lang="en-US" altLang="zh-CN" b="1" dirty="0"/>
          </a:p>
          <a:p>
            <a:r>
              <a:rPr lang="zh-CN" altLang="en-US" dirty="0"/>
              <a:t>当前已匹配部分（蓝色区域）的</a:t>
            </a:r>
            <a:endParaRPr lang="en-US" altLang="zh-CN" dirty="0"/>
          </a:p>
          <a:p>
            <a:r>
              <a:rPr lang="zh-CN" altLang="en-US" dirty="0"/>
              <a:t>最长公共前后缀的前缀部分（前面的绿色区域）的</a:t>
            </a:r>
            <a:endParaRPr lang="en-US" altLang="zh-CN" dirty="0"/>
          </a:p>
          <a:p>
            <a:r>
              <a:rPr lang="zh-CN" altLang="en-US" dirty="0"/>
              <a:t>后一个位置（红色箭头位置）</a:t>
            </a:r>
          </a:p>
        </p:txBody>
      </p:sp>
    </p:spTree>
    <p:extLst>
      <p:ext uri="{BB962C8B-B14F-4D97-AF65-F5344CB8AC3E}">
        <p14:creationId xmlns:p14="http://schemas.microsoft.com/office/powerpoint/2010/main" val="15068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B1509-E6C4-B069-94C9-6A9353A93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F2150-203D-1D82-E3DC-ECBC268A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B82433-6D4E-6AE0-0CAD-367BA8128F92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750E78-8224-35F2-389C-027EA2F59536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8FF49B-3EC9-9819-BFCD-849999687498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7D07C2-EEBB-04BA-9F3D-627E095CAF48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3C4947-3E5B-34E6-EAD0-6AA1FB2E50C1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887F46-76DD-4AD9-4F3E-FC307AC69DDB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6F81B1-1F9A-A756-F0E7-5014DB1B8FA9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DA0E90-8F51-B30F-EC7D-5C4504D6C009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24C8BF-940E-6903-3332-E96C1CFE614E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C5EA32-F87E-A640-C69C-F9CD721AE306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A5182C-3F32-7604-45FC-B11E982F78E1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DED7A7-9449-14BD-B55A-50A66CFD61B3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07D9DC-BAB2-6D81-DBF2-3D6BDA3EDA2B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B051A4D-24F1-8A77-86DD-C2608109D06E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CE04AF-1927-CFF1-DAD8-A20048B699C2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A84F79-C157-3186-E13C-8C1C0D53BB69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10BB949-FDCF-A164-FB5D-D335FFCD9C8B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5036FAC-4747-A4BF-2AD0-855FF5688809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89189C9-7999-7777-D54D-78F37884ED6E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BF67AE0-B44C-0D18-8D88-18EBFFB3D02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85A35-62ED-B143-8582-8E7E1DCBE8B5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33FE7B6-1E33-F2B4-E31C-01464535D249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4A3DF3A-4222-AE38-681E-C164FA8E9C74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E2844D-160C-139C-AAEA-8E4D6E5A74FF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4BB6855-3F6F-05F3-737B-0DAA10716883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822C76-0BFE-BCE6-12F7-F9A40D091D13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3BCE05-D72E-9D2A-03C1-94AC65F810F7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DB4F80-BE25-0A37-5A96-25D4EAED2CB9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BBFF20-D56A-AFE6-49CA-B31C669B710B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9BBB5E-651B-1416-4B94-41FAF68C607F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3B4BEA-ED51-5AB8-2FB5-2DE066CB2614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2B447B3-7CC8-568C-1E3C-8D1E5887FD87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4B2DDF-43C0-63CF-2E9C-39C7E20CB935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A135429C-2FEF-DD63-5B59-12AE25100B46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8592525-0D30-DE1F-45E1-C62B83E6CE20}"/>
              </a:ext>
            </a:extLst>
          </p:cNvPr>
          <p:cNvSpPr/>
          <p:nvPr/>
        </p:nvSpPr>
        <p:spPr>
          <a:xfrm>
            <a:off x="43086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E6A4CB-9DE6-5318-6200-1F527757096A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AC9540-3D6E-F547-2F9D-922D988FDC75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0F783B-3505-1FDD-31F8-DB06B4140253}"/>
              </a:ext>
            </a:extLst>
          </p:cNvPr>
          <p:cNvSpPr txBox="1"/>
          <p:nvPr/>
        </p:nvSpPr>
        <p:spPr>
          <a:xfrm>
            <a:off x="976208" y="5464455"/>
            <a:ext cx="757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如果两个指针指向的待匹配字符还不同，子串指针继续移动。</a:t>
            </a:r>
            <a:endParaRPr lang="en-US" altLang="zh-CN" dirty="0"/>
          </a:p>
          <a:p>
            <a:r>
              <a:rPr lang="zh-CN" altLang="en-US" dirty="0"/>
              <a:t>现在的已匹配部分是绿色部分，所以找绿色部分的最长公共前后缀</a:t>
            </a:r>
          </a:p>
        </p:txBody>
      </p:sp>
    </p:spTree>
    <p:extLst>
      <p:ext uri="{BB962C8B-B14F-4D97-AF65-F5344CB8AC3E}">
        <p14:creationId xmlns:p14="http://schemas.microsoft.com/office/powerpoint/2010/main" val="112279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34A5B-E90B-C1A1-A193-4B0CB0EF9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32C8-D26D-E9F9-E7A8-85931D5F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B2B986-1B42-7828-9291-E6291B314E24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0A86E8-A71E-CE3B-6149-E7BF20243D8E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F901B0-6E36-68D2-FCBE-8F90EFB11860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E16933-745C-322B-7F1F-4A564762FEDE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40715B-DD09-8175-983A-C664BF91B7D4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296191-16CA-3270-DF01-065E8245220E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776152-2F0A-2915-90EF-05C453849503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E71F3D-696B-BB29-BBF0-94F9D0C61EAF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A84DA5-057F-6927-79DE-7C655A93B4D8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956E2D-52CA-A220-8349-00F250E6199C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770F77-7CC8-73FB-FEAC-30DA8A65F993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4FC98-0E6C-997C-9533-557A939E7857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0CC62D-0721-E87F-076A-E53C70AC98B1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09F05E-720F-2600-F132-F4FAC016EF74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AAD916-9C43-C653-B61F-3D5E09A42499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970B33-3A57-444B-DA26-C4C8456F75A3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08DDCCC-5B50-ABB5-C9AB-F72F76B18FF9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523F574-DB8D-E724-9A29-ECCDE73643D1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E3563A9-9044-2086-C20A-4A3C22E3C3F8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F230744-001D-230A-6E08-45ACDA3C2B38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E4A7C1-ECA6-E619-7202-97AE0313EE2A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DF42EC2-809F-E4AE-5CCB-FE73AC82CFF2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D344485-3514-29CE-D65B-3AFDB879C76B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D11495F-9B41-1E86-AAEC-16B45892528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3352FF8-77E2-D618-B53C-05B7B40961AE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1D99D-F902-0D81-1E77-820D11F2F3EA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334522-A968-1311-4568-C244DF3724A2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B75CEE-94BE-45AE-9F8A-58FC0B7C6787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192F1A-03E6-7D65-15E7-C1D2794B3983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8F5DDA-A026-72ED-D183-863ACCCFFDEA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E9081E-7099-85AF-CD3F-388A1861EA75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2CF173-C14C-28B0-A1D8-FE4773F0CC87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7EA7B8-45EE-F46F-939A-F26ECE112BF7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1919B83-A3CC-CBD3-43C8-EDE738DE6CCF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7E4BD23-C9CE-0512-CD55-556200945D8A}"/>
              </a:ext>
            </a:extLst>
          </p:cNvPr>
          <p:cNvSpPr/>
          <p:nvPr/>
        </p:nvSpPr>
        <p:spPr>
          <a:xfrm>
            <a:off x="43086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D5CBEF-D7F5-BAFB-1706-00E3ADC7831E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296F53-60A5-5466-CB75-BE05325E9DF5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01F524-A9D5-C3A2-7EB9-50F30C5F93D7}"/>
              </a:ext>
            </a:extLst>
          </p:cNvPr>
          <p:cNvSpPr txBox="1"/>
          <p:nvPr/>
        </p:nvSpPr>
        <p:spPr>
          <a:xfrm>
            <a:off x="8284086" y="53384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C9F39A-45A8-F245-E757-6C2AF089FA75}"/>
              </a:ext>
            </a:extLst>
          </p:cNvPr>
          <p:cNvSpPr/>
          <p:nvPr/>
        </p:nvSpPr>
        <p:spPr>
          <a:xfrm>
            <a:off x="7856445" y="5526510"/>
            <a:ext cx="319367" cy="8562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84650-BDDC-F99C-865E-87AC05D55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BE822-A96C-09C1-7105-F676FD33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4B9108-D09C-74EC-992A-DB54871157F5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0AB00B-018C-7552-2887-247B3DE1C4A5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202FA4-C270-E9D4-4048-2CE1B067157F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0BAFC2-C4DD-DF3D-16A5-CEC14A001AF4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E3D48E-40D4-98D4-4708-4B46F9151403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8A4D24-1A99-0D2A-7269-E63C4C2DF77D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0D68D5-B834-F36B-5E00-BABA50616323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6030E6-7534-9ED0-7C29-B0D96464ADD2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1F3C9E-2221-5843-1105-5699D1D9902B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EA34B2-4770-F4BB-497A-970F046A59F8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E72D28-E7CF-D3C2-CA0B-25620822BAE0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4D03D0-5EE5-3B93-ED58-9C115A20C359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B6D604-B3CC-34C3-0D9C-648D5027F27E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59022D-BBC8-C796-AF82-702A4948054A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5DE0DA-44DC-5303-B85E-5AA7D9FCC438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1C12C7-27B7-4154-61E0-6D601BB29D94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DB6641-FAF8-5314-7BA6-63F518D78707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D8E973C-A2B3-DE1B-7421-9402652D6910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24B60B8-7BAD-48B4-A020-F79D03F5C9A2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15089B2-1576-F6E3-4FD6-CBE7A75928E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762EE95-ACBC-CBDB-0686-1FAFF13EB236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6EC0846-7DF9-0DCC-E5D3-43BFE02DE416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BE96962-E684-AE9F-165B-488C7EC2036C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5298A60-CB4E-F4B1-AAAE-5A360F824C7C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4497BB9-F860-FA8E-B4A4-FA6156047E3D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5C227C-EAB9-5278-1E38-D3D419913DBF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BFA516-1B41-18AE-55CF-8E343964972B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AB384B2-3D18-C973-9EE4-7C33193A9082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A5A0FDA-CEDB-CDDA-94B1-E2DD31FA3B8B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A82064E-3509-FF48-0AD0-20837C1CA218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47D1DF-E207-F9C3-D609-C0257E079ADB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29FCB4-AE5B-BF29-215F-515F8EC3FD6E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7A0816-D2DD-E6C0-F6AB-88332D88643C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F40C990D-64EE-B942-BEB1-DA591BDC36BC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5422987-E8CD-DAC8-E54D-83F2D5884B4C}"/>
              </a:ext>
            </a:extLst>
          </p:cNvPr>
          <p:cNvSpPr/>
          <p:nvPr/>
        </p:nvSpPr>
        <p:spPr>
          <a:xfrm>
            <a:off x="4003861" y="3052482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81A9AF-5A37-207E-AC67-D40AF24C3CE4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FC8DA-56C6-FD90-03ED-17AE24C32F89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7FD27-B74F-77C7-C6DD-97EDE135298D}"/>
              </a:ext>
            </a:extLst>
          </p:cNvPr>
          <p:cNvSpPr txBox="1"/>
          <p:nvPr/>
        </p:nvSpPr>
        <p:spPr>
          <a:xfrm>
            <a:off x="8284086" y="53384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FCBAEA-D10E-F48B-13A3-38CB88F35D27}"/>
              </a:ext>
            </a:extLst>
          </p:cNvPr>
          <p:cNvSpPr/>
          <p:nvPr/>
        </p:nvSpPr>
        <p:spPr>
          <a:xfrm>
            <a:off x="7856445" y="5526510"/>
            <a:ext cx="319367" cy="8562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5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C6556-4030-5352-0760-F0C57BE4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F52A3-E5F0-C9EE-1242-AA27A1E7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19F65C-2956-E58A-67EA-823FE0E24640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5CABE1-FA6E-8D87-5D57-C84ECECF08EE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42BF92-3DF8-9A01-6D97-1CE1C6C957D7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AB22A2-B4CD-2691-665A-1286B026CFCF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D52481-A1AB-3244-17EC-361CB67066F6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4B087D-2557-835C-DF8C-8703807D3CFC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1F2E28-5D12-CB4A-94FB-419B2214EAD2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602AB2-666F-12CB-9A1A-42EF97E78A2E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9119C5-D465-0D5D-4E71-12A1B37A23F5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407401-121B-830D-43CD-0A7103FEF649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A1AC88-533C-27B6-93ED-457342A0E9C1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BBBDDE-098C-FFD8-EAB8-89372E3CB4D2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FD1294-0E5A-3010-319A-AD85B6C00A82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5036A3-0351-9D44-838F-A346220BF2E2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F9EEA2-9BBB-2CC4-D802-395A8D94C0AD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A9210CC-418E-A6DD-DDB9-1CE7F1AAFDE4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3CA0C1-B1AF-E478-80EC-6B55CD4DB5C3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D24915D-A3B5-465C-FAE0-A8E4F71F5286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34828FA-CE25-B19B-E9C1-C9D87861DDE8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CA0EB19-1449-951F-C4B1-2431BD2E0B8E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D93D96A-7C9B-9915-7C0E-90BE34D69255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B7D2CED-9EBD-D352-A38B-DCF8506DCDF8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FCE8050-ED89-1A2C-30E5-1B2A0D9A24F0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BB21A86-6CA3-CC99-84EF-AF095A37AF4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B54E2B3-E33A-5AD5-0075-E67A30E5E1AD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9ADE81-8448-B8F5-408D-B31E9B03C93C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9600ADA-61FD-EA18-B694-7833E98C560D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434163B-5663-9932-969D-12A0ECEE26B6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E9DAC8-8A36-02F3-6298-02481C043CA8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965D58-DEC4-4175-9C2D-261C9EE0DB33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FF4C81-7E5A-77E8-E4C7-F13EA2CE1A66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3C62CC4-6810-CE76-0D23-B7001A42F7F7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2AADD8-C7CC-136B-53D3-8EA5A2D99B77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C6C7CF1-CB60-232D-26A3-CDCE09692E11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D416345F-84C0-69D0-FCE8-30A8A4145ECC}"/>
              </a:ext>
            </a:extLst>
          </p:cNvPr>
          <p:cNvSpPr/>
          <p:nvPr/>
        </p:nvSpPr>
        <p:spPr>
          <a:xfrm>
            <a:off x="4003861" y="3052482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0AD9D4-AE25-0686-947B-D760305D9A9C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93668-CC52-499B-75CC-A42293D1E83F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120A44-DE21-2132-98B0-DC626FB56AEA}"/>
              </a:ext>
            </a:extLst>
          </p:cNvPr>
          <p:cNvSpPr txBox="1"/>
          <p:nvPr/>
        </p:nvSpPr>
        <p:spPr>
          <a:xfrm>
            <a:off x="8284086" y="53384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F710CB-35CC-C98F-E125-7BFFDB4BC8F5}"/>
              </a:ext>
            </a:extLst>
          </p:cNvPr>
          <p:cNvSpPr/>
          <p:nvPr/>
        </p:nvSpPr>
        <p:spPr>
          <a:xfrm>
            <a:off x="7856445" y="5526510"/>
            <a:ext cx="319367" cy="8562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6AFF4-9A10-59CE-FE40-A272843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5D717-2610-B431-EF8F-BD0AD9D5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69"/>
          </a:xfrm>
        </p:spPr>
        <p:txBody>
          <a:bodyPr>
            <a:normAutofit/>
          </a:bodyPr>
          <a:lstStyle/>
          <a:p>
            <a:r>
              <a:rPr lang="zh-CN" altLang="en-US" dirty="0"/>
              <a:t>问题：给一个字符串</a:t>
            </a:r>
            <a:r>
              <a:rPr lang="en-US" altLang="zh-CN" dirty="0"/>
              <a:t>a</a:t>
            </a:r>
            <a:r>
              <a:rPr lang="zh-CN" altLang="en-US" dirty="0"/>
              <a:t>，和一个子串</a:t>
            </a:r>
            <a:r>
              <a:rPr lang="en-US" altLang="zh-CN" dirty="0"/>
              <a:t>b</a:t>
            </a:r>
            <a:r>
              <a:rPr lang="zh-CN" altLang="en-US" dirty="0"/>
              <a:t>，请问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中出现了几次？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E44B3-1EE6-560C-E249-81B1E97F0C68}"/>
              </a:ext>
            </a:extLst>
          </p:cNvPr>
          <p:cNvSpPr txBox="1"/>
          <p:nvPr/>
        </p:nvSpPr>
        <p:spPr>
          <a:xfrm>
            <a:off x="3657599" y="3136612"/>
            <a:ext cx="4440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AC</a:t>
            </a:r>
            <a:r>
              <a:rPr lang="en-US" altLang="zh-CN" sz="3200" dirty="0">
                <a:solidFill>
                  <a:srgbClr val="FF0000"/>
                </a:solidFill>
              </a:rPr>
              <a:t>GTGT</a:t>
            </a:r>
            <a:r>
              <a:rPr lang="en-US" altLang="zh-CN" sz="3200" dirty="0"/>
              <a:t>C</a:t>
            </a:r>
            <a:r>
              <a:rPr lang="en-US" altLang="zh-CN" sz="3200" dirty="0">
                <a:solidFill>
                  <a:srgbClr val="FF0000"/>
                </a:solidFill>
              </a:rPr>
              <a:t>GT</a:t>
            </a:r>
            <a:r>
              <a:rPr lang="en-US" altLang="zh-CN" sz="3200" dirty="0"/>
              <a:t>CACTGA</a:t>
            </a:r>
            <a:r>
              <a:rPr lang="en-US" altLang="zh-CN" sz="3200" dirty="0">
                <a:solidFill>
                  <a:srgbClr val="FF0000"/>
                </a:solidFill>
              </a:rPr>
              <a:t>GT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538DD2-9592-CB29-FC6B-22A83BDFEB8B}"/>
              </a:ext>
            </a:extLst>
          </p:cNvPr>
          <p:cNvSpPr txBox="1"/>
          <p:nvPr/>
        </p:nvSpPr>
        <p:spPr>
          <a:xfrm>
            <a:off x="5387877" y="4009780"/>
            <a:ext cx="980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GT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891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547F-CD9C-1EE4-506F-C588D3AF6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94576-2A5F-D009-F992-499ECB18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A4C7D7-A4BA-1CF7-94D6-5B096FB2F568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D30009-E037-4191-E63E-43E830A19BAE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713B54-819B-AFCB-B502-EB9C2AD1A308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C6B88B-1D3A-BEE4-1373-E5D1494DB709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FC20A-2C08-664A-EAF0-508428668857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0FFB52-8A30-0658-6EA8-00E741133015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EAFE04-D317-2B06-EF06-77EAFEDC86D0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3791C1-10E5-4BE8-9E44-AB28FCC90C0C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555997-F025-740B-A9B9-DCAF74E5F17A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962F3A-ABFA-C760-3991-BDBC014FDFC2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571A57-EB00-7176-A166-D6A095962C7E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A10B20-559D-8247-07E8-F5F7FF81698B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FF5B12-8B24-E5EA-E825-697C7922ECE4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8C5D17-F777-D7C3-D5DF-8121C2BFCBF5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350B68-9544-14B9-0A0F-0B496735424B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7571BA-0D63-4118-C9F9-2097047BDF05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1DA7C48-8F39-4DD2-B7C8-F7BD8C2B8839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8D8C77A-0EAB-01F1-31CA-D12CA5673EDC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D568C71-A086-825E-BAE8-8D34CE68D7A0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AB6B5DF-9E58-182B-154D-86407F3F51BC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4F6B57-2F16-A64D-3FA7-12F47F4636F4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2A585F-4E94-06F6-499E-D45821AC9CD7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16E4B76-5D2D-FF39-FFD7-7754FB0266FF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F5B503-FBFD-EA4C-403B-903CDAF0083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4373AA5-992C-A4BC-A75D-9AB87E9F5933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655C09-5047-FA2F-F02F-760AB5AF58E5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8EBB1D-4FC0-8E8C-86EE-5256A4A6CA1E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C308404-20C1-C3FB-4A3B-030C17040A61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696A10-FE73-6167-98CC-8DB1C52387EA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0158AB9-3E5A-4AE0-5D52-743104B6081F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843490-F15B-C875-E1A6-DAD61B49EE76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76E5FF-25FC-0954-26AB-CBB668C0056C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0928C74-658E-1468-6663-4C247834079E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2BCFCF85-090E-7855-7C0B-BD9598B1BEA9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447348E-124D-3B50-5FA0-32FE4CBC9EFF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DD2C38-465B-2320-F3CC-E2F57B70AC52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42E246-4107-8DC7-5C50-3CE48A2A8635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8E17B4-D5BA-FB9C-4E35-BB067BF6387C}"/>
              </a:ext>
            </a:extLst>
          </p:cNvPr>
          <p:cNvSpPr txBox="1"/>
          <p:nvPr/>
        </p:nvSpPr>
        <p:spPr>
          <a:xfrm>
            <a:off x="838200" y="4849674"/>
            <a:ext cx="541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所以，一旦当前待匹配指针指向的待匹配位置字符不一样，子串匹配指针就要移动到：</a:t>
            </a:r>
            <a:endParaRPr lang="en-US" altLang="zh-CN" b="1" dirty="0"/>
          </a:p>
          <a:p>
            <a:pPr lvl="1"/>
            <a:r>
              <a:rPr lang="zh-CN" altLang="en-US" dirty="0"/>
              <a:t>当前已匹配部分的</a:t>
            </a:r>
            <a:endParaRPr lang="en-US" altLang="zh-CN" dirty="0"/>
          </a:p>
          <a:p>
            <a:pPr lvl="1"/>
            <a:r>
              <a:rPr lang="zh-CN" altLang="en-US" dirty="0"/>
              <a:t>最长公共前后缀的前缀部分的</a:t>
            </a:r>
            <a:endParaRPr lang="en-US" altLang="zh-CN" dirty="0"/>
          </a:p>
          <a:p>
            <a:pPr lvl="1"/>
            <a:r>
              <a:rPr lang="zh-CN" altLang="en-US" dirty="0"/>
              <a:t>后一个位置</a:t>
            </a:r>
          </a:p>
        </p:txBody>
      </p:sp>
    </p:spTree>
    <p:extLst>
      <p:ext uri="{BB962C8B-B14F-4D97-AF65-F5344CB8AC3E}">
        <p14:creationId xmlns:p14="http://schemas.microsoft.com/office/powerpoint/2010/main" val="4231394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B302-0DFA-5BD8-CF7B-4C3F1AB8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DACCF-66E7-6D93-F588-450CD241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074274-3E9E-F06C-E96D-7D6916179671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239A09-E775-DCE6-6378-0E3F50F6DB3F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850C56-72E6-716A-7E8E-23CA40A4DE0D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394EE9-6B83-F223-064E-CF369383CD61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6CE0A2-E369-373B-F36C-040387982955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112406-BCF2-1660-A708-8D4DDF14A2DC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AEC69D-964D-1EE1-14A9-6DD4F8450E36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F85F20-D7EC-D827-6A32-00677EFC270A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24C630-6332-4CCD-CA9E-E7A18E4F411A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AFBA63-66CA-B936-1599-B03E92BF866C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F7BB99-03B2-11E6-75DD-44D985BCF65B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179354-07F8-46C6-4FCE-F5DCE468E42D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70B050-BB0B-CB72-0072-76691A0C342A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CD71D2-AA6A-F583-F63C-BCD687C5F94B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137B52-8CA1-3303-3E54-6241A833971F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BCD964-EB84-4BF8-6824-93D3BA68B76B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BBF09A-4801-2098-B43C-31C67D48CC10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0A936EE-7173-A681-10E6-431D7D424909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E09DEB1-7DA6-99AC-8162-5B61CD44167F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64AEAE7-5782-14BF-AA35-659970F8D010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A16AFEF-B5B1-5593-4A1E-30950C05658B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174F4E0-61CF-DDC2-9F95-A6523B95B1EF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6E8893E-F927-84C0-A3F9-AB8707FF0AD5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33BDAE-6967-A540-AA38-B756A3DDD049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83481D9-05DD-58DC-A717-0C2B61CDB2F9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D7E930-1ADD-EFBD-063C-5C111BBF6C35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3E1121-8E2F-1454-F144-AA276B0CC55E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1F3954-CEC9-A3D6-DF71-8E60F4EE500F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42BC66A-5938-1C3C-2629-ABD88AB6A68B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85340AA-B747-7E74-5962-5012C1A21239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88F579-0D0D-C5A8-86C5-5C6AEA481A5B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F0FAF1-EE75-2F6C-C3B4-B3B463CCAB7F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78AEE8-8196-CBD9-2EE0-B74762DB4365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1D8F6524-882D-B6D7-ADE0-838CF4563627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78CCC26E-98BE-2AF4-F0CA-C3898586A2D8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339CDA-4F37-CE16-F0B0-F32B4A97688A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B85A-2765-A5B2-14D9-AE675C33A9ED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3F205F-52FE-02B8-A755-28D3A6FD324F}"/>
              </a:ext>
            </a:extLst>
          </p:cNvPr>
          <p:cNvSpPr/>
          <p:nvPr/>
        </p:nvSpPr>
        <p:spPr>
          <a:xfrm>
            <a:off x="3625103" y="4602534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7CBFDA-155A-E436-7FC5-DD8793B64862}"/>
              </a:ext>
            </a:extLst>
          </p:cNvPr>
          <p:cNvSpPr/>
          <p:nvPr/>
        </p:nvSpPr>
        <p:spPr>
          <a:xfrm>
            <a:off x="3929903" y="4602533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DF621D-7EA1-BA21-126F-319C4879D0E7}"/>
              </a:ext>
            </a:extLst>
          </p:cNvPr>
          <p:cNvSpPr/>
          <p:nvPr/>
        </p:nvSpPr>
        <p:spPr>
          <a:xfrm>
            <a:off x="42347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044BB9A-BE7E-6361-89E8-CE7D09E32AB9}"/>
              </a:ext>
            </a:extLst>
          </p:cNvPr>
          <p:cNvSpPr/>
          <p:nvPr/>
        </p:nvSpPr>
        <p:spPr>
          <a:xfrm>
            <a:off x="45395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0681B7-C27E-13E9-E3BC-2E989376E0DB}"/>
              </a:ext>
            </a:extLst>
          </p:cNvPr>
          <p:cNvSpPr/>
          <p:nvPr/>
        </p:nvSpPr>
        <p:spPr>
          <a:xfrm>
            <a:off x="48443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AC822E-71C3-CAD5-012A-D41AA98D49A1}"/>
              </a:ext>
            </a:extLst>
          </p:cNvPr>
          <p:cNvSpPr/>
          <p:nvPr/>
        </p:nvSpPr>
        <p:spPr>
          <a:xfrm>
            <a:off x="51491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AD03DE-74F4-75E6-B538-19677A5823D2}"/>
              </a:ext>
            </a:extLst>
          </p:cNvPr>
          <p:cNvSpPr/>
          <p:nvPr/>
        </p:nvSpPr>
        <p:spPr>
          <a:xfrm>
            <a:off x="54539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FE9885-8044-21EF-E5F1-FF49C2FE3741}"/>
              </a:ext>
            </a:extLst>
          </p:cNvPr>
          <p:cNvSpPr/>
          <p:nvPr/>
        </p:nvSpPr>
        <p:spPr>
          <a:xfrm>
            <a:off x="57587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6F43D4-CC38-0348-53EA-BE0744619FE8}"/>
              </a:ext>
            </a:extLst>
          </p:cNvPr>
          <p:cNvSpPr/>
          <p:nvPr/>
        </p:nvSpPr>
        <p:spPr>
          <a:xfrm>
            <a:off x="6050056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1D6921EC-7FEC-57C7-8996-0FC017CFB20D}"/>
              </a:ext>
            </a:extLst>
          </p:cNvPr>
          <p:cNvSpPr/>
          <p:nvPr/>
        </p:nvSpPr>
        <p:spPr>
          <a:xfrm>
            <a:off x="4308661" y="423497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4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FA952-6B68-B36B-C69F-F391E681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C511E-8ED5-BD3E-9FCB-D8011737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EA712C-5B58-4204-6F71-3FAA8443A718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D05F21-9B22-871C-7D8A-52404A67863A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98D52E-BDC2-B4EB-81EC-AEC2B8DA0712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CA0D2A-815F-721E-6B58-DBEEFC7CDDBE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368544-F5B3-A84C-D24C-F23E1A57B734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DBB080-0A12-9807-0078-F72B697BC723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2E90C5-C1FA-3F2C-D1D5-CBBB0E8CEE34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042C9F-437F-573B-2BC2-38709AAB72DB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B39F6E-170D-BE97-EE62-056E847EBDBD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ED1956-F617-BA9A-84E0-0A4CE82DD5C3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CABD89-3D78-FD1B-2E0F-458219841032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984810-1704-66F7-AC4D-EBE3DDEE2A54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F203E8-BAFE-C49D-7C99-933A71D00CDE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94A9B4-F0FE-425B-A251-73EC567DB3BD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BB7A2E-F98B-45C9-9FCA-7E77F92B381A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6D82AC-892D-9492-63B0-0102DC804F36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66D1DD-6D2F-D650-9242-1FEF02519238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4BA1AD4-C604-97A5-19B4-A5E98870D88E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413EB91-92A0-E272-1D8F-CDB51580697B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5C7A99-B0EC-F9F3-72DD-FFE3A9A6BEF4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6983592-7A6A-BB81-BC70-392D5CD76BD1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646B170-2988-4483-0FAE-D8412BE234E3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BFB5A68-13F6-6735-7326-B45F87376108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893D6A0-9E65-4A7C-F89A-244D72A31D8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6C9595F-695E-28B1-B430-F40BB72DABFB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7D416D1-2EF2-F8FF-466C-9D4961393830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0E6010E-71E3-EEF1-4E40-D46F4E4D6A0E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287E64C-0522-CBB3-AFC2-F23790F29124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D747E1-6C9E-1FEA-711C-9ACF20B3AD4F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50C7596-9A97-0E7C-7E1C-37EA0486A208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1494CD-7774-84EC-904F-16701E25736D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E3416B-D8BF-2049-C1B4-5849B5B6581A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66E8B-5ECC-A2C6-2F74-64092F640650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A6BD82E3-2EEB-69E7-2D54-D573EC594F23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CC6945F-48B0-DFBE-F580-A0265BE4E029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B3E34-23FB-DC27-4D03-186F808744C4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F4851-0DEE-0684-6403-8ABA7ABE10B7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81B093-4558-0763-E7C8-9BE7AEAA81B1}"/>
              </a:ext>
            </a:extLst>
          </p:cNvPr>
          <p:cNvSpPr/>
          <p:nvPr/>
        </p:nvSpPr>
        <p:spPr>
          <a:xfrm>
            <a:off x="3625103" y="4602534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579741-F08E-AFAC-0B84-E1A3F352C36A}"/>
              </a:ext>
            </a:extLst>
          </p:cNvPr>
          <p:cNvSpPr/>
          <p:nvPr/>
        </p:nvSpPr>
        <p:spPr>
          <a:xfrm>
            <a:off x="3929903" y="4602533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B9415C-8754-8A22-22D3-EB395ABEB6F3}"/>
              </a:ext>
            </a:extLst>
          </p:cNvPr>
          <p:cNvSpPr/>
          <p:nvPr/>
        </p:nvSpPr>
        <p:spPr>
          <a:xfrm>
            <a:off x="42347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BDB98-CD15-4AE3-A63C-C87268F21AA1}"/>
              </a:ext>
            </a:extLst>
          </p:cNvPr>
          <p:cNvSpPr/>
          <p:nvPr/>
        </p:nvSpPr>
        <p:spPr>
          <a:xfrm>
            <a:off x="45395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4CD585-A368-8440-E89E-2379A91F2462}"/>
              </a:ext>
            </a:extLst>
          </p:cNvPr>
          <p:cNvSpPr/>
          <p:nvPr/>
        </p:nvSpPr>
        <p:spPr>
          <a:xfrm>
            <a:off x="48443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F1A0FB4-2296-CF37-0264-5AD09D5D088E}"/>
              </a:ext>
            </a:extLst>
          </p:cNvPr>
          <p:cNvSpPr/>
          <p:nvPr/>
        </p:nvSpPr>
        <p:spPr>
          <a:xfrm>
            <a:off x="51491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C378DC1-35F5-CA5C-022E-591BFB764044}"/>
              </a:ext>
            </a:extLst>
          </p:cNvPr>
          <p:cNvSpPr/>
          <p:nvPr/>
        </p:nvSpPr>
        <p:spPr>
          <a:xfrm>
            <a:off x="54539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678621-73D8-489B-BBED-AD5E9BB060D6}"/>
              </a:ext>
            </a:extLst>
          </p:cNvPr>
          <p:cNvSpPr/>
          <p:nvPr/>
        </p:nvSpPr>
        <p:spPr>
          <a:xfrm>
            <a:off x="57587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B0CD2E5-3BDE-B24C-73DF-5BA435B1158A}"/>
              </a:ext>
            </a:extLst>
          </p:cNvPr>
          <p:cNvSpPr/>
          <p:nvPr/>
        </p:nvSpPr>
        <p:spPr>
          <a:xfrm>
            <a:off x="6050056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AB9453BE-2932-053E-B192-EA9C021D6594}"/>
              </a:ext>
            </a:extLst>
          </p:cNvPr>
          <p:cNvSpPr/>
          <p:nvPr/>
        </p:nvSpPr>
        <p:spPr>
          <a:xfrm>
            <a:off x="4308661" y="423497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B69D1C6-C1A7-FF9E-2D1A-FDCBCC325AC6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flipH="1">
            <a:off x="4380380" y="3948954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A405327-ED15-05D3-793D-1D08C6C8E531}"/>
              </a:ext>
            </a:extLst>
          </p:cNvPr>
          <p:cNvSpPr txBox="1"/>
          <p:nvPr/>
        </p:nvSpPr>
        <p:spPr>
          <a:xfrm>
            <a:off x="5329116" y="405031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443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2D011-9CED-09A0-07D0-B6BA458C7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F5E9F-C22F-FC24-FF2F-FC3F5124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CA7223-017E-7498-7ADE-C0DD05619576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C47F50-2508-41D1-4AF8-F7F38F4114F7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7412F7-F384-B72A-0E90-99ECC20D8392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47BD25-780B-DFB3-63D2-0DFF6F3E212F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FD019F-730A-8A09-DB7C-0DA8FC2F14A8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330985-9EB4-32F2-D622-E4744839B88C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4E5C2E-64E1-00D9-C82C-720C39E41E26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4D4035-0A1B-7F4F-BA2C-F0AEF90119C5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90C73F-E39D-6180-FD35-2B03221B733F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CD9DEE-89DC-7E78-5265-3C18A5CD5CE4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5E8271-F1DB-A2A3-18C7-8F63DB897890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A77063-F20C-736D-586C-25AF2B0AB719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11BA5-A014-DC4D-F044-D4DE42CE4FF9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D92CB1-D8D9-78A8-4AA6-17627830C3B7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9D70BB-8693-B18A-8D9A-EC94EBA63685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A003E0-47CD-2660-4C92-A0B1E38CBB51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4CD7836-BFF7-7F0A-526F-EC8233FDC0B5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3D4C002-B04A-BFA7-4E11-C1D5D99568CF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2B06FD1-73DE-E680-0C23-3AD81E70B852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D9711B3-07B0-BCA9-B0CF-0A229F0EF0C4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555E49-B795-5A07-CC32-E0257AA48085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DE24B9D-A124-CE34-CE7B-B4E03E4B9F1E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822F48A-D1E7-7B75-6A0B-D0C1391C041E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15F130F-379A-33EC-C40E-A64C75C16FC0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6DA826E3-8504-8C6C-EF19-77A9AB012ADF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B07C7C-AC1E-7F3A-40EC-CCFDDC92124B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382B36-FDF6-DBDC-73C8-17B7A3B750B2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BB2ECB-2B43-2985-3566-A8691CEC3631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437554-B159-142D-FECF-2538E9175A89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4B85895-1AB3-C5F9-B98F-1A18D3791C1E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2D205D-C135-9264-8E95-68A86D76612B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2ED565-C030-7B61-A694-39FE797CEB30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2369DBD-E13C-6792-3346-6348A4746627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6B4FA80A-2CB8-1DDC-D93D-8A19F67EA66B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820BBB5-7D7E-9A92-8D77-02E795B7F4A2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AE1B0E-57F9-8280-DE84-242807E47C90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BCF5FB-27A7-22BE-AA00-35DE99D169F9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E7185C-BD9A-B4AB-7134-A85CEC2CFA12}"/>
              </a:ext>
            </a:extLst>
          </p:cNvPr>
          <p:cNvSpPr/>
          <p:nvPr/>
        </p:nvSpPr>
        <p:spPr>
          <a:xfrm>
            <a:off x="3625103" y="4602534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4587A-FB16-5AF3-4B91-2ECD3EE58F55}"/>
              </a:ext>
            </a:extLst>
          </p:cNvPr>
          <p:cNvSpPr/>
          <p:nvPr/>
        </p:nvSpPr>
        <p:spPr>
          <a:xfrm>
            <a:off x="3929903" y="4602533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F9D8A2-654F-4C31-37F9-689CC4A8F9BA}"/>
              </a:ext>
            </a:extLst>
          </p:cNvPr>
          <p:cNvSpPr/>
          <p:nvPr/>
        </p:nvSpPr>
        <p:spPr>
          <a:xfrm>
            <a:off x="4234703" y="4602534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580C4E7-65B5-0560-07F6-659AD8D51AE1}"/>
              </a:ext>
            </a:extLst>
          </p:cNvPr>
          <p:cNvSpPr/>
          <p:nvPr/>
        </p:nvSpPr>
        <p:spPr>
          <a:xfrm>
            <a:off x="45395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FF94F2-74C8-E540-6F59-C735EA8B9216}"/>
              </a:ext>
            </a:extLst>
          </p:cNvPr>
          <p:cNvSpPr/>
          <p:nvPr/>
        </p:nvSpPr>
        <p:spPr>
          <a:xfrm>
            <a:off x="48443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8CB590B-41CA-1A55-AF12-3FB713A0B512}"/>
              </a:ext>
            </a:extLst>
          </p:cNvPr>
          <p:cNvSpPr/>
          <p:nvPr/>
        </p:nvSpPr>
        <p:spPr>
          <a:xfrm>
            <a:off x="51491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746ADE7-A179-5EA8-028E-CC8155DEF4EE}"/>
              </a:ext>
            </a:extLst>
          </p:cNvPr>
          <p:cNvSpPr/>
          <p:nvPr/>
        </p:nvSpPr>
        <p:spPr>
          <a:xfrm>
            <a:off x="5453903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B9B3EA-103F-008A-F2B0-E13AC14A97E5}"/>
              </a:ext>
            </a:extLst>
          </p:cNvPr>
          <p:cNvSpPr/>
          <p:nvPr/>
        </p:nvSpPr>
        <p:spPr>
          <a:xfrm>
            <a:off x="5758703" y="460253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FEA1EF4-F0A6-6A97-9FD5-92AB0558F1B4}"/>
              </a:ext>
            </a:extLst>
          </p:cNvPr>
          <p:cNvSpPr/>
          <p:nvPr/>
        </p:nvSpPr>
        <p:spPr>
          <a:xfrm>
            <a:off x="6050056" y="460253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80C4CAFF-67D6-CEF6-76C8-07B7106DE9C8}"/>
              </a:ext>
            </a:extLst>
          </p:cNvPr>
          <p:cNvSpPr/>
          <p:nvPr/>
        </p:nvSpPr>
        <p:spPr>
          <a:xfrm>
            <a:off x="4308661" y="423497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C8C1DC1-3BB9-6F59-A7C4-F31579FD023F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flipH="1">
            <a:off x="4380380" y="3948954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77E5E-E828-EDE3-1C8D-6CEDAD076C53}"/>
              </a:ext>
            </a:extLst>
          </p:cNvPr>
          <p:cNvSpPr txBox="1"/>
          <p:nvPr/>
        </p:nvSpPr>
        <p:spPr>
          <a:xfrm>
            <a:off x="5329116" y="405031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1761A67-A804-D5DE-AF6B-E9653DBD5122}"/>
              </a:ext>
            </a:extLst>
          </p:cNvPr>
          <p:cNvSpPr/>
          <p:nvPr/>
        </p:nvSpPr>
        <p:spPr>
          <a:xfrm>
            <a:off x="3625103" y="5788625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D7620FA-F8F6-8FE4-1B04-8655700D9993}"/>
              </a:ext>
            </a:extLst>
          </p:cNvPr>
          <p:cNvSpPr/>
          <p:nvPr/>
        </p:nvSpPr>
        <p:spPr>
          <a:xfrm>
            <a:off x="3929903" y="578862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2483DCC-3B41-E23D-DF06-B4A2623F7907}"/>
              </a:ext>
            </a:extLst>
          </p:cNvPr>
          <p:cNvSpPr/>
          <p:nvPr/>
        </p:nvSpPr>
        <p:spPr>
          <a:xfrm>
            <a:off x="4234703" y="57886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BC89630-978C-FBBE-A4C7-77720A74B13C}"/>
              </a:ext>
            </a:extLst>
          </p:cNvPr>
          <p:cNvSpPr/>
          <p:nvPr/>
        </p:nvSpPr>
        <p:spPr>
          <a:xfrm>
            <a:off x="4539503" y="578862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63C8141-B6E9-58E4-1482-D123777592D5}"/>
              </a:ext>
            </a:extLst>
          </p:cNvPr>
          <p:cNvSpPr/>
          <p:nvPr/>
        </p:nvSpPr>
        <p:spPr>
          <a:xfrm>
            <a:off x="4844303" y="57886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5331A0-3B08-9E89-0EB7-BF65A8AFBAB2}"/>
              </a:ext>
            </a:extLst>
          </p:cNvPr>
          <p:cNvSpPr/>
          <p:nvPr/>
        </p:nvSpPr>
        <p:spPr>
          <a:xfrm>
            <a:off x="5149103" y="578862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E3C467-274B-E641-CF81-105B90C2D5AB}"/>
              </a:ext>
            </a:extLst>
          </p:cNvPr>
          <p:cNvSpPr/>
          <p:nvPr/>
        </p:nvSpPr>
        <p:spPr>
          <a:xfrm>
            <a:off x="5453903" y="57886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59C04AA-5D55-6A47-32F5-D41622EA6B5B}"/>
              </a:ext>
            </a:extLst>
          </p:cNvPr>
          <p:cNvSpPr/>
          <p:nvPr/>
        </p:nvSpPr>
        <p:spPr>
          <a:xfrm>
            <a:off x="5758703" y="5788624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C7BFEAF-8CD0-F58E-8292-04A659D29CBD}"/>
              </a:ext>
            </a:extLst>
          </p:cNvPr>
          <p:cNvSpPr/>
          <p:nvPr/>
        </p:nvSpPr>
        <p:spPr>
          <a:xfrm>
            <a:off x="6050056" y="578862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6D08B549-FB69-1D29-E518-DFD013AEB13B}"/>
              </a:ext>
            </a:extLst>
          </p:cNvPr>
          <p:cNvSpPr/>
          <p:nvPr/>
        </p:nvSpPr>
        <p:spPr>
          <a:xfrm>
            <a:off x="4003861" y="541210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C466F05-FC35-8D09-99FF-5D673FD5461D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 flipH="1">
            <a:off x="4075580" y="5122487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3A1D8E4-2062-94A1-DCCF-D1ABFBD42BED}"/>
              </a:ext>
            </a:extLst>
          </p:cNvPr>
          <p:cNvSpPr txBox="1"/>
          <p:nvPr/>
        </p:nvSpPr>
        <p:spPr>
          <a:xfrm>
            <a:off x="4380378" y="52561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53A0A65-C046-3B39-8FCC-0412B0178004}"/>
              </a:ext>
            </a:extLst>
          </p:cNvPr>
          <p:cNvSpPr txBox="1"/>
          <p:nvPr/>
        </p:nvSpPr>
        <p:spPr>
          <a:xfrm>
            <a:off x="8284086" y="53384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F767C2-6804-166E-E22F-65CB54710408}"/>
              </a:ext>
            </a:extLst>
          </p:cNvPr>
          <p:cNvSpPr/>
          <p:nvPr/>
        </p:nvSpPr>
        <p:spPr>
          <a:xfrm>
            <a:off x="7856445" y="5526510"/>
            <a:ext cx="319367" cy="8562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55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EB8C-0310-F704-D8D9-00667C1B2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B930-6E06-F230-5560-2337BE6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D77B01-2B0D-894F-D988-7B57DDCFB6D7}"/>
              </a:ext>
            </a:extLst>
          </p:cNvPr>
          <p:cNvSpPr txBox="1"/>
          <p:nvPr/>
        </p:nvSpPr>
        <p:spPr>
          <a:xfrm>
            <a:off x="792975" y="258785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]=p</a:t>
            </a:r>
            <a:endParaRPr lang="zh-CN" altLang="en-US" sz="2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089A4E-7F25-1C50-FBC5-875C35A05D6E}"/>
              </a:ext>
            </a:extLst>
          </p:cNvPr>
          <p:cNvSpPr txBox="1"/>
          <p:nvPr/>
        </p:nvSpPr>
        <p:spPr>
          <a:xfrm>
            <a:off x="2801471" y="2649412"/>
            <a:ext cx="8973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指向本字符串</a:t>
            </a:r>
            <a:r>
              <a:rPr lang="en-US" altLang="zh-CN" sz="2400" dirty="0"/>
              <a:t>s[0, i-1]</a:t>
            </a:r>
            <a:r>
              <a:rPr lang="zh-CN" altLang="en-US" sz="2400" dirty="0"/>
              <a:t>“最长公共前后缀”的前缀部分的下一个位置</a:t>
            </a:r>
          </a:p>
        </p:txBody>
      </p:sp>
    </p:spTree>
    <p:extLst>
      <p:ext uri="{BB962C8B-B14F-4D97-AF65-F5344CB8AC3E}">
        <p14:creationId xmlns:p14="http://schemas.microsoft.com/office/powerpoint/2010/main" val="205539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E4506-4AD9-CA53-5151-63CB3A93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4F70E-E8AA-C3BB-DB38-3F59A372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601988C-AC59-E901-A481-8052CB7469FB}"/>
              </a:ext>
            </a:extLst>
          </p:cNvPr>
          <p:cNvSpPr txBox="1"/>
          <p:nvPr/>
        </p:nvSpPr>
        <p:spPr>
          <a:xfrm>
            <a:off x="510586" y="1732246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]=p</a:t>
            </a:r>
            <a:endParaRPr lang="zh-CN" altLang="en-US" sz="2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E02FFC-0025-087C-4CB6-F0B7DEC4B4EC}"/>
              </a:ext>
            </a:extLst>
          </p:cNvPr>
          <p:cNvSpPr txBox="1"/>
          <p:nvPr/>
        </p:nvSpPr>
        <p:spPr>
          <a:xfrm>
            <a:off x="2519082" y="1793801"/>
            <a:ext cx="8973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指向本字符串</a:t>
            </a:r>
            <a:r>
              <a:rPr lang="en-US" altLang="zh-CN" sz="2400" dirty="0"/>
              <a:t>s[0, i-1]</a:t>
            </a:r>
            <a:r>
              <a:rPr lang="zh-CN" altLang="en-US" sz="2400" dirty="0"/>
              <a:t>“最长公共前后缀”的前缀部分的下一个位置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280ABC-E0D3-0A53-1051-F2F15E097D04}"/>
              </a:ext>
            </a:extLst>
          </p:cNvPr>
          <p:cNvSpPr/>
          <p:nvPr/>
        </p:nvSpPr>
        <p:spPr>
          <a:xfrm>
            <a:off x="4230221" y="3133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57A7FA-8364-8689-0A7A-B9FFAC8CBB83}"/>
              </a:ext>
            </a:extLst>
          </p:cNvPr>
          <p:cNvSpPr/>
          <p:nvPr/>
        </p:nvSpPr>
        <p:spPr>
          <a:xfrm>
            <a:off x="4535021" y="3133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7C36F9-1964-14F2-23F9-16FA1ED0DFF8}"/>
              </a:ext>
            </a:extLst>
          </p:cNvPr>
          <p:cNvSpPr/>
          <p:nvPr/>
        </p:nvSpPr>
        <p:spPr>
          <a:xfrm>
            <a:off x="4839821" y="3133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7E9E79-89FE-DB82-FFFF-99FCB3C55C1B}"/>
              </a:ext>
            </a:extLst>
          </p:cNvPr>
          <p:cNvSpPr/>
          <p:nvPr/>
        </p:nvSpPr>
        <p:spPr>
          <a:xfrm>
            <a:off x="5144621" y="3133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4C32B-CBB9-AA4D-7C87-CF915A62EC95}"/>
              </a:ext>
            </a:extLst>
          </p:cNvPr>
          <p:cNvSpPr/>
          <p:nvPr/>
        </p:nvSpPr>
        <p:spPr>
          <a:xfrm>
            <a:off x="5449421" y="3133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03E84-0A30-8167-0968-33C91FADE866}"/>
              </a:ext>
            </a:extLst>
          </p:cNvPr>
          <p:cNvSpPr/>
          <p:nvPr/>
        </p:nvSpPr>
        <p:spPr>
          <a:xfrm>
            <a:off x="5754221" y="3133165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BB0F90-88F9-7DCD-7FD9-BD7331B41A3F}"/>
              </a:ext>
            </a:extLst>
          </p:cNvPr>
          <p:cNvSpPr/>
          <p:nvPr/>
        </p:nvSpPr>
        <p:spPr>
          <a:xfrm>
            <a:off x="6059021" y="3133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64675F-8867-CD30-E939-3400285F52DD}"/>
              </a:ext>
            </a:extLst>
          </p:cNvPr>
          <p:cNvSpPr/>
          <p:nvPr/>
        </p:nvSpPr>
        <p:spPr>
          <a:xfrm>
            <a:off x="6363821" y="3133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F35665-765F-E4AD-F645-4E50623C9417}"/>
              </a:ext>
            </a:extLst>
          </p:cNvPr>
          <p:cNvSpPr/>
          <p:nvPr/>
        </p:nvSpPr>
        <p:spPr>
          <a:xfrm>
            <a:off x="6655174" y="3133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1E24DD4-8255-36FC-36AD-7866D5394CE1}"/>
              </a:ext>
            </a:extLst>
          </p:cNvPr>
          <p:cNvSpPr/>
          <p:nvPr/>
        </p:nvSpPr>
        <p:spPr>
          <a:xfrm>
            <a:off x="6132979" y="276561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0E7B3-DA06-D0A6-1A3A-940AB9EA154F}"/>
              </a:ext>
            </a:extLst>
          </p:cNvPr>
          <p:cNvSpPr/>
          <p:nvPr/>
        </p:nvSpPr>
        <p:spPr>
          <a:xfrm>
            <a:off x="4230221" y="4306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FC9A0D-7766-62A3-2A59-B6BC06CB18A8}"/>
              </a:ext>
            </a:extLst>
          </p:cNvPr>
          <p:cNvSpPr/>
          <p:nvPr/>
        </p:nvSpPr>
        <p:spPr>
          <a:xfrm>
            <a:off x="4535021" y="4306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98946B-47E2-ABF5-D7EE-A4DB315C0441}"/>
              </a:ext>
            </a:extLst>
          </p:cNvPr>
          <p:cNvSpPr/>
          <p:nvPr/>
        </p:nvSpPr>
        <p:spPr>
          <a:xfrm>
            <a:off x="4839821" y="430669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9BE923-EBD1-31F2-DDD3-8C48C8A3FB7D}"/>
              </a:ext>
            </a:extLst>
          </p:cNvPr>
          <p:cNvSpPr/>
          <p:nvPr/>
        </p:nvSpPr>
        <p:spPr>
          <a:xfrm>
            <a:off x="5144621" y="4306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EC83A6-A531-1C47-8BE4-DA82FB3A915D}"/>
              </a:ext>
            </a:extLst>
          </p:cNvPr>
          <p:cNvSpPr/>
          <p:nvPr/>
        </p:nvSpPr>
        <p:spPr>
          <a:xfrm>
            <a:off x="5449421" y="4306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CA9155-E6BC-84E6-0668-A6CA2EC6EE29}"/>
              </a:ext>
            </a:extLst>
          </p:cNvPr>
          <p:cNvSpPr/>
          <p:nvPr/>
        </p:nvSpPr>
        <p:spPr>
          <a:xfrm>
            <a:off x="5754221" y="4306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ABF64F-F74A-2B0F-7169-1A628CEDD42D}"/>
              </a:ext>
            </a:extLst>
          </p:cNvPr>
          <p:cNvSpPr/>
          <p:nvPr/>
        </p:nvSpPr>
        <p:spPr>
          <a:xfrm>
            <a:off x="6059021" y="4306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032DE-FBF3-39B5-4A7A-F5F69FAD880F}"/>
              </a:ext>
            </a:extLst>
          </p:cNvPr>
          <p:cNvSpPr/>
          <p:nvPr/>
        </p:nvSpPr>
        <p:spPr>
          <a:xfrm>
            <a:off x="6363821" y="4306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01F225-1FAD-A786-EEAB-D5B0C8113CFA}"/>
              </a:ext>
            </a:extLst>
          </p:cNvPr>
          <p:cNvSpPr/>
          <p:nvPr/>
        </p:nvSpPr>
        <p:spPr>
          <a:xfrm>
            <a:off x="6655174" y="4306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D72407B-94E1-8955-BCEE-EF00C554FC26}"/>
              </a:ext>
            </a:extLst>
          </p:cNvPr>
          <p:cNvSpPr/>
          <p:nvPr/>
        </p:nvSpPr>
        <p:spPr>
          <a:xfrm>
            <a:off x="4913779" y="3939144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E127377-E0B5-D3AA-8C6E-F4B906A3019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4985498" y="3653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7A9E548-3F60-1C31-47B6-DF66F26348C0}"/>
              </a:ext>
            </a:extLst>
          </p:cNvPr>
          <p:cNvSpPr txBox="1"/>
          <p:nvPr/>
        </p:nvSpPr>
        <p:spPr>
          <a:xfrm>
            <a:off x="5934234" y="3754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E26526-595A-70A1-005F-0CD90544A5B9}"/>
              </a:ext>
            </a:extLst>
          </p:cNvPr>
          <p:cNvSpPr/>
          <p:nvPr/>
        </p:nvSpPr>
        <p:spPr>
          <a:xfrm>
            <a:off x="4230221" y="5492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258C57-AF48-6489-8124-AF3B620133E0}"/>
              </a:ext>
            </a:extLst>
          </p:cNvPr>
          <p:cNvSpPr/>
          <p:nvPr/>
        </p:nvSpPr>
        <p:spPr>
          <a:xfrm>
            <a:off x="4535021" y="549278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0D7554-E92A-4D1C-7743-03426E772C09}"/>
              </a:ext>
            </a:extLst>
          </p:cNvPr>
          <p:cNvSpPr/>
          <p:nvPr/>
        </p:nvSpPr>
        <p:spPr>
          <a:xfrm>
            <a:off x="4839821" y="5492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9A9F728-79A9-EB7D-6ED3-8709CDD2BB71}"/>
              </a:ext>
            </a:extLst>
          </p:cNvPr>
          <p:cNvSpPr/>
          <p:nvPr/>
        </p:nvSpPr>
        <p:spPr>
          <a:xfrm>
            <a:off x="5144621" y="5492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BC5296-755D-3085-B198-9C6F6F77A205}"/>
              </a:ext>
            </a:extLst>
          </p:cNvPr>
          <p:cNvSpPr/>
          <p:nvPr/>
        </p:nvSpPr>
        <p:spPr>
          <a:xfrm>
            <a:off x="5449421" y="5492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DF4515-2F81-2413-15CD-82DBA9A219B8}"/>
              </a:ext>
            </a:extLst>
          </p:cNvPr>
          <p:cNvSpPr/>
          <p:nvPr/>
        </p:nvSpPr>
        <p:spPr>
          <a:xfrm>
            <a:off x="5754221" y="5492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27B7D4-0B00-BC5C-ED9B-314C3F623E22}"/>
              </a:ext>
            </a:extLst>
          </p:cNvPr>
          <p:cNvSpPr/>
          <p:nvPr/>
        </p:nvSpPr>
        <p:spPr>
          <a:xfrm>
            <a:off x="6059021" y="5492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20CBE0-C4CC-7077-B32C-BF762C8C0F54}"/>
              </a:ext>
            </a:extLst>
          </p:cNvPr>
          <p:cNvSpPr/>
          <p:nvPr/>
        </p:nvSpPr>
        <p:spPr>
          <a:xfrm>
            <a:off x="6363821" y="5492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FD5A6D-5230-72C2-2AD8-60815CDFE029}"/>
              </a:ext>
            </a:extLst>
          </p:cNvPr>
          <p:cNvSpPr/>
          <p:nvPr/>
        </p:nvSpPr>
        <p:spPr>
          <a:xfrm>
            <a:off x="6655174" y="5492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AA595C2-478A-13A5-C641-5C34FECC77D3}"/>
              </a:ext>
            </a:extLst>
          </p:cNvPr>
          <p:cNvSpPr/>
          <p:nvPr/>
        </p:nvSpPr>
        <p:spPr>
          <a:xfrm>
            <a:off x="4608979" y="511627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4FEF0B-F174-034B-B378-46E17D1540A1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4680698" y="4826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78EA6A-6AA0-FAB0-929E-F66724E83F59}"/>
              </a:ext>
            </a:extLst>
          </p:cNvPr>
          <p:cNvSpPr txBox="1"/>
          <p:nvPr/>
        </p:nvSpPr>
        <p:spPr>
          <a:xfrm>
            <a:off x="4985496" y="4960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86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AF1D6-D149-73D6-6F7F-8B52E6231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590FC-58B4-5269-684B-7CCB4423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7F200B-7ACA-9D37-A6A4-E71304390ECF}"/>
              </a:ext>
            </a:extLst>
          </p:cNvPr>
          <p:cNvSpPr txBox="1"/>
          <p:nvPr/>
        </p:nvSpPr>
        <p:spPr>
          <a:xfrm>
            <a:off x="875752" y="3372787"/>
            <a:ext cx="5814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边界情况：</a:t>
            </a:r>
            <a:r>
              <a:rPr lang="en-US" altLang="zh-CN" sz="2800" dirty="0"/>
              <a:t>Next[0] = -1, Next[1] = 0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272310-1033-FFDA-48B8-61E3F9EF5F93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A2933B-A897-AA99-740F-8BF3D7571C91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2CA64-9E59-B4D4-8CB8-7FFF074FD42A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71013F-56B7-4927-AE50-C2BB28C4CCB2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49151C-57D1-7D56-EE65-D05BE16B8DAF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D3367F-DDE2-B0A0-9394-9FCDBD2DE796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8B9EB-F1E7-D7C4-B2DC-70AAEF663FBB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FA9F7F-FB24-049A-62DF-D9DD5256A89E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9CBBC1-78D9-A5B9-2205-CDD86BE8B190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DBA7849-3F32-F30A-DA12-376C1A5B8F49}"/>
              </a:ext>
            </a:extLst>
          </p:cNvPr>
          <p:cNvSpPr/>
          <p:nvPr/>
        </p:nvSpPr>
        <p:spPr>
          <a:xfrm>
            <a:off x="10433328" y="47961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A63F6D-DBBC-8D70-7997-4AE1F3A9D92B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CC6FB0-1071-C741-8E33-27644036E152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98F98E-C7DA-887E-A33F-E1B9DEBBD1B0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2A6918-C560-0386-CFEC-56F30C9B1A49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F520C7-6FC3-CEE4-5594-3F6635EC056D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82A208-F22F-9308-8BDE-60ECC29AA5BC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108C3D-F579-F3D4-A1DB-F21B5F83AC60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F5811E-F1E7-2D53-92B3-4AA78003A7A6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D9B5CA-860B-4DA2-D83B-E0BB32D4E73B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C2B2E396-2B1F-D72E-75B5-232ADF7DB5AF}"/>
              </a:ext>
            </a:extLst>
          </p:cNvPr>
          <p:cNvSpPr/>
          <p:nvPr/>
        </p:nvSpPr>
        <p:spPr>
          <a:xfrm>
            <a:off x="9214128" y="1653144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BD8E24-C473-8597-6145-B83F9331220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B615747-27B4-771C-AAD5-515C5993DD55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E17931-ED7F-8169-D67E-A9D3C418B433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F4E70D-5CF6-2494-5375-F551A2B2C1C6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03A2D7-D209-D6B0-6D46-FD8721926415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728DFC-FEB7-1325-9514-DE461194A088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48ECD2-66B9-87DC-3A68-8372EF5A709B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3D62CC-E0CE-D8C5-6BEA-C5BB80112FEC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082BD2-8B0F-FB24-9DD6-46399407AAB1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3DFD8E-C873-2A5B-B049-1C3E52674BBC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728EB2-566C-B5BC-FECC-B911E9E2BF08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76F29C5-661C-E77B-396F-CBC1A449C845}"/>
              </a:ext>
            </a:extLst>
          </p:cNvPr>
          <p:cNvSpPr/>
          <p:nvPr/>
        </p:nvSpPr>
        <p:spPr>
          <a:xfrm>
            <a:off x="8909328" y="283027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431F34-6CF9-53A0-AABA-EAEF040CD03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6C90D94-FA84-55A3-3758-D0D02FCB6469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D04255-DEDD-E6A4-4BB2-3B3488109BE6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C74499-9120-D041-EFDB-436C3A51068D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AFDD61-A81F-1517-1269-FED81A337CD0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11B895-0EE7-BB01-21D8-DAE80E74AFFC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D41076-011A-C3EB-D8D2-EE1FC8F5F3F2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B5BD6F-657F-1824-DB67-15BA82EFE9D3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2D0121-3A59-0964-0FA9-D8CC193B38C2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09F1C7-CACC-AC5B-F663-12438A8B5B22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9A678-0B91-57D7-92B9-E7A4639D1EB3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08E1AB4-B7C7-49C8-498A-20D48D0A1F05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BBD5DB1-055F-2D8E-1D9C-F97661A6318B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D96438-C84B-4AC7-EA18-4CC1733D3D10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10039EC-238D-B260-6849-AABD79AAC2A1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18278F-0F14-9342-2EB9-CFE0312B8756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BC4DB2-685E-5D4E-AF95-D68D311AF382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64D077-D01D-66F5-3E88-7B421A1C9DE8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4231B9-9818-7A45-3726-1434799B4EDC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3063DF2-D3B2-1FC1-C404-CFD32539D7E4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0E3277-BF6E-949B-AF56-573786537D4D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5A57BB-AE17-F7EC-431F-463B568E9B1F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219EB10-7D5E-ADBD-7D59-287AFCD296D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89E39D3-B5EB-B893-7233-2B696D074EE7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A0686D3-FADF-BED4-8FBE-E6B973FF1AFF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77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BB2A-C293-4B07-3473-9B42EA926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47DA-5FEF-E23A-717B-60046772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59EAC5-1C1D-921A-68D6-70E52C2EB4AC}"/>
              </a:ext>
            </a:extLst>
          </p:cNvPr>
          <p:cNvSpPr txBox="1"/>
          <p:nvPr/>
        </p:nvSpPr>
        <p:spPr>
          <a:xfrm>
            <a:off x="875752" y="3372787"/>
            <a:ext cx="5814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边界情况：</a:t>
            </a:r>
            <a:r>
              <a:rPr lang="en-US" altLang="zh-CN" sz="2800" dirty="0"/>
              <a:t>Next[0] = -1, Next[1] = 0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A99BA8-DA87-7A81-D07C-6AD8CC283FE2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3D63C3-E5DF-3E65-F77C-068B5D10B0F0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D3A820-A134-C2ED-141A-B2D94E720633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61DB57-21E8-8314-D967-0610DC15B226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57B8CB-7B0A-2FE6-F452-AC57537BC46B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1E7154-58F1-469F-D4D6-BB8348B7960A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82715D-F3AC-FB9B-4271-A1B5C370D9C6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E4DBA1-D0F6-9A0B-244B-E95713A91D72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E8113C-9715-A1C7-7391-3D18B5B2900C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0C234A3-9CA8-77F7-C10D-D85CF07AE8F4}"/>
              </a:ext>
            </a:extLst>
          </p:cNvPr>
          <p:cNvSpPr/>
          <p:nvPr/>
        </p:nvSpPr>
        <p:spPr>
          <a:xfrm>
            <a:off x="10433328" y="47961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773FD4-7D82-74F8-8CEC-C3D2708D7966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EE7D2-5A10-EB3B-A8CF-A8645F25C68E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9C4188-6E76-0BFE-4635-FB7BE16045BE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65577F-3EA8-7167-DF48-3DA0A3328BF0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73D214-27C5-8D44-B279-AAFF72C58FF1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10A69B-AA5B-DF2B-83E9-E1581E6F789B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DFC55E-D84A-7392-448E-856005F55541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F7530D-6150-905E-A899-C08842597D8F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4D22F6-A808-A6BD-A3E7-F1C119A7372A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26DD42D2-4056-8AF1-876F-52AFC6A455FB}"/>
              </a:ext>
            </a:extLst>
          </p:cNvPr>
          <p:cNvSpPr/>
          <p:nvPr/>
        </p:nvSpPr>
        <p:spPr>
          <a:xfrm>
            <a:off x="9214128" y="1653144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E46855E-66F4-DAF4-9781-5ECBE40444C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64E1A73-C18B-C051-E30E-74E84EF48767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F7565-A105-FF47-57BC-1056542608DF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8ED15A-3C18-99AA-F547-6309DDADBC9B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E3B1CF-8B38-CEB2-7B01-179CD3FDC956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AE3FA5-7600-9CE3-BD7C-C09C7EDA73F6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3F43BA-9932-BC5D-7930-8D14611C93E7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1CFE23-9792-68D7-AA41-A3E9CDEC4834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CFF971-0D04-4388-BD65-BD1B847DD8F0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3AF2EB-F855-FB97-F6F7-6509B4244058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74A55A-910E-033F-8107-93B995872562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350EAFB2-FB95-55BD-5B12-46B15AAE16FE}"/>
              </a:ext>
            </a:extLst>
          </p:cNvPr>
          <p:cNvSpPr/>
          <p:nvPr/>
        </p:nvSpPr>
        <p:spPr>
          <a:xfrm>
            <a:off x="8909328" y="283027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A1AC4B-B390-EB93-655C-D5D14D587A3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50DCF3F-EE92-E78E-8BD4-B186D3203899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7E74D6-8A7C-827D-6B22-D74D6A844002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21F55B-69DA-933B-B004-6ED6E2A06915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96DA29B-65FB-57CA-B88A-65F38C784469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DD3CA28-B359-AAD9-D763-27788463F485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3E81D4-6C40-61D0-ED44-AF0A3EDF37CB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9E3846-9E97-C807-815A-0CF1BE3AA338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68397E-52CE-DB88-207B-825958A9D885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C2E5BF1-7FBC-D4BF-BD93-B1E7C3247835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9F3C21-72A2-A3FC-28A6-48EF605E8575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98E386-64E7-1B09-1B7C-7549B22D0B05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9F1FAE1-6A4B-8B38-6CD3-288C39205A72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75C5A5-48FD-77D4-E3D5-E320BF8B9B1C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D60B67A-4B68-227E-CC4C-7AE78220BC80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9F390A-6ED8-9A81-891C-F666B6E4E4E4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32B9E8F-D4CB-018E-097E-38EBC4C1835C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AB7CD9C-8D3B-CE3B-84F8-C6D573F3902F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BD3E496-9D50-070E-22EE-3A7143475BCC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121B4F-E4CF-AC08-4784-AFC6FD539CE8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1756736-3976-7933-4957-3753058C4119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BAE6D0-C8A7-F5F9-68DA-311F132C99F0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38F28CA-3B5C-762B-A2E1-D5C48367D95E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D75A0D4-0EEC-115A-FA94-44714459B533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AD2EB54-EC41-52A2-14DF-3ED23110A226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4D8805B-BF83-D7BE-3162-DE71A67181CF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388B74-1755-A1FF-7074-F997B294A837}"/>
              </a:ext>
            </a:extLst>
          </p:cNvPr>
          <p:cNvSpPr txBox="1"/>
          <p:nvPr/>
        </p:nvSpPr>
        <p:spPr>
          <a:xfrm>
            <a:off x="5899171" y="4292313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想象这里有一个空串</a:t>
            </a:r>
            <a:r>
              <a:rPr lang="en-US" altLang="zh-CN" dirty="0"/>
              <a:t>””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7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A2CEC-4081-5B95-79B2-E267858C5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A2019-57A5-F48C-A857-18C3F348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1EDB73-DB97-4E6C-3735-BEA42F820D66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411FA3-5264-C154-A003-A2E0EA36CBF4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C6EAD-0E1C-C37B-49DC-D101E6016429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606F31-535F-694C-AF7F-51722096A7E1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449611-1865-011A-8376-AE9F86E34C5A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8E0BEA-76A7-5FA6-D24C-5EA97058F7DD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5FD8A8-F309-C345-55CB-95E50C1C14BC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0297E8-B269-408B-4317-DEF08483C215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F43C1F-58AB-E1A9-076A-A262E9552036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D110F7-07C3-9044-1F74-DA1A0BC11590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1F38842-A6C2-5D91-CDD8-3BE5B0F370C0}"/>
              </a:ext>
            </a:extLst>
          </p:cNvPr>
          <p:cNvSpPr/>
          <p:nvPr/>
        </p:nvSpPr>
        <p:spPr>
          <a:xfrm>
            <a:off x="10433328" y="47961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D10AFE-8307-DAD0-314B-F2DE73314049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D4DC82-B6CD-402F-2BA9-4C87C71F95AF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FA7952-7445-4ACC-4813-4C93B795D5F5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8C9310-4CE1-E075-DF33-B9A339FF06C5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49152D-0096-2966-9F0A-67EC51F2CE77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1CC569-538A-D9C1-F9E3-AAF6754FB766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3FF17F-2709-1C32-A049-049104B913E6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B411A0-DDDA-2F3E-BDA0-3E1CD8C937A8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83AF9D-EDAB-2037-C442-C87CD736A268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6436314-8D97-FA35-DB93-EA836A16E24C}"/>
              </a:ext>
            </a:extLst>
          </p:cNvPr>
          <p:cNvSpPr/>
          <p:nvPr/>
        </p:nvSpPr>
        <p:spPr>
          <a:xfrm>
            <a:off x="9214128" y="1653144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76010C-A1DC-F6AA-2BE4-AF3A83FD7BC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054B29E-0837-1D7B-30A5-1E7EB7245A5F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5E6DAE-1392-0F28-9C24-365226E7E71E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A70EE9-A564-D912-651B-92A86A3A097F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3307F-BF0C-D2A6-3285-E28F8AFA576F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988B90-F1DC-BDAE-1EC5-765F88B8713A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898DB4-D7C9-5EBA-CCFB-B587EA0F5BDC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1567229-9CD5-9B31-F535-6E6A4CEF7F2F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B0474D-7BD4-58DF-E0F3-37F7F6D1BC2F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0FF559-6CC7-453E-4A1A-B1A3FDE4B2C4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BB23AC-955B-6226-C41F-E8F549F4A79B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A439F5A5-0BCF-8E9F-6451-C28391FB538F}"/>
              </a:ext>
            </a:extLst>
          </p:cNvPr>
          <p:cNvSpPr/>
          <p:nvPr/>
        </p:nvSpPr>
        <p:spPr>
          <a:xfrm>
            <a:off x="8909328" y="283027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FF30D06-0728-370D-6CE4-7CADB60F5EB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AA948C1-F5F0-0C2F-53BB-AB61D851742B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A78E91-AB3F-D47F-49F3-21BDA619C702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0D0102-0C89-DD8C-E39F-D004877C8B6A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3A4DF-AE2F-5105-BFED-61CC7475BB93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FFDCCF0-3DF0-851E-7DB9-80016939D71A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4C35E6-023F-C73A-DFD5-CAE094212149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FB113D-6BE0-3068-A7A4-4FAAB1E3B6C8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7D60E4-A61C-25E7-3317-977A616D0579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0A06E8-4AEA-296E-2B7A-6163409C519F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F9B0FE-6F9D-1CC7-FC73-29C7C16B6C5E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EE03ED9-5E26-C205-85C4-D1C060E81141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18B6971-49F2-FC10-F45F-D20D95621A6E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996BB0-109C-F822-6E6A-0C91C7D48E5C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3E5914-B0C2-891B-EACC-F6B26F185D6D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F4C0CC0-6B95-0274-16F4-B1360351DA9B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4845CDC-843B-ED86-4EF9-2BD0D3575FD3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C5380B-0D8F-6F7B-9108-0973925EDDD1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C289A84-33E5-3246-427B-2B0F211E5BDB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05B3A81-BF81-3CFF-DE01-49B82F7DADDB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0E35A03-9D34-8CAF-7FF0-10D85FCBA88E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85E66EB-0A1E-B1C5-4DE2-F12BDDCDCCCD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7E72C4-6C61-B003-072F-53004584E39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86B9211-62B2-1A57-28F3-E2C26D58371F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97E2F9C-A9D3-01AB-E722-F13478C42216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787FDAB-FA7B-ACCC-44C0-FC69AAAEF035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7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2FAA6-6663-BC7D-F289-F6B4088B2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FEDED-CD0E-F250-B112-7C43409F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7FF95BE-8465-6E1C-B314-B4692B3C99F5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7D5FD5-CE38-AFF0-AAD3-912834DA2773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85C408-EC7A-C84D-B490-27D0DC8C7611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3F0C2-F47F-E26F-90BE-49F0F513FA9E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7E7317-123A-F3AA-69CE-A1FD7300F52E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6753A2-0367-997A-F376-960188A5EF52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F05CD-31A8-0289-F4DB-87CDD5B32472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6B9B06-EA19-C15C-2619-27EB166873C7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386B36-FAD9-2970-10CE-C687760939BE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5E764E-86ED-E835-A5BC-2B04CF40711E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6CEE571-4607-10FE-4E7F-D9327191E86A}"/>
              </a:ext>
            </a:extLst>
          </p:cNvPr>
          <p:cNvSpPr/>
          <p:nvPr/>
        </p:nvSpPr>
        <p:spPr>
          <a:xfrm>
            <a:off x="10433328" y="479611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CD576E-D085-57C6-1DCC-7265F5F5F1C7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7A9030-97CF-A94D-5BCD-7E16059D91B2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09064E-1170-73B4-8659-81BA6B073286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41C085-260D-47C4-8B68-E901AFFD1876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A7C54-A31C-2CA8-6039-2A741BC06B9D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382142-0307-AB53-9A27-3FE8B3F3DE39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11F429-9442-54AD-9B71-D1E0BE55B1EF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249A78-420D-ED11-49A0-29C61C1A70F5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79B4B4-7AD1-4C90-B4AF-4D1A8C90F3AA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EC9B02-102D-986C-127F-5E24D281B82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CA0B9C7-8A2D-6F0B-AB3D-07DD1DD17412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163AF1-F39B-5561-3C4F-498D6AC505B8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4B77C0-9C52-E44A-46E6-EB09104AD5B9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4A3694-6822-C109-BBE2-D6B9957F9C34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D770D8-A42C-C3D4-94EE-4152A3661072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EF9BB5-3890-DEE0-A4A9-85D31723837F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F23DA0-1794-1297-65AF-2EF7B808B805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F38C8C-215E-36B8-D7CB-98F27D323D4A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692DC7-C876-3536-59AC-B4E4FB7575C7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CD3E95-9856-5087-A1CD-409E545B5934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F3685D1-CABC-49BE-FF14-C0A0680D869D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DDAB6F-48E1-8346-D101-7CF5EB08F3D1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B1FD17-F951-9343-F367-E57F61AAFB6C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71F195-36CF-AC22-CDDA-3D4834ADE5F1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80D549B-F6D9-6BE0-FA91-69539B199B8E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7948FF-3711-2DBB-E0C6-D49D5BCE5315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23A866-F0D6-7FB3-F431-2445D012BFC3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69451E8-3302-A46E-9D59-1CDAFDCE293F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69355F-A9E1-900F-95FA-8A5957D82F68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CB9C12-3218-4318-2AFB-7E0D15912171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124235-177A-5F25-2E6A-8DD342B1B992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6B65D65-25C4-352C-1CA8-EB1BD1F4EE77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4309972-9C82-BCD2-984D-AB1C8962A83B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17EB46-104A-6F40-D4EE-4200F4EF6D18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1EF680-283C-4D56-46E9-0488DF881F2E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E618F7-EEA7-D275-B431-E93762F3DDD5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EBB2821-5EE2-17D8-D83B-62D0F2D0BC30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49474D-DF05-540E-3707-5191F981F9C6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648B6A6-090B-2989-7273-40BD9B1758E1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3B1B568-1C22-6704-D794-0EC8B5B1BE55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197371-7780-6B3D-B871-D3B03F8DF903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380D1F-24E2-CF42-FF2E-8C58DCB853EF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35D547F-4C46-5E80-7C77-47B8C603EEA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0F168C5-758A-F048-C869-12632364B04D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7FA47EF-11D1-BFA9-1D4B-D0B3BEA857EC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5BED2F9-9306-696D-3F66-D615925FF6FF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3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3D5F-ED4C-7BF9-42F4-A6AEBB69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D952-9E51-1DE3-2DD0-E0C14B51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FDE4D1-8728-10AA-1E96-4605D1599CB1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30CC6-B58B-7A0B-2E0D-ECA0A1336E0A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C70984-0B85-218A-D63F-53F907059CAB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E5C5C3-2D3E-D805-534A-066EBA22E587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F8FE40-0FBF-E4F9-D6FF-C60B643F41EC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AF1B7-61E6-6F90-38D2-C4F15CCC60E1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EF6DB4-2B2B-AC4D-3602-9572F50F0F47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FB9F14-1CD3-DB68-C4AF-A00710226371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38959F-CD6B-8694-7FB3-7CB6E615F1CE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195D1D-5845-B23F-C64E-81D5D2C68767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663D7E-6828-F78F-89DC-F801CDF9D8DD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009EF-EBA3-DF60-4723-00265B63B25C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FA60F7-8BCB-A661-9DA3-02B5AD78311E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20AE2B-4B2A-98A4-9B30-1953133983E5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89B2B1-D6F9-06A8-4731-5CF0FEA2E743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056921-207F-87E6-FE05-A78CB5AF79FB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A6B24D4-662B-FBE0-CA9B-995BC785B0F2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85079F9-D3FF-660F-3B6D-47BD2D1A456F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489D9A8-8390-BFAF-C1B1-5226BC726566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FD8BE72-728B-57E3-73D6-CC523FE2F0B2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ECFF02F-8629-E802-2DCC-61F9AB18B8C3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E1D728-C4AE-75B1-4933-5CFF2AC0B4FD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BB7000C-5144-B6FC-AFA2-4F4167EBC111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8F85DAD-62F5-8445-BE36-2731DE9C0107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DCF0389-7A70-A183-E717-0A0CB24AD65B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6B357-1833-1E3B-6CC2-33D06F02C436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0E64567-40A8-4BA0-1D8F-40D0EF23A044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D9F086-9184-2725-7B99-F12E07E0EDFC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377EADB-4BC0-8377-2F3A-8FACB5A9445A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60727DA-1CB8-BF9E-C7AB-66A1F306F3B7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44A3D0-6013-A779-D749-12D27BFC3AA1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AD1C41-9DCD-23E3-B04E-14D8DBCC40D3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4E57E0-1EBF-B502-88B6-D36197B85237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B9BAA623-E532-B197-80F2-833B574E322B}"/>
              </a:ext>
            </a:extLst>
          </p:cNvPr>
          <p:cNvSpPr/>
          <p:nvPr/>
        </p:nvSpPr>
        <p:spPr>
          <a:xfrm>
            <a:off x="3706906" y="195430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AEA6B275-5024-B608-AC49-F0E2012C4650}"/>
              </a:ext>
            </a:extLst>
          </p:cNvPr>
          <p:cNvSpPr/>
          <p:nvPr/>
        </p:nvSpPr>
        <p:spPr>
          <a:xfrm>
            <a:off x="3706906" y="3036794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71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8E1ED-5E49-6C93-6893-640C3F003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2DBC-6CC8-FDC0-B944-8729579A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11E36B-9286-EE39-2001-5B6D38E79D2F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291BBA-2E0C-941F-5142-A70B5A8D516D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5498A3-0C71-05AA-A632-AA4E83242F60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8FB6E8-ADAF-01F7-E09A-B27879DC47C2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BC3EF-E44B-00AA-3F69-8DA5CD623345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6623D0-E918-D9BB-39BE-BA5EC8A430A8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851CCE-6236-1824-CD96-BF9792046605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737EA-0FA7-D02F-2876-F0ADD9F7F371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603BA5-4232-C53A-6019-16BAB7C9B89A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8DD131-66EA-8DEC-B9AC-508D928F9036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DE7290B-4028-370C-1DF5-DE074420218A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019D71-9B09-C36B-EC54-8FA192DF6D1A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A03542-9B15-1125-16D4-2F0B15073E3B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DA33B1-E4D8-0426-6C30-9E6A1AED196E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BF81E-31D4-24B7-D932-E9E63CAB8285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ABB02C-A680-E2DE-73CB-A5815F4F22AD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BF0F31-FFA0-E7B0-83D6-85E5628DC4D6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4EBD88-A941-3660-F2B1-6AB8A7D63F04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28382B-2190-7780-EED6-AFCA8FAF297D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BEFC54-B573-F0A9-BDA6-5F97FC7D56E3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8B7F75C-EE95-B5D3-118D-4D91D368579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8829AFC-AAA1-AF0F-7557-BDAFA2A68985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0E1D89-36B4-F343-DBF8-99F57091A695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DB95C3-6C4D-B88A-2EE6-F17E31B092A9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E2D8C8-4579-B0F5-622E-B2E60275DBD6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E74CEAF-88D4-28AF-B01B-EEAEF3282BF5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E89FD5-01F2-4846-5749-6682BEEC0F60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CC87F3-44E0-CED5-B966-E917EF29C1F5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825A10-8A17-A36B-E14E-6FD84D1356D5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6396C-59EA-1AD3-4D52-1BE9C91046B0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CBA5206-9587-A42F-E076-005E75BFF41A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865F01C-62E6-585D-C8A9-AF641E7B59ED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97C165F-3877-8943-DE14-581D843A6A94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203E07-9CF5-33AB-FF18-0D9080B6C2FC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AAD192-6A9E-B330-2DD2-C0719CC88251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D6A3883-9405-32B0-DE9A-2F27C7C51989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2671E1A-3FBF-6FBF-111B-3BBA0DBB33D5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DA3442-5E0D-8B3B-AF8C-625DD63C3E43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64828C-114C-BC26-DA62-E6DE0FB3CA49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5D5189-C937-93AD-21E4-39DF33A9D063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2C284B-7A4F-CD06-99CB-5F4953B902CE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D6A0751-26F2-1DE3-E21E-31A49F12E728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4833A-C5DF-AA7E-B432-F21DD8466E7C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5DD0A9E-C839-8D14-A486-A28EB1E9F756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6FD68B-DCF3-282F-EFBC-3A13A372F05F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B7133C8-237E-728B-FAAE-41EF18DC3F63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544DE82-4F77-6E64-2A67-0B21B3263007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80ACB34-82A4-2138-F3D3-71D65D22007C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879530E-8D3B-9441-606A-66E84D97C70C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82F2F6-210F-C09C-895A-D52A56E86CA4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99B1D9-4327-2753-CC59-96311D491946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CD6FAE7-A787-5F69-C2D5-653FDDABAC3D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7FFA31B-81A9-9118-AE3A-6AA66A58C456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6C7D1C-E34D-72C8-980C-388EEB577D8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2A34CF-445A-9E1D-D98B-D0CBD9A655AE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57CFED-5CB0-2E50-32A2-352B60ABF9F3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AED6037-8F1E-3A42-5B78-F9E81FF6BF0D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E3BFBF8-513D-F910-718F-9B138777E415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5CCE7D-5043-8ADF-710D-AED0E533CACA}"/>
              </a:ext>
            </a:extLst>
          </p:cNvPr>
          <p:cNvSpPr txBox="1"/>
          <p:nvPr/>
        </p:nvSpPr>
        <p:spPr>
          <a:xfrm>
            <a:off x="1519279" y="3657870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Next</a:t>
            </a:r>
            <a:r>
              <a:rPr lang="zh-CN" altLang="en-US" dirty="0"/>
              <a:t>数组中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的值都设置好了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868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98828-9F09-538E-A17F-F92F6F736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F1B2-6E68-8FD4-BE13-39C1D97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A37A13-ACB8-F56C-16B8-5FA7C0A63519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C5E51-4045-EE77-4360-DDA3B84163BD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B07C41-C670-D727-5113-B1CBBFB06315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DA76A0-FFCC-F598-AE76-01DB328D7513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E01A21-D1A1-3758-6C95-FF68850B6497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439185-248C-BBF0-A147-B14FD62A4F02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B11DDC-827F-A593-5152-80A9B104CD98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28BD53-2E7C-7A60-74BD-98940B8E684D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E4763F-BEA4-62EF-FDB7-41B30B09D925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7F1597-188C-D11E-4689-57D61FF18D06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D29361A-6BE7-E1F3-BBC1-2BEEAD2D0B09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968286-71A0-9F13-27F4-FE3126824242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8861AC-C421-C441-822E-2CB2AA26BFA0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191E80-93ED-E19F-EC95-4641AA5C64B7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4F4CB1-510E-F2A8-87C0-CC44BF1D655F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6F9DF6-CAA7-1238-4E55-48367732424A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985D11-3971-1274-1E08-CBE90B95C889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6E6017-0BDE-0947-B811-28C67516A173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991548-EA50-2155-88B8-747FE9B7C06B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3BCA6C-C2B9-46F8-0147-06B8ABDAD5C9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5F76D1-1D64-830B-8607-B33EF1EF528C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EB2C852-960A-40B6-E02B-F3A7435BD0A3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7EF892-B91B-EC9D-061A-2A92FAFFF318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E8EC0A-AC48-6CCE-B007-C0D0338FD235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1A4B-9642-6573-4202-4011961BE8D3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46476B-BFB7-6054-34EF-5EFEE101FC34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BCE690A-46EC-AFF8-F28C-03B1B9560322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1722E3-F130-1930-74AD-2E826E84E3AB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7F543ED-1159-DA64-C734-0AF6F9D250E0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776AF7-1C42-C10E-31A7-44E90B27ABCB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3DBF9E-2D89-B669-2EF5-648BB580AA03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759EB5-A3AF-EF20-2F26-1067B5B3765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64F1C41-7C21-C873-9097-00A3766A98D3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2AA356-FA91-1936-2F8B-F63293BFB8FC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7473117-0EAA-33DE-4821-1C0DEBE0B9CB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D094C63-7A7C-66A1-1E76-C70386853ABA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0AD1ED-0E4C-D59E-7B26-DAF52B80C77E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7583227-ACBB-178A-04A8-704A06DDEA82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7F72E94-3A6D-C8DE-AD15-A191AEBBD23B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5A409F-9165-E5DC-F8E7-22ABBC90AC7B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D41248-B56F-B501-56C6-9902D87D72B4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F49B53-3194-DA9E-BA85-F1E346FE1208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75E307F-5A30-70FD-2179-6FA4AF14FA51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16EA75C-F098-A10D-97C1-BA10590F0355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6F97D63-8967-19D0-26E2-4EDDF527A39E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756024-035A-CBAA-0EA0-D41EFAED034C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17A6821-AC6B-49E2-641C-1C6690C05595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ED085F6-4076-EDDE-A9EF-856107CFE2AE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CCFE6A7-50AA-679C-6804-707B5786647C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7237DCB-A30F-8F41-C961-ABAABB997012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DED80F6-827F-3C4A-F557-C61DC1941A1C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8B1146A-AF20-84B4-B0DC-ECA39C87FB9F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FF0A7DB-B946-29C8-CACD-5FB141DBA4C4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A20986-C07F-E3B9-CDE8-FF1C3FF27B2E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62785AA-5BF3-0F15-E71E-04DC52BEFEB6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94EACED-B90F-5572-7028-2131CD398C1B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3B0D05C-45A6-31A8-C62D-BE10DDCB3C0B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AB1CEE2-35E7-12A4-2602-E3AE3BF1C749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1D52682-4AAF-C4DB-DD07-CFC66DE521A0}"/>
              </a:ext>
            </a:extLst>
          </p:cNvPr>
          <p:cNvSpPr/>
          <p:nvPr/>
        </p:nvSpPr>
        <p:spPr>
          <a:xfrm>
            <a:off x="10439400" y="609600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C247604-4CD6-BC25-EE93-5B19D3458AAB}"/>
              </a:ext>
            </a:extLst>
          </p:cNvPr>
          <p:cNvSpPr txBox="1"/>
          <p:nvPr/>
        </p:nvSpPr>
        <p:spPr>
          <a:xfrm>
            <a:off x="1159678" y="3726742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那么这个字符串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i-1</a:t>
            </a:r>
            <a:r>
              <a:rPr lang="zh-CN" altLang="en-US" dirty="0"/>
              <a:t>的所有公共前后缀都已经找到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56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E2227-8869-2476-C924-065DDD12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48813-4B62-5A28-5E9F-89BE8D43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6FF2346-300F-B0F3-9E38-9B7430970F1E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3A0FA-B3A4-CDC8-3F59-965C2EB5A4A3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1E4AE5-CE2A-2ED3-03AE-A150101399EB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9CDE69-63C3-E265-9F30-9ED6A7CE2214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79006F-7867-4033-6D30-52AC0EE49631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E16721-142B-B808-7C18-202B6158C0E0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4625FA-5499-66F9-10E4-C97305FB1E01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98EFF-838B-C489-9DCB-DD85E26A9FC1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59DC72-2DFD-48EA-EAE2-3E5644113E5B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17A3B3-2EA6-D769-1787-65C00B9286AA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97F8715-B3A9-B467-6A52-B7D537E43B57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54DFF3-B7AF-B2B5-A404-3EF5C2C868F2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8ECC11-8C98-1420-056E-741F61F60022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BDE730-271B-2E23-61EE-7E9F5604B50D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849E40-01BD-DDA8-C2E0-26EEA85CE545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5043FA-7323-2ED6-6294-3C262AF5F826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EE0CDF-EAC6-B3A5-9861-3F130AB3FE40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FF5CD7-B831-F503-72CB-CC731978B3E8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92A9D0-9E05-3DB9-BC0D-4373CA058F29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EADAA4-EC0C-223B-A6F5-8E8493AF48A1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090F0D2-D3BF-B540-7623-BCCCF8BCE652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9E1C660-7BC6-789E-15A7-067791D13030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47507A-D84A-61AF-223D-517FC1CA5E81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58205F-4A4B-7660-44ED-93C30128D5C2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72F38-10B3-D1F9-A382-F6A763E6515B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0D52E8-D436-FB9E-E057-B3D2BA9DE7F3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BF4347-EA7E-FA92-93C4-15DED0C818AD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E2945D-8E44-C6FC-A530-BC3EE57B73A3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37B72A-C902-FE1E-56FA-A79E32D8DDBA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194BCBF-B53F-930C-3101-B54AE27F967E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643D0E-C447-8E8F-D1C0-15DDC92D5544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3BB9CAE-F8B8-6939-42F6-7FE533521EA5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1292-C67D-978E-5BBD-4B8D17ED4ECA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EE69FD-8A54-EACF-B8AB-BABE7A2B9140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C96A39-69DD-4C85-1EBF-5E973D8FCC41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A25AD6-1FD0-E0C1-A9E9-FC7F8E4424CE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25E405-19AE-109F-FAA9-0CECDD70885C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ECFBA3-0E6C-2867-6881-71A222792B0C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2A704C-90D3-9CDA-F431-A7F142D60C4B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3F6371-21E8-46E7-E085-6BE4857C1319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A8BC467-EB13-E485-8885-67B68A1AF2D0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03032CD-8E81-FE58-EBA7-C6117B5FA9D2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8AEF2EF-E448-4BC5-AA68-F839F4B690A5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25AE691-17BF-67F1-EFC1-4F4B2E846D5D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AA21092-8415-2093-F75E-898EB33EAFEF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EE19E7A-0283-9D54-4CDE-1DFE67D85268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A9D4D8-C11E-481F-889D-2A5FFE0B0A66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F4630F-0BFC-F4C6-A41E-D880F87620FD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E4151E9-9FCD-2FF6-DCA0-BDF6D6BB59E3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C91896E-316F-6FA2-8C84-566FC95F996A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FB4C60-DF6D-B38B-2D75-2F52E0D54DC8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30D3E6A-8A64-C6B8-638E-75CD6B5D307D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44B786F-BEBF-ACFB-99E0-1F812899F84D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425F52F-FE6E-699A-ECB8-F29B07EAF268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C225C37-E768-1CF9-5BD6-B74DBFB09331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AF2E909-CD42-9C0F-4BE8-3D87263BEC33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912508-B072-6049-A007-57F2A1856CDA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23D5C55-E71B-744E-7FB4-070A2F4DECD9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E2E81091-0EDD-EC19-D25B-341513744045}"/>
              </a:ext>
            </a:extLst>
          </p:cNvPr>
          <p:cNvSpPr/>
          <p:nvPr/>
        </p:nvSpPr>
        <p:spPr>
          <a:xfrm>
            <a:off x="9176996" y="1731050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6FFEE2-D6FA-E363-418F-F28766687798}"/>
              </a:ext>
            </a:extLst>
          </p:cNvPr>
          <p:cNvSpPr txBox="1"/>
          <p:nvPr/>
        </p:nvSpPr>
        <p:spPr>
          <a:xfrm>
            <a:off x="1378793" y="384906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我们逐个比较这个字符串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i-1</a:t>
            </a:r>
            <a:r>
              <a:rPr lang="zh-CN" altLang="en-US" dirty="0"/>
              <a:t>的所有公共前后缀，看看哪个前缀的后一个字符和第</a:t>
            </a:r>
            <a:r>
              <a:rPr lang="en-US" altLang="zh-CN" dirty="0" err="1"/>
              <a:t>i</a:t>
            </a:r>
            <a:r>
              <a:rPr lang="zh-CN" altLang="en-US" dirty="0"/>
              <a:t>个字符相等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4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E2F4-0DE3-A835-7357-3418588E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37312-C946-AC1D-CFB0-ACF7EF38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843944-C042-CE5B-7C41-F11A1963AE49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5EE5C8-2C54-B245-7A38-8FD7C0BE5498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975219-08D4-A46D-2CE9-3CF4EE2C5EC7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EC8023-59F2-64C3-8F5A-3C6B5F85F3F7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383D6F-21C2-C8D8-80D1-DC30EB90721E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E07C07-809D-9D58-5881-E04D6E8DEB80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DC41F-DDC0-BE8D-7BC9-2DBFB319BF1B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8623CB-F73A-837E-0466-D13EF92D2CDE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FFE52F-BEA2-8148-0EF3-001CB12C1CAE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313637-44A3-EE13-CE03-B3AFDB371362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A9996B8-5BFA-5B53-810F-6C101AC62688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9BEBD3-1529-75DE-4D09-7DE05AEAB271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CBBB87-7927-C334-A045-5A8C1A3E7009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4F9897-500A-5943-41CA-7FED70258BBD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443F84-42DA-EE8E-76E8-1BE9E9E84C1D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039E16-D3BF-BF08-8F9C-625C7546ECBA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FB5814-D9A1-2DA6-AF54-A70F1FFA6D4D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A42697-4451-FE16-E05C-7A905E14C108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89D7C4-AE6B-B5C1-31AA-D023568248CD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C244A0-9833-7617-2594-D60BE31BE6AC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3DCA71-95B0-6C28-4C8B-1595CCD2B5C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E55D90B-15AB-396C-3942-B1669332489C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60D142-C17D-5BC3-2D14-35D52E89E2D3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964DCC-1AA3-60E6-CB35-5E16345DBD55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9C907D-A9D8-2632-3134-80ADB6A63710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3DCF3C-1DB2-9CD1-E455-A876073EA397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7ED046-107A-1B3D-747A-F7A5806D7C25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92FA04-A864-1798-4B56-036A7CA84847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D7CDE7-C944-94A1-1EF3-80A69168A579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332E894-956F-1588-20E5-A35FD7C87AB7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ED1A45-36E9-5946-2CE0-5C9E1336916E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1A991C2-C723-02A9-40A0-EF604E17DE3E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734EE3C-01F3-AB12-4DC0-FB1C75DCB83B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3A60CA-3824-298B-36C0-F43F697185C1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09D218-C869-B3D5-894B-AE3D28C4054D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D181AF-74B2-CA3A-CF5B-0734626B9616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4D921-6AA9-5F81-4D82-900FF03F302C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785EEF7-4A52-3C87-63BF-B34783C59A83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BDFCBE-02FF-6142-AB78-5547B0B1D255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18BFA8-AA9D-A585-442B-6DD7FA63FDB1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501A1B-E363-4B80-FA19-5AD61B743996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4980081-9E21-CDCA-0FAF-5D4CD73C8ED7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AAABDE-09E4-4D2C-56AB-C3C2820FECE3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D361B42-BB76-FB6F-5E7A-5FE2A059FEE8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64FF476-8FC5-F190-92C9-9D1F70067383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7B838CC-0538-E827-C743-E759572A9553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B027AD-D94C-7355-EFD6-5756B6F658A2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B6D74CF-AA22-ECF3-9367-91BFAD45BCAB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2138AFF-954F-38B1-971F-D6786FB2DA3F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E2F35E3-F8C5-6A3A-F9F4-18109DE13925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55310A6-0328-2EEE-C78B-A1802854AB65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104C4AB-8F76-5F05-3A5C-75E0C4DECA4E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DCC8802-E251-C186-631A-8B5B00BC2664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2EBE166-A85B-A769-F2A2-8909CC21295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5A3539A-6666-5219-9762-5359405E90B0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BF4D455-B1DB-95AB-0412-B6F035BCA876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97430D-7F11-DEFD-FC57-A541FDD51A31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1B6DAB4-09DC-ADAA-DF46-7939F95BD9B5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4754C91C-B98C-01F7-5CC3-9F738CF8EBFF}"/>
              </a:ext>
            </a:extLst>
          </p:cNvPr>
          <p:cNvSpPr/>
          <p:nvPr/>
        </p:nvSpPr>
        <p:spPr>
          <a:xfrm>
            <a:off x="8851058" y="2938275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9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4038-3EB9-7CC4-4356-C31C9C99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F392-3C4F-9721-9500-9DA98C77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154102-A18E-92C2-F332-7A505CD08EDD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2F068C-3D37-EB71-2F4C-1D1D56B3B993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8B5C6D-BA2C-168D-D510-F26B11863699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8F937B-94A7-FA6B-5CB3-258990838BC9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B2B8C-A99B-3097-069C-49F9A1B80C89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0FDC0F-E87F-8A82-68A5-D5516A68292C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0278E8-8C74-41D2-F987-013998D8249C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F3D0EF-04F1-10A2-3B16-9015B4D32B12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A0960-E258-1243-C706-EEA35E843ED9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6FACE8-1B46-ACEF-A403-DAE02A46187C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8A5BFDF-A7F5-9623-65C1-4E914300278C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083B18-9368-2EC7-D514-50D14B472F60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6919A0-6628-9903-3CB4-612574415300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863400-36E8-E998-EE24-925CB2150024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21DB0B-9714-F352-009C-249C27A76996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8584AA-B430-DC34-7BA3-61C4BD3806E4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7D819A-0308-BD5F-DB24-1C9E07B883D2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EF4130-3B64-5B1C-49E8-35A0E16A0270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0798F5-7B02-EC86-20CA-42A78431DF20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3A0081-88E7-BD33-7C44-A819DA4DD653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0A37A00-805F-024A-87DC-18CB7D243C5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9572E1E-8F1C-A2E5-81CF-8E749DD754BA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ABC539-7D50-3067-0192-BE829C5D55A0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ADB3C1-41D3-FBF0-C970-02FFFF270C14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357157-3140-D1D4-73B9-187122AF07FB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630100-6E48-4E97-FABD-B1084B9BF3DC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6CF7D-6F61-17D0-A917-1B167E8A30F6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EA57BB-9A20-C47E-7B11-38C73A1817D5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BD2700-CBA6-92AB-7DB7-909766F5B0FD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735E72-C7EE-D7A2-C088-4658DD6A12E2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32905D-901F-D68A-A518-6F4638A72F00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4960EF-8E1C-ECBB-C6BA-40AF2965B86E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E8FC52C-E7CD-FFB0-A5F6-31626AA79C6D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2EE660-CE5D-66EF-9A45-CBCBBEBF0BF8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9CD6EBB-AC21-1434-C4B5-911A29F3C2FA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69ECCA-400A-2DC4-6969-21E5909022D2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6C4A1D-B491-BBC7-0244-8C732D917AEF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C05B23-B785-FFE9-BF1F-863F46BADAEE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EC4684-8374-BAEA-C970-C72E428248B3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0EF7952-95E0-59AB-04C3-290A259BD73A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54D1AE-EF2D-E26B-F28E-CEBC1FFD5D2B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1F92D2-6C8D-0C8F-66C1-FC8172A2C3C4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11D45FD-1CFA-0C7B-2DA1-94E556BF0D49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9E459E8-A8B5-D656-4FD5-41061F66785F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8DCBE5A-2DAD-CFDB-E11C-EAFE1ADDAAE9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71EB76-AC1B-AFFC-8D05-5596D60B61DE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A0070C-648F-779A-083D-D80FD727CB68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51FD72-A86B-8B9C-91F4-FF78A2312EB4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70CC14-8B40-726C-916D-5423D16773AB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FD3722-BD83-D657-3835-97DBC32C6FB6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CE5D2-128E-DD2A-1551-1ABFC32DD689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E2A3292-2251-006B-9097-ED8EEA28076B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5625379-1C2A-67E7-8C68-708BDC61F518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534A773-46B7-4AD3-3EE1-B8B8D29E2C8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FFFCC3A-6465-E28C-FC22-2CDFDC423388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475EBB-905B-6429-A67D-E67E9176B57C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D235491-A1D7-EC7E-A8DE-A3013F52EB62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9945535-B142-78B1-4A62-63DACB09A99D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8639922F-27E2-9228-1B5A-A0286539D0DB}"/>
              </a:ext>
            </a:extLst>
          </p:cNvPr>
          <p:cNvSpPr/>
          <p:nvPr/>
        </p:nvSpPr>
        <p:spPr>
          <a:xfrm>
            <a:off x="8851058" y="2938275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652FE8-1DD4-3468-023D-D5C4E8713B99}"/>
              </a:ext>
            </a:extLst>
          </p:cNvPr>
          <p:cNvSpPr txBox="1"/>
          <p:nvPr/>
        </p:nvSpPr>
        <p:spPr>
          <a:xfrm>
            <a:off x="1165907" y="38872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当我们找到这样一个前缀，那么子串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部分的最长公共前后缀也就找到了！</a:t>
            </a:r>
          </a:p>
        </p:txBody>
      </p:sp>
    </p:spTree>
    <p:extLst>
      <p:ext uri="{BB962C8B-B14F-4D97-AF65-F5344CB8AC3E}">
        <p14:creationId xmlns:p14="http://schemas.microsoft.com/office/powerpoint/2010/main" val="219223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07416-5991-4A6A-14BF-8175A3669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467BE-F8F8-750A-63D8-F5D83BA4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B64E262-5970-3111-4749-5614AA329234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B2787-FAA6-5606-FFC9-C692B1F55468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D29015-6A75-394D-C4B5-7C8FF136A499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8E08B-BE6A-71C7-33E1-89424F51483A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90DCDC-4FC3-4F52-D47B-F6857691CD29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7EE08F-7B30-D24F-11B4-37421DA80FEE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8C649A-B054-2EE5-C320-1B5612545775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6C0EC1-10DC-F174-CB99-F73BE6197767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FD351B-EB61-DB8A-BD6D-628ABC7E6DEA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5C230A-FDAA-05D3-09DD-05D7166054D9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758FE5D-997C-E0E7-18CA-2537740BA6E7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9AF7CE-9775-00F0-BEC0-840EF677C1F1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46CDA7-7D04-7BEC-7036-95C409E361BA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00634A-17C2-0E08-175A-EEF1F6D78EFD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5FA0DF-F090-41B6-D1D3-B7844C205845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11B2B5-65B8-D698-E48E-7AD6AD10F86C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7CF965-A60F-E8DE-A4E1-55AAB184F77A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BD4920-576E-1500-5D53-152FB4724384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574A43-44B7-DB36-578A-EE03F45A5D4E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DCAA8C-E9AB-0459-1F51-EA52CA175C4B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7F75CB-A626-BC6E-6C93-E187725ECAF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7922212-2FAA-EE38-93F2-2FC37589FF9E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FFFF06-3AE5-62D9-DBD0-C3095CA8FE93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027C84-97A6-F6E4-0887-7757E158F63B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4A498F-3512-6DA9-34A1-B809276C8864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A65F82-EEF0-8F25-4D3C-881F3AB77124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045A78-5177-90BE-25B5-EA5695DF2BBC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14BB23-F196-F22F-2537-C3B3C60E21E7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02870EB-B733-4A18-DF72-CF58CDB8C536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A8EA0E-BD25-C8C8-3161-F38835B6A1CB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D456EF-ACAD-AB4B-51F0-DF9816A3A5A3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4F3962B-A81E-6504-7567-BE2BC724B38C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ABFA29-A611-07CE-44D4-CB21F5449044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6FBD44A-AE7F-694A-C425-AFA28FF69820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E2044C3-6307-CA7F-5B97-90AC0471C182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4C82659-7854-A4EF-DEB1-35A6E1743271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45EB09-5462-8A30-61AC-ADC619E4143B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09D37C-A7A1-B5C0-AD0D-7A1281C410AB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7F3DDC-51F6-50A3-F306-DAFF23757AB3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1742306-6A4C-B947-7804-4FD9408C2293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A89005-6263-CDE0-1335-476917B1A3D2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D4E5F68-4880-A33E-7C68-3BD47E23B8D2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BCE832-1EC5-9BBD-896A-574DA11274C8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6B04ABF-EE9D-E56C-E4FB-87CD62D73AA4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542BDF8-C447-6622-4921-B94F1BF906BE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E8C8B-7C51-993E-AB87-70C4A155D582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EFDBAA-9F6F-ED62-50F9-5B98D131CA31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48721BF-C826-66C7-2EBF-3CADE12FE6FF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AF37D9C-D9A0-2E34-066D-2C20FB4F8F0A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ECAF916-178A-5A6C-F1E9-94C535D367B5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E80EFF-18A1-5006-0173-7FD0319A2727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F78FF03-B7A2-8A15-1FA7-B54DC320553F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93C5556-466C-209D-7F25-9D8EED331BCD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71901D3-52CD-0EBE-121C-673D72425F18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7F24DB8-F19D-A110-3D37-DD893E13BB5C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2F4879-6B75-68B2-9E03-4431AD0674D6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CAD9360-A4CF-2643-742E-FA29433A99E9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A5CC3AF-265D-3148-6C54-19362BE13F33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002FE62-C3B9-CFF6-8769-3A5A812AE38A}"/>
              </a:ext>
            </a:extLst>
          </p:cNvPr>
          <p:cNvSpPr/>
          <p:nvPr/>
        </p:nvSpPr>
        <p:spPr>
          <a:xfrm>
            <a:off x="8851058" y="2938275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F11E47B-CA08-11EE-680F-66816558AEB5}"/>
              </a:ext>
            </a:extLst>
          </p:cNvPr>
          <p:cNvSpPr/>
          <p:nvPr/>
        </p:nvSpPr>
        <p:spPr>
          <a:xfrm>
            <a:off x="8349035" y="3043611"/>
            <a:ext cx="923362" cy="8732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260D55B-21B8-7AB6-631F-2C06F034F984}"/>
              </a:ext>
            </a:extLst>
          </p:cNvPr>
          <p:cNvSpPr/>
          <p:nvPr/>
        </p:nvSpPr>
        <p:spPr>
          <a:xfrm>
            <a:off x="9880719" y="707606"/>
            <a:ext cx="923362" cy="8732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28E0D9A-DC74-94FB-B26B-FA833BFEA429}"/>
              </a:ext>
            </a:extLst>
          </p:cNvPr>
          <p:cNvSpPr txBox="1"/>
          <p:nvPr/>
        </p:nvSpPr>
        <p:spPr>
          <a:xfrm>
            <a:off x="5141698" y="336325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0-i</a:t>
            </a:r>
            <a:r>
              <a:rPr lang="zh-CN" altLang="en-US" dirty="0"/>
              <a:t>最长公共前后缀的前缀部分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AEB7AF-CB43-677B-3BF5-FD8F8550212A}"/>
              </a:ext>
            </a:extLst>
          </p:cNvPr>
          <p:cNvSpPr txBox="1"/>
          <p:nvPr/>
        </p:nvSpPr>
        <p:spPr>
          <a:xfrm>
            <a:off x="6833709" y="374493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0-i</a:t>
            </a:r>
            <a:r>
              <a:rPr lang="zh-CN" altLang="en-US" dirty="0"/>
              <a:t>最长公共前后缀的后缀部分</a:t>
            </a:r>
          </a:p>
        </p:txBody>
      </p:sp>
    </p:spTree>
    <p:extLst>
      <p:ext uri="{BB962C8B-B14F-4D97-AF65-F5344CB8AC3E}">
        <p14:creationId xmlns:p14="http://schemas.microsoft.com/office/powerpoint/2010/main" val="170334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41C5-9D3F-2346-CE3D-63E481A7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F48BA-8CDF-4765-A1C9-6AA922DA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5F32E39-9C45-48B4-3A7D-52935D2A2A2E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652B9A-D30F-2F8E-8D53-AE42C0951627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D63BAE-BA5F-FBCD-9366-7ADEDC5C7A7F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68399-4612-E3C5-37AD-C249936ED8C0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91B670-5EE4-62B3-8BE9-CEBD70EB7EEC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48D248-3A42-C364-9B40-F9D17F6247F9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0792F5-522C-7DA5-B69E-B81BA6CF3330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88775-AF5D-6FC1-016A-10D6FA5799CB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07574C-3B07-9202-B2FB-67F2721D6268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74F575-1C59-140B-726B-2C5F70BBB237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59983FC-A5B1-0317-80C7-87A9D689AF23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04B60D-026E-166D-7E7D-238628D8485D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21C7D3-C2A2-24BC-6EBD-82BCBE1B6907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3CFF76-5920-582A-0ADC-8F143501EACC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424D45-45AB-4893-AE52-F282DEDBDED2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2F87C1-FE29-1221-ED76-ED5F57BBF8D1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FD7460-5088-14FF-CBC2-C82C6A61A07B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34460-C0C4-BF5A-1BE9-1CD8D8D65537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5D9F99-C4EE-C6DF-E4C9-32D4E6C4DA2B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5B9167-D7A7-62E4-3540-F6E3844A9883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6CD2CD-7248-269E-F5FC-63271F4E843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A6CDCCC-2D66-FB1F-C458-2C7463917A78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D4D8AD-7BB2-4F20-5874-C593CCE61875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B62119-3490-BA80-BC1A-8441136E8804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A9193E-E11E-EAAF-042B-A582B70DBE73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8244BB-A439-936C-D6BB-04C0CB3F66B5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EEE5C7-1A95-6825-C0E5-A13D160619F9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EEFB58-D5E0-C538-2BE4-A71F0CD4B88A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6DB8E2A-1CFB-F10C-A623-B8494D3F6964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D4DE385-D547-65EC-27CE-18D39533668C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FB9B8FB-6C21-B458-7A65-90709D5A8B49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B4628F1-619C-84D1-419F-4B12B16EA817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AEF46-2ADE-1B37-8337-09E894B5ED59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941216-D13D-F513-6EFC-AAE65D0D924A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0EDADA-EE33-8886-E7D8-60F1166B08AD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2961B7C-D30B-5AE8-CC40-CF4ACE83294C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B77599-55BD-A6D0-0203-16C736B242E0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D48F4AE-B93A-C73B-5318-0435530C9F14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76543EE-E94D-682C-10B1-83ADEA784D60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37B08A-23BD-7E5C-4780-C16ADD6389C9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D2121D-4DDB-797C-868A-862133D289E9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487C39F-2C21-C8F4-5504-702BC04EE5EC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34E5BC-937C-BDD5-219C-435766B4C220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83229-CB03-8994-42C0-3E3BF064EF19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C79387-8249-6DA8-37E1-93AA09FE84C0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886ECCB-5E1C-3527-A247-CD9EA7F387D0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065B609-819F-8C4D-5C3F-DF9E4E2C3640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43E92D-71B0-156D-096C-AB399D8EBC9B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6EFD567-0C20-929B-FA05-6A3B6098F7AA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65EEC99-EDF1-748E-F27B-84DD36F8355C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D47E8DF-9260-279F-657E-9FF9567D189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732EAF6-61CC-8455-B67D-222AE561DF59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A31F414-40B7-3786-EE92-4D85DE9F6CA9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9D81A9E-BBDB-3B70-8E7D-03DE7E225BFF}"/>
              </a:ext>
            </a:extLst>
          </p:cNvPr>
          <p:cNvSpPr txBox="1"/>
          <p:nvPr/>
        </p:nvSpPr>
        <p:spPr>
          <a:xfrm>
            <a:off x="10200246" y="10930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70477E8D-ECB3-F7DA-5D88-A29F721B8C60}"/>
              </a:ext>
            </a:extLst>
          </p:cNvPr>
          <p:cNvSpPr/>
          <p:nvPr/>
        </p:nvSpPr>
        <p:spPr>
          <a:xfrm>
            <a:off x="8851058" y="2938275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99D2BC-DE03-C392-9042-891DF37843B0}"/>
              </a:ext>
            </a:extLst>
          </p:cNvPr>
          <p:cNvSpPr/>
          <p:nvPr/>
        </p:nvSpPr>
        <p:spPr>
          <a:xfrm>
            <a:off x="8349035" y="3043611"/>
            <a:ext cx="923362" cy="8732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8EB2536-B77D-E2A0-7C90-6C76A918CFD6}"/>
              </a:ext>
            </a:extLst>
          </p:cNvPr>
          <p:cNvSpPr/>
          <p:nvPr/>
        </p:nvSpPr>
        <p:spPr>
          <a:xfrm>
            <a:off x="9880719" y="707606"/>
            <a:ext cx="923362" cy="8732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92AF9F3-3F7C-C278-9E45-A9B744949FB3}"/>
              </a:ext>
            </a:extLst>
          </p:cNvPr>
          <p:cNvSpPr txBox="1"/>
          <p:nvPr/>
        </p:nvSpPr>
        <p:spPr>
          <a:xfrm>
            <a:off x="5141698" y="336325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0-i</a:t>
            </a:r>
            <a:r>
              <a:rPr lang="zh-CN" altLang="en-US" dirty="0"/>
              <a:t>最长公共前后缀的前缀部分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DAB33E4-E1C6-C5E9-05FA-3F9C98A798BB}"/>
              </a:ext>
            </a:extLst>
          </p:cNvPr>
          <p:cNvSpPr txBox="1"/>
          <p:nvPr/>
        </p:nvSpPr>
        <p:spPr>
          <a:xfrm>
            <a:off x="6833709" y="374493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0-i</a:t>
            </a:r>
            <a:r>
              <a:rPr lang="zh-CN" altLang="en-US" dirty="0"/>
              <a:t>最长公共前后缀的后缀部分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D05097C-3768-9CF2-4F5C-13127095D20E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flipH="1">
            <a:off x="9285847" y="1367118"/>
            <a:ext cx="1524000" cy="183967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843AC65-FE00-E9FA-5C4E-996E6C584582}"/>
              </a:ext>
            </a:extLst>
          </p:cNvPr>
          <p:cNvSpPr txBox="1"/>
          <p:nvPr/>
        </p:nvSpPr>
        <p:spPr>
          <a:xfrm>
            <a:off x="1385516" y="421039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Next[i+1]</a:t>
            </a:r>
            <a:r>
              <a:rPr lang="zh-CN" altLang="en-US" dirty="0"/>
              <a:t>设置为你找到的这个最长公共前后缀前缀部分的后一个位置即可！</a:t>
            </a:r>
          </a:p>
        </p:txBody>
      </p:sp>
    </p:spTree>
    <p:extLst>
      <p:ext uri="{BB962C8B-B14F-4D97-AF65-F5344CB8AC3E}">
        <p14:creationId xmlns:p14="http://schemas.microsoft.com/office/powerpoint/2010/main" val="383928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CABFB-18A1-152C-8A84-3F4F3293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9A64-F534-CB17-8393-EA614FF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2C812A3-8C47-EEE4-F6B6-55A5DC7FA96D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79441C-5C08-A8A3-B9C5-A386E3815ADD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CDFC5-D77D-FAFE-961D-8052FBDB19CC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7B6151-CE9B-917B-6C16-BC0E5A08850D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9315A-97D4-5598-A14E-9E46170A2A50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710878-812A-2A0D-D6FA-352E20B562B4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5B4E19-35CA-4888-3A48-3CAEC04BEB8D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A4A10E-E396-3C4C-AFB7-D9A366A7CA9F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92CEE4-6E28-8B58-3A86-AC815D50B9A0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43EDDB-36F1-0B93-5435-B045B060EF68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DF2F838-9339-E296-281E-0B3A46933005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F1D715-12D6-A089-0C29-3931BAE94C00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41217-FEAD-4955-6410-33E6011B4FEA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9AB732-3A71-FB74-A6F3-5BBEA12EEF58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46021C-9452-18B7-3C2B-5FBCCCF8C7E3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05E659-A50E-26CE-9C7D-4DFD4ECB6AEF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277D7C-8BB9-27E9-4409-AF3036329DC0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F475EA-1CBC-C44E-2309-42994138B2EB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7162BF-EC0F-D5FA-C28E-FA6D5E9AB792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6C9FAE-7DD3-BF05-ECD0-DF3A3085CAA0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E128280-E426-5799-3C47-80C92A25F210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5281FAC-EBEF-D3E0-24F2-FFBC283FAE6B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AEB182-5EA2-6467-8B36-48882D8ECE95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F725FC-35F9-BF1C-4E89-D9D96048ECC7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7A0EBB-24FD-74B2-EEF9-71A5A26E5282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B9186C-0B48-5760-EAC8-481F826DD176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9182F5-207F-150F-A02E-271217A580E6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5ADC8D-0D38-4C22-0C3B-400F6F5B86C5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D515CA-EA15-CE5F-3956-31C5D6F2629C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F1BE2D-309C-2F65-5A53-E27FC4395F40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28F686-062E-16D3-BF99-D32423FF2A6F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2CDCFA-013E-9AB8-494D-BA78F2B9A885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7A96361-0D7B-BDEA-E106-090439EAFBE6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09AD9-1071-6F8F-7969-B2DADA9C1998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4F3347A-3F6F-DB53-799E-9C4FFA16954F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B19A06-0ACE-425F-96B7-37C8EB809F00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B4AAED-AFA9-4B2B-168D-1295D461317E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4D321A4-A27A-09DB-1245-97E2EB24C718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5F7EBA6-A028-BE5F-A3BC-C371539F5D68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84A355-C148-406C-14BD-B74AFE29D306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36054E-C708-0E41-3584-556D87581DB6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6D20A6-43D3-A32F-F473-558CC4183CE7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EFE691B-3D08-E3B1-B529-4945B57F3ECD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050FAB9-D5FA-DC98-7723-1DC72D464960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44B344D-B5A5-5E5A-7CC1-8A97B8EFF82C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C30CF3C-1624-CAA0-9184-BB2F1E30C1FF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48AAE1-A8DD-AD75-B5AB-D2669CAD47F6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21D90AF-FC18-6000-F2C1-AAFDBF8137C9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C6DE77C-B099-37D9-2AD0-ACF724C54C86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94A781-0622-08B2-4DDE-249FBB773D2C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C4138AD-0777-771D-1C49-7D0985F9021D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4CF1F10-639F-EE3B-4031-40105E9D3E18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5E7EB06-C18F-87E0-E537-B25C3F5DB44E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33F3C47-5F8F-BE63-C763-68B95A012ED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6D8D8D6-63F6-6311-A2E2-11BBB740B5BC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1FB6396-DE1A-6E60-A54B-9362F10E49F8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30EE6E5-7872-EEFB-76F5-46A3B1CBE3A3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10AC1E1-72DF-81BF-526F-CA9FBB113F80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E4E16C3F-EF74-C706-987E-59FFF852726E}"/>
              </a:ext>
            </a:extLst>
          </p:cNvPr>
          <p:cNvSpPr/>
          <p:nvPr/>
        </p:nvSpPr>
        <p:spPr>
          <a:xfrm>
            <a:off x="8851058" y="2938275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49A0F-DDE4-15A9-B7CB-F20840C87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DCF1A-8C02-2719-5137-3261D76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7C7CC-547C-8BD2-B878-2CE9800FA826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241F61-A9BF-0787-C7D6-5CEF2DC21087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86261F-0DA8-C004-6C26-596534240A9E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4C185-54E2-B4BB-2062-B6965A401AB9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E77586-E442-57CD-23BE-3542C41A0EAE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88C0E4-C73E-0E14-1274-2B29D1FC7099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F637E7-64B2-B816-4422-D5CEBFD1748B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486C95-B87F-602C-A7C9-BE3B54BB3C14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11A9C7-26F6-EB2C-BD87-9D0097963574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4D097D-A4A1-43EA-31B9-8298C294BFC0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9FBA89F-A21A-0B2F-2E03-42A0FD015374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29C9BF-CB48-2575-D133-55E453F2304A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4F6416-CB90-EDBD-D299-8B45B9A7E117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92AEB3-C5F7-35E6-61EB-1C6AD02E5917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562EBB-80D0-6616-A170-3396112C5AFF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340806-A653-BA25-5DC2-987DD0CB4BC6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F9776A-A63B-8829-EAB0-6E8B64229479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94D296-229E-74AD-43BB-48EE53162CFD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2F2CD99-6110-EFFF-5171-E1AF59F90B5E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183CFD-0D2A-F2C0-CDC0-87BC39680209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93B50A-2741-7258-E537-887F3CEA336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48B6933-1626-51AC-9CC2-5AAA629EBC81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C7F6A6-3F07-20AB-3C23-9083150967F2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5D033F-34AF-B7BD-2731-9BAD54F94EEC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5579FD-3412-AA87-9B86-E58E4C448930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C091FB-86E7-D4FC-50AA-3951F17D19B7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18CEE8-25A5-A9F4-8E5E-FF54D88D6D9D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BD6D3-202B-CB90-C58E-B7F8996544EB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A0B984-C39D-BCE7-5825-D111A87288B1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424528-35B0-0DE2-AAD0-19E46026E2BA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589E2A-738D-90A7-C623-C665C4686C9B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C02CF06-1A71-FF93-AB69-50CE55CF070B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640D528-7610-3BD2-0DC5-2A2C553E8A4D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F0E382-1C3C-BD5B-C785-52E643085C7B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DDA7A98-E4DD-7156-D9A0-EC8267A34A10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CB77F1-7865-9D5C-7EE7-172357800B3C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4239D9-5CD6-9FEE-40E6-56204406A20B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1811CC5-336C-128E-F7F9-C9DB84FB9495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2D172A-37A6-DF31-3E36-9C8F9FDFC024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0DA435D-A1A9-1840-16A6-2F6AEB5255FA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38457E9-EC3C-83F9-7EB6-5FAFD3DC2F1E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2171CF6-9408-434D-78FD-F7E25B3D19BA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9982316-33B2-E1BA-4AF6-278207BC729A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56DAC9F-61A5-A3D8-6B7A-EF84D5D1E303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3ECA2B1-74EC-CC75-0668-65EDD207C301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BA7500E-47D4-BBAF-DCEB-FFF0818D401B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6D2982-5DA2-B575-1D06-34002FB8FB91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A140384-4780-87C3-0E6B-9350142CBC9F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53BC6FB-7BAB-71D3-9928-006CE78EA3A4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394AB89-5BF7-A1CD-3376-3D047B87742A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0F094E1-A3D6-C4C2-5CBA-85F61F86ED37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4E6A2EE-71F8-22CE-5BED-F2F176178379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82663E1-8DC4-4BD5-5C6B-0379B0FBD7B3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0053097-EB8F-428C-B646-E530F5E8020E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3AC58D4-50FE-8E7E-7147-ED0B3443C777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86E88B5-E9F9-5345-A378-29AC093376BB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8493BA4-C568-101D-823D-601A5159AAF9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2A8E206-8850-6F74-F8C4-12ECEA48F699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8F729B0F-D178-89D5-2834-3627D06BF1E2}"/>
              </a:ext>
            </a:extLst>
          </p:cNvPr>
          <p:cNvSpPr/>
          <p:nvPr/>
        </p:nvSpPr>
        <p:spPr>
          <a:xfrm>
            <a:off x="8593140" y="4013785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3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1F57E-171A-0E16-08B1-5C7DFB4D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C9F02-8822-A5EF-6693-768B5E31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6D2328-2239-B419-6F69-D6B1080E3B22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4F4E16-2E86-B652-01C9-8AEC107D8C50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2F290-7336-AF1E-FDD0-BD6CA3F85A71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949B75-CDBB-CB9F-1746-5860BBEEB0D0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EDBA05-9DD0-B109-A79B-F74B289F8C68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08D6E9-45E1-BF88-B5DE-1B27484A8511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F21E6-0B82-39AA-BBC7-1ACCAFBE62AB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918288-7736-0526-2210-831D4115E0F9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0C1F6-F1CE-062D-9BE8-A34EC91FA1A0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70814B-82BC-CA71-9038-7A2D6F6D1A3F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D36425B-297A-D2A5-8A15-61C425D7AE66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24279-8C4C-5133-1379-5F3F138ED57A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A826FC-2153-DA45-8751-B634B6310930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CA8332-0958-5F5D-2BB2-4E293C7AFC9A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45B31B-8C58-748F-D3E6-988C83CC84CC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014F40-7E3D-811B-B8D9-A227708BD811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D75713-009D-8956-6052-6D05D4E901E3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E41D958-69FD-24FC-C7D7-C53556A46CCC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8B253D-6D1F-A8C7-2B9D-7D8296F93ADE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74F3D3-85C2-C4AF-EF76-7361ED1683F5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8BF201-D89D-9457-192D-CA4162DC5A7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5F01B71-B738-A6F6-9077-962574E5C3D0}"/>
              </a:ext>
            </a:extLst>
          </p:cNvPr>
          <p:cNvSpPr txBox="1"/>
          <p:nvPr/>
        </p:nvSpPr>
        <p:spPr>
          <a:xfrm>
            <a:off x="10234583" y="14684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7DCB56-95B4-2595-DC02-C929B6A4C675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C98C95-269E-E2E1-63D3-FCE207D6E7F0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06C721-B840-74D1-9AD2-3DAEE54CFBD3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CDBEDA-5C8D-5833-4BCA-4AFAEF40126B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A4ADCB-31AA-F607-7C69-A281FD812A30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146866-A098-E6C7-3190-7880BAAA1809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F78F2C-F37D-35CA-02A5-6ABC92E4E5F6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04D680-3874-4770-90EA-2B796CD32591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30DF7D-3F5C-E5BA-7D0B-0E9EA4AF5F5F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A2FE0DF-5549-C254-396D-94BFC8EBBEEF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24589E5-3B0E-CA3F-D590-5AA37AAF2F92}"/>
              </a:ext>
            </a:extLst>
          </p:cNvPr>
          <p:cNvSpPr txBox="1"/>
          <p:nvPr/>
        </p:nvSpPr>
        <p:spPr>
          <a:xfrm>
            <a:off x="9285845" y="26742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Next[p]=1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11D150-334D-EFB9-A579-157BB27C32FC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0B191B-8707-CB2F-BA80-DB3F9DB66348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AD3E1E-642E-6D77-7F4F-292B2F11A083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B615CA-5C30-E70E-D4F0-F58725BEB5EB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C7618B-1760-5CDF-9A43-D972FBA842B7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42CB6C7-EA36-7640-A24A-E6E45856021B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C84D922-420F-E4E0-025F-D669636D5D5F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19B3D86-1F81-09FE-A575-3B8361450250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9307D96-2DCA-2852-387F-3592B9A68B8D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F2049B-8CFD-9B00-2819-2487D3A09636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3BBFBAC-2278-43E5-13E6-08D74D4E8FDC}"/>
              </a:ext>
            </a:extLst>
          </p:cNvPr>
          <p:cNvSpPr txBox="1"/>
          <p:nvPr/>
        </p:nvSpPr>
        <p:spPr>
          <a:xfrm>
            <a:off x="9183068" y="38028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Next[1]=0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99EF33-118E-8353-5E23-95FD701757EB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05C2F8-071B-FCC9-F2E1-167774D36A6B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DB2BC3A-09B0-DC20-F70E-431783867936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7EDE2DA-E004-2091-E5C5-1D8DF334FF8B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8E7D47F-B777-EED7-3B8F-FF23BECA98B2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90A9953-EDCA-ABF3-54C1-CFE11D196D8D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956619E-4859-B37A-A2DD-8BE7756FC7B0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AB21045-19CD-C2E7-2A35-1AB24D4B6C02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391CE8D-3839-315C-A306-9BB9D5E131D1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934637D-C4F2-6884-16FA-18EDDDC8A0F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3AEC4F1-71A8-C29B-59D0-604F5D286808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1482DFC-4088-D0D7-66F1-D7BE049E1F1E}"/>
              </a:ext>
            </a:extLst>
          </p:cNvPr>
          <p:cNvSpPr txBox="1"/>
          <p:nvPr/>
        </p:nvSpPr>
        <p:spPr>
          <a:xfrm>
            <a:off x="8777111" y="4882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Next[0]=-1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6E54F2-26D1-0FBB-1EC1-FAF36FDBDF2B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D633311-1CC2-710E-9B4B-A1E959539001}"/>
              </a:ext>
            </a:extLst>
          </p:cNvPr>
          <p:cNvSpPr txBox="1"/>
          <p:nvPr/>
        </p:nvSpPr>
        <p:spPr>
          <a:xfrm>
            <a:off x="10200246" y="10930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Next[i+1]=?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99E4F70D-AA8B-ADE2-CC6E-118F168F9731}"/>
              </a:ext>
            </a:extLst>
          </p:cNvPr>
          <p:cNvSpPr/>
          <p:nvPr/>
        </p:nvSpPr>
        <p:spPr>
          <a:xfrm>
            <a:off x="8161891" y="5129718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F9B0A-864C-9F75-8F8C-C3A2E3F35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9524-1BFE-3EA5-EFCA-B7A97D6A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E37526-C93A-7FB3-A2C3-47A08432ACA1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11CFD8-5F2C-C654-4DC0-4F2188B62DF1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896A86-BC2F-A733-9D72-D1C46C401FEA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400C99-3E8C-4425-98DA-540DF2C44BBB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25D0F-71FF-4170-2CB3-9987CB0EFADA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B69493-CBC7-AC2D-7CFA-740C840F6D74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779745-4B57-D267-637C-ADFD53959BEA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CD5031-3FB8-097C-5A02-56EE330CBBF9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B9FE16-F45A-3D8C-6EBF-3BF72425C331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6AA811-B8E4-63A5-B986-975FB5B53F73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9B46B4-9ABB-5C99-7345-70D823ECA73B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12581A-A0DE-E8B0-83A9-84DA0BB8D9C2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5044C0-7B5C-7D26-AD27-E942AE132952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D8BA2D-A7FA-6616-0866-4177AB25C268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8A00A2-6501-82CE-CE0F-C197342315F6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EBDB0F-DE35-3C03-7A84-2D69A76C0A65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FAA769-13C7-D432-5DD9-F4E874B89274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42B674F-CB19-2CBC-E5E4-8E7003DED9B1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4BB764F-C0EB-2415-EC12-E73D98DADB92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93238D5-70D2-0CE2-4ECB-72A02A399ABA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90B6136-D6A0-D531-B8E6-F84A3B5BE25C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F9A6D3-CE27-D8A9-DFC4-7C4507791A57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657EC5C-026A-A91F-75A4-EB2B20D3172F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6EF507-B4E1-574A-9D17-7621EF446404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D43858A-A30A-1B93-B42F-AC43C49DEC0E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742175-918F-C9B0-83A8-CBA9AB6D9063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455D54-C4D4-93CE-C8BE-0FF32162DE01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51DFCA-E898-8CA4-ACF9-2F28A8FE4859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A9C0F0-13ED-5FED-DD7E-E57A8EAE2F7B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FF5807-200C-FB0B-4AD7-1C3A7AD64DC7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8495E7-B536-6721-E74C-53FE04C95DF1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9EE96D-0FB8-C64E-837E-8C15B47598C5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40DE20-A3FF-FD01-C97D-2BEE7E9350F1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C2E831C9-2739-CA32-559D-F6AFC60EC8CB}"/>
              </a:ext>
            </a:extLst>
          </p:cNvPr>
          <p:cNvSpPr/>
          <p:nvPr/>
        </p:nvSpPr>
        <p:spPr>
          <a:xfrm>
            <a:off x="4003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163AFDF9-1544-BB3E-CBB4-4A0C822FFAF8}"/>
              </a:ext>
            </a:extLst>
          </p:cNvPr>
          <p:cNvSpPr/>
          <p:nvPr/>
        </p:nvSpPr>
        <p:spPr>
          <a:xfrm>
            <a:off x="4003860" y="304351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2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44A7-3DAF-B0EE-36F4-937C5298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D2BA7-9CB7-332C-081C-BD90303F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4BA57F-6A90-7A56-A0DD-9C79E36EA507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D8B46D-1733-9FFD-FC50-4E2970FC5284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43A77C-8689-C3C2-819F-5AB7B5723DE9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9A558F-4E2A-376C-157E-C0406B4D8A26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B8AE07-E919-D5E1-E8D3-A4ACBC4A405F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A90CAD-6707-FB6F-0FFD-CE135C37512D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85B39E-C484-B73D-3FF3-D9FF200B0B70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F3EC16-443A-E7E3-3B1E-AA6D376CF442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55B357-6325-0D51-53ED-0DC6DBCA8464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22A1ED-5D48-9215-0D84-18A4B9F5A2B3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701AA7B-DD0F-AC6E-AFDF-2F9AC51B7A1C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A365BF-4984-9EDF-149D-052967652237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C772E4-82B4-7818-B882-D4AF2BD5184B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4971AF-5D93-CFE3-E424-F39DE7A17170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04EE7-B7D2-10FC-2510-9047448FCF40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6F5F93-561F-C3D2-C437-898EB19571A3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31FBA-95B4-7EF6-D5E8-88A3F25E42F9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E2E0E3-5309-B2B7-7CF8-CA69CBE8F626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AC65D5-2101-C3DF-56F6-38E2A7FAE160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DFC070-6BE0-333D-4886-802F2B59CD51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7D0A90-F3A1-1BF7-DF7A-B7E9D83268D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FD1A74E-C2C0-2698-8711-B86D43893C04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1D38F8-40A6-E212-2272-788994EB09B4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E510332-54C4-9548-EF1E-270BDC85CF2F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C5642A-6762-9D0A-9D31-BB952FAB2DCF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610D12-9402-4CD8-39C9-654F3B80E0D0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4F74D5-DAAA-CE82-7D12-89D714F39D8D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0ADCC9-8AB3-86A3-1430-3F62515CB1B8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1F3B7D-B2FF-1141-40A5-FE6DBF527381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698BF0-06A8-1DE6-8ADA-B97177A26BB8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31DD33-32CB-0D17-A6A7-C6C3EDECFAC5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F6939E0-B59E-C4F9-9674-2D0E7925FC76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66F2F5-6F7C-F6B3-E5F5-EBAF8879C4B3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5011B38-4DDC-B975-562D-2377061E3DB3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10AA0C-179E-9D3C-F5B5-45072C2021F9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083770-B4E1-C1B5-B37C-98435022493A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91F332-891B-C14E-FA11-EBBAE2F26818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220E29-1AB4-FB96-3D36-DF1329382992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401586E-B96B-9A47-B8BC-580FE273A5A0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43ECE5-35B5-BD9F-279F-AA8C0BCB4230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4F29306-75BB-9BA5-3A99-1937435F3C7A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3E7C5D4-FC5D-B419-F3F1-015B1B0B1754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95FF314-25B4-0F89-A2EA-9FB84E9EBCC5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AB308C-7352-1DA0-3928-F267AEAEB093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CF72DBD-C908-57EF-FF88-80145CC95FD9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923F7D-6082-4F46-A7F2-D029FAC28BF4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63A86E3-D704-427C-710E-247C824F7BC1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D2D2E7-DDBA-06B0-0905-A92F6BD187D9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1879DE8-EA7D-ACED-469A-C91F3331B9AD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05A2B04-6F84-47A3-81F9-CC92B0C60D19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9111CBC-8E92-B858-18F3-C1FA8B08A51E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8CAAA24-7CE2-CBC5-512C-A2B2C8F941C0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CA9C8A9-1CCF-2DC0-DC61-ADB1F42CA4A2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20D809F-0AD1-6B21-B150-D3D0B2BB5AE0}"/>
              </a:ext>
            </a:extLst>
          </p:cNvPr>
          <p:cNvSpPr txBox="1"/>
          <p:nvPr/>
        </p:nvSpPr>
        <p:spPr>
          <a:xfrm>
            <a:off x="10200246" y="10930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7AAEF065-9CC4-3176-AFF1-C08469B567D9}"/>
              </a:ext>
            </a:extLst>
          </p:cNvPr>
          <p:cNvSpPr/>
          <p:nvPr/>
        </p:nvSpPr>
        <p:spPr>
          <a:xfrm>
            <a:off x="8161891" y="5129718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19F1B5F-7B81-1A3F-E6FD-5EB5FFE99DC4}"/>
              </a:ext>
            </a:extLst>
          </p:cNvPr>
          <p:cNvCxnSpPr>
            <a:cxnSpLocks/>
            <a:stCxn id="10" idx="2"/>
            <a:endCxn id="51" idx="0"/>
          </p:cNvCxnSpPr>
          <p:nvPr/>
        </p:nvCxnSpPr>
        <p:spPr>
          <a:xfrm flipH="1">
            <a:off x="8694829" y="1367118"/>
            <a:ext cx="2115018" cy="40224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A3A4F1-9376-DBC2-9D70-A35306A8BC2E}"/>
              </a:ext>
            </a:extLst>
          </p:cNvPr>
          <p:cNvSpPr txBox="1"/>
          <p:nvPr/>
        </p:nvSpPr>
        <p:spPr>
          <a:xfrm>
            <a:off x="1385516" y="421039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如果一直找到</a:t>
            </a:r>
            <a:r>
              <a:rPr lang="en-US" altLang="zh-CN" dirty="0"/>
              <a:t>-1</a:t>
            </a:r>
            <a:r>
              <a:rPr lang="zh-CN" altLang="en-US" dirty="0"/>
              <a:t>都没有找到匹配（也就是子串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没有公共前后缀），那么就类似</a:t>
            </a:r>
            <a:r>
              <a:rPr lang="en-US" altLang="zh-CN" dirty="0"/>
              <a:t>Next[1]</a:t>
            </a:r>
            <a:r>
              <a:rPr lang="zh-CN" altLang="en-US" dirty="0"/>
              <a:t>的情况，</a:t>
            </a:r>
            <a:endParaRPr lang="en-US" altLang="zh-CN" dirty="0"/>
          </a:p>
          <a:p>
            <a:r>
              <a:rPr lang="en-US" altLang="zh-CN" dirty="0"/>
              <a:t>Next[i+1] 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55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48BA-8B6D-3D02-24C3-3905CDA2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1294-683A-5C44-411C-8185D1DA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E5867B-3F35-996E-3FB0-E58A0D21C75D}"/>
              </a:ext>
            </a:extLst>
          </p:cNvPr>
          <p:cNvSpPr txBox="1"/>
          <p:nvPr/>
        </p:nvSpPr>
        <p:spPr>
          <a:xfrm>
            <a:off x="1883161" y="259733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如何构造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808F17-EDF1-70D7-18FC-B4AC32C37C0D}"/>
              </a:ext>
            </a:extLst>
          </p:cNvPr>
          <p:cNvSpPr/>
          <p:nvPr/>
        </p:nvSpPr>
        <p:spPr>
          <a:xfrm>
            <a:off x="85305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2E11DF-B210-3F62-306F-942FEF9DFE38}"/>
              </a:ext>
            </a:extLst>
          </p:cNvPr>
          <p:cNvSpPr/>
          <p:nvPr/>
        </p:nvSpPr>
        <p:spPr>
          <a:xfrm>
            <a:off x="88353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366A0-6602-F161-F97A-B63B95E09758}"/>
              </a:ext>
            </a:extLst>
          </p:cNvPr>
          <p:cNvSpPr/>
          <p:nvPr/>
        </p:nvSpPr>
        <p:spPr>
          <a:xfrm>
            <a:off x="9140170" y="847166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5976C5-5A67-EDD1-8517-2A24D7A8E28B}"/>
              </a:ext>
            </a:extLst>
          </p:cNvPr>
          <p:cNvSpPr/>
          <p:nvPr/>
        </p:nvSpPr>
        <p:spPr>
          <a:xfrm>
            <a:off x="9444970" y="847165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37A134-1660-2C3B-0A75-A28B4776D567}"/>
              </a:ext>
            </a:extLst>
          </p:cNvPr>
          <p:cNvSpPr/>
          <p:nvPr/>
        </p:nvSpPr>
        <p:spPr>
          <a:xfrm>
            <a:off x="9749770" y="847166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72DA16-A6B9-5947-1673-79906C33EBA5}"/>
              </a:ext>
            </a:extLst>
          </p:cNvPr>
          <p:cNvSpPr/>
          <p:nvPr/>
        </p:nvSpPr>
        <p:spPr>
          <a:xfrm>
            <a:off x="10054570" y="847165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7671B2-6019-2C5D-9739-568A90AE89DD}"/>
              </a:ext>
            </a:extLst>
          </p:cNvPr>
          <p:cNvSpPr/>
          <p:nvPr/>
        </p:nvSpPr>
        <p:spPr>
          <a:xfrm>
            <a:off x="10359370" y="847166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4A3342-DF5F-1132-A147-F490EBBEAB71}"/>
              </a:ext>
            </a:extLst>
          </p:cNvPr>
          <p:cNvSpPr/>
          <p:nvPr/>
        </p:nvSpPr>
        <p:spPr>
          <a:xfrm>
            <a:off x="10664170" y="847165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8AB9D0-0AA6-6040-2250-B984AE362993}"/>
              </a:ext>
            </a:extLst>
          </p:cNvPr>
          <p:cNvSpPr/>
          <p:nvPr/>
        </p:nvSpPr>
        <p:spPr>
          <a:xfrm>
            <a:off x="10955523" y="847166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94B5013-C06B-FDB0-00F7-C537868AA744}"/>
              </a:ext>
            </a:extLst>
          </p:cNvPr>
          <p:cNvSpPr/>
          <p:nvPr/>
        </p:nvSpPr>
        <p:spPr>
          <a:xfrm>
            <a:off x="10738128" y="45714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B844D4-A9F5-A3CC-D054-D41A8BEE46A2}"/>
              </a:ext>
            </a:extLst>
          </p:cNvPr>
          <p:cNvSpPr/>
          <p:nvPr/>
        </p:nvSpPr>
        <p:spPr>
          <a:xfrm>
            <a:off x="8530570" y="2020699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118526-2802-844F-FD96-A496C29BEC94}"/>
              </a:ext>
            </a:extLst>
          </p:cNvPr>
          <p:cNvSpPr/>
          <p:nvPr/>
        </p:nvSpPr>
        <p:spPr>
          <a:xfrm>
            <a:off x="8835370" y="2020698"/>
            <a:ext cx="291353" cy="519953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DAA7F5-8740-B9C9-70C9-48FCA7387C7F}"/>
              </a:ext>
            </a:extLst>
          </p:cNvPr>
          <p:cNvSpPr/>
          <p:nvPr/>
        </p:nvSpPr>
        <p:spPr>
          <a:xfrm>
            <a:off x="91401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A3958D-FA83-B943-EC4A-682F82CFEA8C}"/>
              </a:ext>
            </a:extLst>
          </p:cNvPr>
          <p:cNvSpPr/>
          <p:nvPr/>
        </p:nvSpPr>
        <p:spPr>
          <a:xfrm>
            <a:off x="94449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FA1FE5-CA05-A3D4-8791-2E2C433E9036}"/>
              </a:ext>
            </a:extLst>
          </p:cNvPr>
          <p:cNvSpPr/>
          <p:nvPr/>
        </p:nvSpPr>
        <p:spPr>
          <a:xfrm>
            <a:off x="97497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DC0A4C-C8E3-5F59-998C-68B75EB1F497}"/>
              </a:ext>
            </a:extLst>
          </p:cNvPr>
          <p:cNvSpPr/>
          <p:nvPr/>
        </p:nvSpPr>
        <p:spPr>
          <a:xfrm>
            <a:off x="100545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EE79E4-CA99-33D5-5E42-5AD6B8ECD789}"/>
              </a:ext>
            </a:extLst>
          </p:cNvPr>
          <p:cNvSpPr/>
          <p:nvPr/>
        </p:nvSpPr>
        <p:spPr>
          <a:xfrm>
            <a:off x="10359370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7A7AAE-BBE9-845D-768C-38D9A288689B}"/>
              </a:ext>
            </a:extLst>
          </p:cNvPr>
          <p:cNvSpPr/>
          <p:nvPr/>
        </p:nvSpPr>
        <p:spPr>
          <a:xfrm>
            <a:off x="10664170" y="2020698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41A904-E597-B552-0294-D019EF9B07AE}"/>
              </a:ext>
            </a:extLst>
          </p:cNvPr>
          <p:cNvSpPr/>
          <p:nvPr/>
        </p:nvSpPr>
        <p:spPr>
          <a:xfrm>
            <a:off x="10955523" y="202069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01B476-E7E2-7B63-EF70-B53D84427DD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85847" y="1367119"/>
            <a:ext cx="1219200" cy="653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029546E-97A1-0AC0-7D19-14B93123BC97}"/>
              </a:ext>
            </a:extLst>
          </p:cNvPr>
          <p:cNvSpPr/>
          <p:nvPr/>
        </p:nvSpPr>
        <p:spPr>
          <a:xfrm>
            <a:off x="8530570" y="3206790"/>
            <a:ext cx="291353" cy="519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C74442-72C7-EBCA-E2A5-6AE0BB7C604C}"/>
              </a:ext>
            </a:extLst>
          </p:cNvPr>
          <p:cNvSpPr/>
          <p:nvPr/>
        </p:nvSpPr>
        <p:spPr>
          <a:xfrm>
            <a:off x="88353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FFD9FA-BE83-B1D0-3AAD-548AA7EE3A92}"/>
              </a:ext>
            </a:extLst>
          </p:cNvPr>
          <p:cNvSpPr/>
          <p:nvPr/>
        </p:nvSpPr>
        <p:spPr>
          <a:xfrm>
            <a:off x="91401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4BCA83-AB02-C784-2EDE-CC06FF342D3F}"/>
              </a:ext>
            </a:extLst>
          </p:cNvPr>
          <p:cNvSpPr/>
          <p:nvPr/>
        </p:nvSpPr>
        <p:spPr>
          <a:xfrm>
            <a:off x="94449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EF71A6-49BA-5D40-D99B-43CDD2A90349}"/>
              </a:ext>
            </a:extLst>
          </p:cNvPr>
          <p:cNvSpPr/>
          <p:nvPr/>
        </p:nvSpPr>
        <p:spPr>
          <a:xfrm>
            <a:off x="97497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537EFB-9F39-660D-D573-43379E7778D1}"/>
              </a:ext>
            </a:extLst>
          </p:cNvPr>
          <p:cNvSpPr/>
          <p:nvPr/>
        </p:nvSpPr>
        <p:spPr>
          <a:xfrm>
            <a:off x="100545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39FCCA-AE51-1D30-4B15-E18915D89464}"/>
              </a:ext>
            </a:extLst>
          </p:cNvPr>
          <p:cNvSpPr/>
          <p:nvPr/>
        </p:nvSpPr>
        <p:spPr>
          <a:xfrm>
            <a:off x="10359370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B91CE3-9EB2-C7EF-C265-22C9CD9EAF82}"/>
              </a:ext>
            </a:extLst>
          </p:cNvPr>
          <p:cNvSpPr/>
          <p:nvPr/>
        </p:nvSpPr>
        <p:spPr>
          <a:xfrm>
            <a:off x="10664170" y="32067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853F70-63DA-D1C9-97FC-6715AE4EF12F}"/>
              </a:ext>
            </a:extLst>
          </p:cNvPr>
          <p:cNvSpPr/>
          <p:nvPr/>
        </p:nvSpPr>
        <p:spPr>
          <a:xfrm>
            <a:off x="10955523" y="32067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A41452-DF11-CE3E-6538-6EC2CCD62C2E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8981047" y="2540652"/>
            <a:ext cx="304800" cy="6661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0CAA237-2DA3-BD1F-FF66-EA5EAD0CD132}"/>
              </a:ext>
            </a:extLst>
          </p:cNvPr>
          <p:cNvSpPr/>
          <p:nvPr/>
        </p:nvSpPr>
        <p:spPr>
          <a:xfrm>
            <a:off x="85440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BFC2BD9-325E-9F0D-F927-61FB56E0BC19}"/>
              </a:ext>
            </a:extLst>
          </p:cNvPr>
          <p:cNvSpPr/>
          <p:nvPr/>
        </p:nvSpPr>
        <p:spPr>
          <a:xfrm>
            <a:off x="88488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2486EED-0CA3-7935-6E6E-8FB89D40526D}"/>
              </a:ext>
            </a:extLst>
          </p:cNvPr>
          <p:cNvSpPr/>
          <p:nvPr/>
        </p:nvSpPr>
        <p:spPr>
          <a:xfrm>
            <a:off x="91536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EB7893-C081-92A1-66F7-2B1908AD553B}"/>
              </a:ext>
            </a:extLst>
          </p:cNvPr>
          <p:cNvSpPr/>
          <p:nvPr/>
        </p:nvSpPr>
        <p:spPr>
          <a:xfrm>
            <a:off x="94584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FD3890-7E7E-72BC-0311-E5F5B808D1C0}"/>
              </a:ext>
            </a:extLst>
          </p:cNvPr>
          <p:cNvSpPr/>
          <p:nvPr/>
        </p:nvSpPr>
        <p:spPr>
          <a:xfrm>
            <a:off x="97632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B408836-2C72-91C2-EB1F-FFB4E288077F}"/>
              </a:ext>
            </a:extLst>
          </p:cNvPr>
          <p:cNvSpPr/>
          <p:nvPr/>
        </p:nvSpPr>
        <p:spPr>
          <a:xfrm>
            <a:off x="100680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3F416C-EF79-9E35-6A59-E970403CF552}"/>
              </a:ext>
            </a:extLst>
          </p:cNvPr>
          <p:cNvSpPr/>
          <p:nvPr/>
        </p:nvSpPr>
        <p:spPr>
          <a:xfrm>
            <a:off x="10372817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E79AFB-1F20-7915-7DBC-0EAFAC808FDE}"/>
              </a:ext>
            </a:extLst>
          </p:cNvPr>
          <p:cNvSpPr/>
          <p:nvPr/>
        </p:nvSpPr>
        <p:spPr>
          <a:xfrm>
            <a:off x="10677617" y="4273589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775DF3-B209-0E90-24E4-8D9E99EBD49C}"/>
              </a:ext>
            </a:extLst>
          </p:cNvPr>
          <p:cNvSpPr/>
          <p:nvPr/>
        </p:nvSpPr>
        <p:spPr>
          <a:xfrm>
            <a:off x="10968970" y="427359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4E92EB2-F80E-B2F2-BB5C-41FF886EE4E1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8689694" y="3726742"/>
            <a:ext cx="291353" cy="546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642BD69-F926-1448-EF20-044380C1141F}"/>
              </a:ext>
            </a:extLst>
          </p:cNvPr>
          <p:cNvSpPr/>
          <p:nvPr/>
        </p:nvSpPr>
        <p:spPr>
          <a:xfrm>
            <a:off x="85491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5B86853-6448-2234-9365-E1D0EC7B5E25}"/>
              </a:ext>
            </a:extLst>
          </p:cNvPr>
          <p:cNvSpPr/>
          <p:nvPr/>
        </p:nvSpPr>
        <p:spPr>
          <a:xfrm>
            <a:off x="88539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BEDB62-5643-F177-A350-61F45553C180}"/>
              </a:ext>
            </a:extLst>
          </p:cNvPr>
          <p:cNvSpPr/>
          <p:nvPr/>
        </p:nvSpPr>
        <p:spPr>
          <a:xfrm>
            <a:off x="91587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15CF1E-E90B-F368-8C4E-2D8512104791}"/>
              </a:ext>
            </a:extLst>
          </p:cNvPr>
          <p:cNvSpPr/>
          <p:nvPr/>
        </p:nvSpPr>
        <p:spPr>
          <a:xfrm>
            <a:off x="94635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9B1411-CFE6-4E44-9EE3-84A039629467}"/>
              </a:ext>
            </a:extLst>
          </p:cNvPr>
          <p:cNvSpPr/>
          <p:nvPr/>
        </p:nvSpPr>
        <p:spPr>
          <a:xfrm>
            <a:off x="97683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6352019-7D2B-20CC-7A8D-068420C51E53}"/>
              </a:ext>
            </a:extLst>
          </p:cNvPr>
          <p:cNvSpPr/>
          <p:nvPr/>
        </p:nvSpPr>
        <p:spPr>
          <a:xfrm>
            <a:off x="100731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3C6655-5339-600E-0BAF-EDB2268C90C4}"/>
              </a:ext>
            </a:extLst>
          </p:cNvPr>
          <p:cNvSpPr/>
          <p:nvPr/>
        </p:nvSpPr>
        <p:spPr>
          <a:xfrm>
            <a:off x="10377952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08B443E-A666-30D6-EA6E-90F984285301}"/>
              </a:ext>
            </a:extLst>
          </p:cNvPr>
          <p:cNvSpPr/>
          <p:nvPr/>
        </p:nvSpPr>
        <p:spPr>
          <a:xfrm>
            <a:off x="10682752" y="5389522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9E7FCFF-EEB6-075F-64AE-C9711E15790E}"/>
              </a:ext>
            </a:extLst>
          </p:cNvPr>
          <p:cNvSpPr/>
          <p:nvPr/>
        </p:nvSpPr>
        <p:spPr>
          <a:xfrm>
            <a:off x="10974105" y="5389523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8CF5F1F-0544-9E87-B637-0865E5790433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349035" y="4793543"/>
            <a:ext cx="340659" cy="546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392CFCE-3FCC-D425-345B-EB0FC7753CA1}"/>
              </a:ext>
            </a:extLst>
          </p:cNvPr>
          <p:cNvSpPr txBox="1"/>
          <p:nvPr/>
        </p:nvSpPr>
        <p:spPr>
          <a:xfrm>
            <a:off x="8033397" y="5464342"/>
            <a:ext cx="4219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1D93A5B-7D03-8E70-E860-43A102327B5D}"/>
              </a:ext>
            </a:extLst>
          </p:cNvPr>
          <p:cNvCxnSpPr/>
          <p:nvPr/>
        </p:nvCxnSpPr>
        <p:spPr>
          <a:xfrm>
            <a:off x="8423930" y="4217894"/>
            <a:ext cx="0" cy="575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826BE10-0DD7-94D6-187B-A47A2829BDA4}"/>
              </a:ext>
            </a:extLst>
          </p:cNvPr>
          <p:cNvSpPr txBox="1"/>
          <p:nvPr/>
        </p:nvSpPr>
        <p:spPr>
          <a:xfrm>
            <a:off x="10200246" y="10930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Next[i+1]=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F1C300F3-CFB1-C24E-B482-3CB08476215A}"/>
              </a:ext>
            </a:extLst>
          </p:cNvPr>
          <p:cNvSpPr/>
          <p:nvPr/>
        </p:nvSpPr>
        <p:spPr>
          <a:xfrm>
            <a:off x="8161891" y="5129718"/>
            <a:ext cx="143435" cy="210672"/>
          </a:xfrm>
          <a:prstGeom prst="downArrow">
            <a:avLst>
              <a:gd name="adj1" fmla="val 31250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D3ED83-5817-EA2F-5189-6A0FD417CEF2}"/>
              </a:ext>
            </a:extLst>
          </p:cNvPr>
          <p:cNvCxnSpPr>
            <a:cxnSpLocks/>
            <a:stCxn id="10" idx="2"/>
            <a:endCxn id="51" idx="0"/>
          </p:cNvCxnSpPr>
          <p:nvPr/>
        </p:nvCxnSpPr>
        <p:spPr>
          <a:xfrm flipH="1">
            <a:off x="8694829" y="1367118"/>
            <a:ext cx="2115018" cy="40224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9D0C1FC-03EF-B539-D411-7A592291A306}"/>
              </a:ext>
            </a:extLst>
          </p:cNvPr>
          <p:cNvSpPr txBox="1"/>
          <p:nvPr/>
        </p:nvSpPr>
        <p:spPr>
          <a:xfrm>
            <a:off x="1499034" y="3662069"/>
            <a:ext cx="49744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nxt</a:t>
            </a:r>
            <a:r>
              <a:rPr lang="en-US" altLang="zh-CN" dirty="0"/>
              <a:t>[0] = -1;</a:t>
            </a:r>
          </a:p>
          <a:p>
            <a:r>
              <a:rPr lang="en-US" altLang="zh-CN" dirty="0" err="1"/>
              <a:t>nxt</a:t>
            </a:r>
            <a:r>
              <a:rPr lang="en-US" altLang="zh-CN" dirty="0"/>
              <a:t>[1] = 0;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       int p = </a:t>
            </a:r>
            <a:r>
              <a:rPr lang="en-US" altLang="zh-CN" dirty="0" err="1"/>
              <a:t>nxt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- 1];</a:t>
            </a:r>
          </a:p>
          <a:p>
            <a:r>
              <a:rPr lang="en-US" altLang="zh-CN" dirty="0"/>
              <a:t>        while (p != -1 &amp;&amp; b[i-1] != b[p]) p = </a:t>
            </a:r>
            <a:r>
              <a:rPr lang="en-US" altLang="zh-CN" dirty="0" err="1"/>
              <a:t>nxt</a:t>
            </a:r>
            <a:r>
              <a:rPr lang="en-US" altLang="zh-CN" dirty="0"/>
              <a:t>[p];</a:t>
            </a:r>
          </a:p>
          <a:p>
            <a:r>
              <a:rPr lang="en-US" altLang="zh-CN" dirty="0"/>
              <a:t>        </a:t>
            </a:r>
            <a:r>
              <a:rPr lang="en-US" altLang="zh-CN" dirty="0" err="1"/>
              <a:t>nxt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p + 1;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05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C95BF-F50C-501E-2E38-275653101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E1EE-6145-E201-E85E-9CB84C43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336A9A-B915-5F1D-5BA4-1516FA163F6A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A261D-3B42-0DCB-97F0-70185699F107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3F6B1B-A3A5-4F1E-17D4-A5386B234C2B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03E350-381E-6D07-015A-8F08DFDC5938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4FD5EC-9423-0CF9-AED7-BACD666EFFC2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6CFBA9-4AC4-7BB5-331E-E171F388B4C2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D8168C-84AB-459E-F100-EE811AEBB0A7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3E9033-6EC5-FB72-222C-EDF49646606D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3EAC5-98AE-1E6D-FF9A-445498140D64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01D6A7-882A-B8E2-CB6A-9A3D5EA9F7E4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BB157F-C79F-FE67-6ADE-8A4C280919BA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6CA002-E90A-BD59-6A44-1BB75F013371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4C9828-44FA-25AF-FDA7-B7717B62BDD5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F97DBC-9FDB-8F35-FC65-8A011A1D834C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F88BBC-A461-781D-6D80-632655CBD597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2A3ED2-9D37-FA69-7B4F-56B4062969B2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4B297ED-4E37-E9A1-EBC2-69EB3D933A6B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E151589-FA5C-0FDD-81EF-64AB1B196FE7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B10FEA7-473A-3EE6-DA1E-A7F786355D0D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64110E6-CA9B-8BEF-5F4A-4356DAEF9183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E06AC15-C675-3BA5-0818-5A977F8BD3F4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DBA7FD-BFE6-EBFC-33E5-DF8DBE193464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ECF5CA6-A3A2-323A-9B2A-5D15A97CC1A3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7963AC7-6176-48F6-36E3-8681E11CEE39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3FD24D4-5F3D-B3CB-D9B4-6459251A39AB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1D10E-2FA6-5B1F-0A84-5FBE446BFF01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9449EF8-1544-0B9E-67DC-531F1AF58D6D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0344CE-3CC6-A8F2-5D2C-13B7846657A9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7849BD-BBA4-2090-DCDF-2F9CC331DA43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533425A-A7A7-05CE-CDBB-73E82C8F6133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EACA2B-06E1-195C-17A4-6F73056D5CF9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53C40F-7A51-41F1-9159-3E42469B7815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5D03EF6-9C46-2BA3-3415-3808778B1E2C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FBC76BA4-7B11-50CE-3D8C-11624714863E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CDF07682-CFBF-40A8-0C15-B56D601AA261}"/>
              </a:ext>
            </a:extLst>
          </p:cNvPr>
          <p:cNvSpPr/>
          <p:nvPr/>
        </p:nvSpPr>
        <p:spPr>
          <a:xfrm>
            <a:off x="55278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D8271F-E330-9F77-23E6-B17B654A02FA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34493-9CAE-3453-3202-0059D2D49029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891075-F585-7D72-F1C0-9780CA03E795}"/>
              </a:ext>
            </a:extLst>
          </p:cNvPr>
          <p:cNvSpPr txBox="1"/>
          <p:nvPr/>
        </p:nvSpPr>
        <p:spPr>
          <a:xfrm>
            <a:off x="1066800" y="16772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匹配过程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6C534B-CBCF-4CA9-2F8E-B2C3A16EB3E0}"/>
              </a:ext>
            </a:extLst>
          </p:cNvPr>
          <p:cNvSpPr txBox="1"/>
          <p:nvPr/>
        </p:nvSpPr>
        <p:spPr>
          <a:xfrm>
            <a:off x="5477434" y="163829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CEC67-3C22-18DD-A8CB-FB573BD8BD0B}"/>
              </a:ext>
            </a:extLst>
          </p:cNvPr>
          <p:cNvSpPr txBox="1"/>
          <p:nvPr/>
        </p:nvSpPr>
        <p:spPr>
          <a:xfrm>
            <a:off x="5334802" y="292403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7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B37C8-1A0A-2910-272F-0A3C8186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00D2-E5CC-9599-98FE-1912758B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1D5CC1-A393-31A1-8C62-3E652F4751C0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D3A315-04D8-D159-C7D8-5761A588736A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7EE9D4-FD41-8329-4663-5C627C85D083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D58989-FE51-741D-37AC-17175883C6A9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AD8DF6-307E-0670-A4C3-379E1A749CB6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8F73D-57C2-0FEB-74F6-E69C568E9196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509FDE-9463-1595-E92B-7C5161B2C96C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1BD399-A13F-A30C-FB05-E9FFD7CA22DB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1FE882-6E4A-2FED-1656-4945905C9E07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718A6F-EA94-177E-5203-792DD163DABC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F43E1D-6B6F-AFA0-F7B1-EE6B5F54A8C4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B4C385-E47C-E649-9F6A-205A5121990B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9ED5C6-FD04-F9EA-F1E4-253CCB67098E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808481-B30B-45BB-3960-60EDED3C07B6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5E7F21-D128-20AD-EF53-309533E55117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E4F452-4472-0E3F-56E1-AEE575FFC2C7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007864-5860-727A-6E3A-C0DA571F46F8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99DC643-9192-EDAF-4526-792AE9103150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AAFFA4E-79B9-03A4-8251-6B5EE1E0C3CB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CB4F239-EA3B-71D8-0D46-B824B4326113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33C80D-CCBC-7943-00DD-FEE39D37AD04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5BD89BF-6CAB-56E4-E7AB-AD97995D0793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44B91E1-A81F-BBFC-4B22-D3DEF3E17582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23F0ED8-1F96-5E58-CA23-46B35E8F3D1A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AEFAD4F6-2E27-A120-A54F-53139AA13D02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4296AC-5069-977C-649A-96986F5A4601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C524D3-691A-5C5D-C29D-90E8C69433C1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F8304DD-012B-1FCD-A697-FBEC8AE2C1AD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888492-B0DC-EEF6-3051-DA862ACF35C8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536827-9106-6F05-0150-15EFFB2B1727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35A5B8-83FF-D862-251F-B8D63C5E7CFC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7FC5DE8-A63A-597E-3979-F67B514605FE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25598C-8E6E-1757-EBE4-374734A169F6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6DD186B-3C6D-05F7-C3E4-2526E9AD2697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D45A55A-C37E-EA3B-F0EF-55D3C935A1CA}"/>
              </a:ext>
            </a:extLst>
          </p:cNvPr>
          <p:cNvSpPr/>
          <p:nvPr/>
        </p:nvSpPr>
        <p:spPr>
          <a:xfrm>
            <a:off x="43086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C43BFE-18A0-3A48-0C59-F968641CAC03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7A8381-DC06-1334-A693-605F8F96FB51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4D789-7128-77B5-02EB-3ED05889266E}"/>
              </a:ext>
            </a:extLst>
          </p:cNvPr>
          <p:cNvSpPr txBox="1"/>
          <p:nvPr/>
        </p:nvSpPr>
        <p:spPr>
          <a:xfrm>
            <a:off x="5477434" y="163829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2067D5-EED6-43F5-10AC-A8AB8B508494}"/>
              </a:ext>
            </a:extLst>
          </p:cNvPr>
          <p:cNvSpPr txBox="1"/>
          <p:nvPr/>
        </p:nvSpPr>
        <p:spPr>
          <a:xfrm>
            <a:off x="4539503" y="299108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62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0C5E2-4C70-3446-ACA2-C739F736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59574-6169-30A0-BFE2-4C05014D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8A1919-A52B-8936-14A7-835E504600C8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EDF37E-236B-AAEC-8875-FD4129AFEBE9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CCAD4-59FC-E064-82CA-6AC4F5980EE2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E40634-1910-B87A-A9A7-8E7E811B9D9F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F64782-8635-819D-BC34-06A68619DC52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E1ABAB-0B6B-77B8-1E41-7E30E0A9C051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8809A-8BE0-1EFA-C752-1778275DE301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2A6BC4-EF04-DE2E-7E15-0FDCD56B4F9E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18346D-C283-7B98-16F6-81A4E11026CB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816FD4-9AE2-1E0C-3457-35904CBAA2A1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789646-742E-5C4C-5FCB-54E708080BB1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D6B9DE-EC12-CF81-D4A4-7D2E7A5D932E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B3A8E7-F6EE-97A7-1ABC-6D707550A8E2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11F72D-80FE-1004-F327-52010C511363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A553CA-1C4D-6906-C4C9-3888C52C4F07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D2307A-38FC-6AC6-9BA6-DE9F829299D5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2B23B52-E3F3-8F4B-5601-4E7A08652B3F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6BA1DCF-70D9-759F-22FE-E9244752DFAD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955231A-B8A1-442E-6FFA-3DE78D492D8A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0E30E92-49E3-AC02-9013-DD9C49E7CBB7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BB8816-FCFF-1415-E7AF-4CFD648B8513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455B763-D17D-1C76-3744-783D797D123D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21B03A1-22A4-8676-FDD2-12B8D82D0514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57A5D93-BC0A-F0DD-30AE-1631F3CBDCB7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173AD13C-CB85-32C5-EA59-5F6C36B7825D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066BF79-162F-C1D5-0B49-9FF0852772AA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69C975B-CCE0-DE45-F495-4C9FDC8AA3BB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FD781D-4FF6-47EA-5A2D-D04CA3619AC3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DF0461-65A7-C677-A9F0-B6B46F0C8EE4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AA06F0-8112-C70A-AA40-80DC33B3DBAA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1ED81A-6E32-E4EB-6332-76D592C7747E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E235C2-DB51-3B6E-C262-6C6768F53E5D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B8E554-CDFF-948A-2907-D008F65E218B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417DBB20-1893-BDAA-3CDD-1FA1F64BDB2F}"/>
              </a:ext>
            </a:extLst>
          </p:cNvPr>
          <p:cNvSpPr/>
          <p:nvPr/>
        </p:nvSpPr>
        <p:spPr>
          <a:xfrm>
            <a:off x="55278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77BA07E-C2AF-E5B0-0711-5767C2E9E0FE}"/>
              </a:ext>
            </a:extLst>
          </p:cNvPr>
          <p:cNvSpPr/>
          <p:nvPr/>
        </p:nvSpPr>
        <p:spPr>
          <a:xfrm>
            <a:off x="3340473" y="3037683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0C3F99-2D8D-7832-F88A-47E85308C3F9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D6BBFF-9B2F-4AFC-0335-CB5BBC4F5F04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34F604-DCDD-5284-6A03-BA55EDD869EB}"/>
              </a:ext>
            </a:extLst>
          </p:cNvPr>
          <p:cNvSpPr txBox="1"/>
          <p:nvPr/>
        </p:nvSpPr>
        <p:spPr>
          <a:xfrm>
            <a:off x="5477434" y="163829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756B68-9D52-37F7-649F-B28DDB269A4D}"/>
              </a:ext>
            </a:extLst>
          </p:cNvPr>
          <p:cNvSpPr txBox="1"/>
          <p:nvPr/>
        </p:nvSpPr>
        <p:spPr>
          <a:xfrm>
            <a:off x="3201235" y="350431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9EE7F8-DB93-3C45-1E0F-3895555EE7F6}"/>
              </a:ext>
            </a:extLst>
          </p:cNvPr>
          <p:cNvSpPr txBox="1"/>
          <p:nvPr/>
        </p:nvSpPr>
        <p:spPr>
          <a:xfrm>
            <a:off x="3630706" y="299108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24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CC26-8BD4-7032-7C9A-A38EE3C3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B7986-ACAB-12AA-4FF2-4ECD216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364118-BA19-073F-AD45-BF02D8A9CCA0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96D-7EC2-0807-5873-9444D4BEA337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6EA1A1-EB53-7314-25D6-312AAB7256F2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44209B-9AD3-4E7C-306F-F91FD0B38A93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23AB3B-0C11-3CD6-AA57-36D2D9828F79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168E31-2FB4-7A7C-D1A5-75A69789A78F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1D5A91-259B-5E19-9BE7-B0F47FEA93FE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F295D-3954-3E3D-259F-A2BB896AF04D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C47942-0F7B-1EF8-047B-5B1B17BB123E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97CC01-A2AF-C7E4-FEA6-145BFD75546F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6EFCD7-4641-F5F7-7988-6E90D45020A6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E2448D-C580-4AD8-9191-4376450240FF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6A9385-884E-1287-6844-44947C65EED4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275C1D-EA1C-2813-C702-6C5E05290CD9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A3A518-F8A5-A1AA-DFE7-C353CAE50580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3AE421-4AA5-30AB-2D8F-7CDE7E4BEDE7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7FDD32-4D23-25E5-C286-9133B4907673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FA074FB-F967-D121-1294-A91611A95211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7CDE2BA-8467-65DF-4658-AE5CFFE6659B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0FD8EF7-0175-46A2-263F-5F77AAE29505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5C79FBE-4DA8-0F12-D9D4-56A390CB6EC4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AD7A72B-5C5C-90D5-E5D6-5C5B3B5F19CD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617BB56-E8E7-133B-C181-D5F595FD7FF0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0BF8B28-2E85-6C2A-B619-F60534CD2D62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C21957B-7809-D294-0E0D-A9F58A2A6BCD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6E9E64-3C0C-C972-FEEC-5C0AF116D14A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DC5906-6D3C-443F-4F6F-F1E4DEAC3C1E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6D02384-F54D-C06A-16C4-18C9E3336161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A980FE-1BBD-BA39-4431-1E31E755B1F7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F3F1AD-0B04-4896-9397-C8625E875517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8054446-2E9C-07A8-ECAF-669CC247DAA8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4B6907-EAE8-A0D5-AFFE-97C1D7CC51E5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CEF73A-940E-0AE7-10AA-2960F6735DAC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608956CC-563A-1A3E-6884-DC85BDA5B23B}"/>
              </a:ext>
            </a:extLst>
          </p:cNvPr>
          <p:cNvSpPr/>
          <p:nvPr/>
        </p:nvSpPr>
        <p:spPr>
          <a:xfrm>
            <a:off x="58326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5D6179F-B0A4-85A1-72A4-C2B2F2C2D21A}"/>
              </a:ext>
            </a:extLst>
          </p:cNvPr>
          <p:cNvSpPr/>
          <p:nvPr/>
        </p:nvSpPr>
        <p:spPr>
          <a:xfrm>
            <a:off x="3699061" y="3060095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E93F1-30BA-BA89-468E-DBAD8FE30ED6}"/>
              </a:ext>
            </a:extLst>
          </p:cNvPr>
          <p:cNvSpPr txBox="1"/>
          <p:nvPr/>
        </p:nvSpPr>
        <p:spPr>
          <a:xfrm>
            <a:off x="8284086" y="466165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最长公共前后缀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96097C-7DD3-BABE-0D93-6556A4391D06}"/>
              </a:ext>
            </a:extLst>
          </p:cNvPr>
          <p:cNvSpPr/>
          <p:nvPr/>
        </p:nvSpPr>
        <p:spPr>
          <a:xfrm>
            <a:off x="7856445" y="4849675"/>
            <a:ext cx="319367" cy="85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85941-52C8-7688-55DD-0DA908872057}"/>
              </a:ext>
            </a:extLst>
          </p:cNvPr>
          <p:cNvSpPr txBox="1"/>
          <p:nvPr/>
        </p:nvSpPr>
        <p:spPr>
          <a:xfrm>
            <a:off x="5786397" y="157460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F6B387-7E83-39BB-1AC1-639F6B2743C2}"/>
              </a:ext>
            </a:extLst>
          </p:cNvPr>
          <p:cNvSpPr txBox="1"/>
          <p:nvPr/>
        </p:nvSpPr>
        <p:spPr>
          <a:xfrm>
            <a:off x="3201235" y="350431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F09206-B319-29C6-4486-C23C1AB7B253}"/>
              </a:ext>
            </a:extLst>
          </p:cNvPr>
          <p:cNvSpPr txBox="1"/>
          <p:nvPr/>
        </p:nvSpPr>
        <p:spPr>
          <a:xfrm>
            <a:off x="1770529" y="4617056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i</a:t>
            </a:r>
            <a:r>
              <a:rPr lang="en-US" altLang="zh-CN" dirty="0"/>
              <a:t> == -1)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6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94548-04FC-3488-0AFB-C43694B9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048CC-9E44-B210-C2D8-28BB4CD1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AF1B43-13C2-A177-508B-EAA9F1A17F83}"/>
              </a:ext>
            </a:extLst>
          </p:cNvPr>
          <p:cNvSpPr txBox="1"/>
          <p:nvPr/>
        </p:nvSpPr>
        <p:spPr>
          <a:xfrm>
            <a:off x="3195918" y="1735512"/>
            <a:ext cx="6096000" cy="48320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int </a:t>
            </a:r>
            <a:r>
              <a:rPr lang="en-US" altLang="zh-CN" sz="1400" dirty="0" err="1"/>
              <a:t>kmp</a:t>
            </a:r>
            <a:r>
              <a:rPr lang="en-US" altLang="zh-CN" sz="1400" dirty="0"/>
              <a:t> (const string&amp; a, const string&amp; b) 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nxt</a:t>
            </a:r>
            <a:r>
              <a:rPr lang="en-US" altLang="zh-CN" sz="1400" dirty="0"/>
              <a:t>[1001];</a:t>
            </a:r>
          </a:p>
          <a:p>
            <a:r>
              <a:rPr lang="en-US" altLang="zh-CN" sz="1400" dirty="0"/>
              <a:t>	int n = </a:t>
            </a:r>
            <a:r>
              <a:rPr lang="en-US" altLang="zh-CN" sz="1400" dirty="0" err="1"/>
              <a:t>b.size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nxt</a:t>
            </a:r>
            <a:r>
              <a:rPr lang="en-US" altLang="zh-CN" sz="1400" dirty="0"/>
              <a:t>[0] = -1;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nxt</a:t>
            </a:r>
            <a:r>
              <a:rPr lang="en-US" altLang="zh-CN" sz="1400" dirty="0"/>
              <a:t>[1] = 0;</a:t>
            </a:r>
          </a:p>
          <a:p>
            <a:r>
              <a:rPr lang="en-US" altLang="zh-CN" sz="1400" dirty="0"/>
              <a:t>	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2;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n; 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		int p = </a:t>
            </a:r>
            <a:r>
              <a:rPr lang="en-US" altLang="zh-CN" sz="1400" dirty="0" err="1"/>
              <a:t>nxt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- 1];</a:t>
            </a:r>
          </a:p>
          <a:p>
            <a:r>
              <a:rPr lang="en-US" altLang="zh-CN" sz="1400" dirty="0"/>
              <a:t>		while (p != -1 &amp;&amp; b[i-1] != b[p]) p = </a:t>
            </a:r>
            <a:r>
              <a:rPr lang="en-US" altLang="zh-CN" sz="1400" dirty="0" err="1"/>
              <a:t>nxt</a:t>
            </a:r>
            <a:r>
              <a:rPr lang="en-US" altLang="zh-CN" sz="1400" dirty="0"/>
              <a:t>[p];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nxt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p + 1;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0, j = 0;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cnt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a.size</a:t>
            </a:r>
            <a:r>
              <a:rPr lang="en-US" altLang="zh-CN" sz="1400" dirty="0"/>
              <a:t>()) {</a:t>
            </a:r>
          </a:p>
          <a:p>
            <a:r>
              <a:rPr lang="en-US" altLang="zh-CN" sz="1400" dirty="0"/>
              <a:t>		while (j != -1 &amp;&amp; b[j] !=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 j = </a:t>
            </a:r>
            <a:r>
              <a:rPr lang="en-US" altLang="zh-CN" sz="1400" dirty="0" err="1"/>
              <a:t>nxt</a:t>
            </a:r>
            <a:r>
              <a:rPr lang="en-US" altLang="zh-CN" sz="1400" dirty="0"/>
              <a:t>[j];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++,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if (j == n) {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cnt</a:t>
            </a:r>
            <a:r>
              <a:rPr lang="en-US" altLang="zh-CN" sz="1400" dirty="0"/>
              <a:t>++;</a:t>
            </a:r>
          </a:p>
          <a:p>
            <a:r>
              <a:rPr lang="en-US" altLang="zh-CN" sz="1400" dirty="0"/>
              <a:t>			j = 0;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return </a:t>
            </a:r>
            <a:r>
              <a:rPr lang="en-US" altLang="zh-CN" sz="1400" dirty="0" err="1"/>
              <a:t>cnt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794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82A0-E2F6-CCD7-BD3D-C8111CBF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698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Have Fun Coding!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08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FA69A-A763-4C26-4BE6-6AAA6A493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8FC3-1BCA-368E-BBA1-887965F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9819F6-B2C3-E911-0D2D-936434D66997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A69CB9-43F1-D1CA-5FB9-2F219B9BDB02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1A779F-9726-A958-4C09-00BA235ADBAF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593C90-3042-76E1-4DDA-82502C118C4B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CE2FB-2991-C011-8E12-CCCA99385ECB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0C4C10-AC8E-4ED4-8047-3866CB8CE9BC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261F86-657A-024D-0BDF-EC20A6C40471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1C936E-2E37-630C-1BE7-785E4FD0CFF5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542CEB-D90E-9391-DCCB-8FD245400AEB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687E6A-7A25-88AD-9940-A7B49B3E30FD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7E63D9-D4A9-401B-E3A7-8212D8F9722D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7904B6-41C3-1F13-CB3D-A87931C21EF1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AC8CE2-51D5-26D2-EEDE-B07AC253A9F9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5E1622-B763-D7D5-DA7F-F69554863A02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16FCA0-AE8A-59A2-3E2D-260B26DE598B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440CD7-FE72-B1D2-A932-CB15AAB52B60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FBF52E0-BC91-A4B7-11FC-780EC5B868C2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02F44A1-2764-F9CA-8C6D-98E55111892B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1C9FC31-2171-4B03-3A15-145A6A0648C8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44660DD-35A3-7235-C17F-DCF0AD12C8E6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535280F-65ED-CEA8-9A16-CE59259429BB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AEFF98-5088-91E6-C76F-6821EB97F6A4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61A08CE-F29E-6F97-B8DD-7BFC675DE959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3F55F79-33B7-0E28-C557-91426850FC25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1DB31343-5D0E-5FC7-42DA-2D41D43417B1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8B86E4-A37F-A61C-437D-F4B07EA3647B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FE5CD5-93D3-5ADE-977A-0AE9E2024FAF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D75E3C-AD66-A953-6CF9-D6FC0C2A848E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F5A3F41-E085-D06B-D06D-04C238723A72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A23CEE-A1B3-76E9-2067-0D5DE3C40B87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00C9E9C-C9E4-5991-A0C2-837CDF2699EC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081D2A-DFC7-24BF-674C-FBA4F97A680D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E1C872-DE82-8017-ED83-CB7E1683001E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AB739511-8574-C655-FA02-612804E7AEE6}"/>
              </a:ext>
            </a:extLst>
          </p:cNvPr>
          <p:cNvSpPr/>
          <p:nvPr/>
        </p:nvSpPr>
        <p:spPr>
          <a:xfrm>
            <a:off x="43086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022268F-8C00-140D-B1AE-2A56D0B28BD1}"/>
              </a:ext>
            </a:extLst>
          </p:cNvPr>
          <p:cNvSpPr/>
          <p:nvPr/>
        </p:nvSpPr>
        <p:spPr>
          <a:xfrm>
            <a:off x="4308661" y="3014383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A022-D14B-8BD3-0A8E-5D9D5486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8684A-21A6-1CEB-9E1F-8A148438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0B93F0-E6AF-4C1D-B27C-8B1DB11944B9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490BBE-B5E5-04B6-350C-A523E653D41B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61AB93-29C9-FB7D-F7BF-65370648D37D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96C24F-2B1C-DDAF-8439-C83113503753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6A73A3-7DB2-CC13-ADC2-B6E7E9C418B2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47DD68-7443-38BF-E432-3C36517E07F5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819ED4-38A0-B364-129C-7115DB7AAE63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2E7BA9-7383-A540-66C9-FE7CDFE3F5BA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AA1213-A8CC-A16C-4FCB-B8DDBE0DD343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B4B6F-CF88-14A2-CC48-23A3A48FCD15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280EA3-3D7F-0853-F14B-3DEE4FB9EC82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261F14-CAEA-D6BE-AB74-8187904554A7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B7E3C6-5C7B-96EF-F801-7596B9ADC641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1BB417-7339-0EE0-1589-BBA05B94E92F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5238C1-27FD-9DB9-10B8-77B4E6933721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A98246-52D8-D90B-81D4-DE6A46FB50A1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36FEA2-50ED-3F0C-F966-AA2AFE219122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704E93A-D7F4-1655-B30F-6CC007C0882D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936A06F-859A-FF4D-8DDD-58A91F2069E3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EEDA3B-A8FF-A7EF-E983-EAC0F851C5DB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64146C6-E927-DE19-C750-72944E4969B1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528C1E0-5B54-17EB-D96B-84C9C9F78D06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95EF7D6-86E5-A720-C622-6CBCD35F9475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36292B-24A0-49E7-4ACD-FB1D013A7055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3195A7C-3F5F-FE04-A96D-3F1C14D1454C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EEB3E3-BD22-7D7D-0B62-AC6DB6C61A0F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4AD38F-3C59-AF3D-E023-E1B8CB99CA51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1C8381-7765-81D1-AA28-711EA6014653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C9F421-A544-DABE-EE44-993CE5734E94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8D6A035-7696-4E9A-6118-5A3F5DE1B5AC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FC23AB-56E2-8591-BF94-CA070C59FF9C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95134C-DE85-AEF2-73F2-81CE3C886B8E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6D472BD-B1AF-9D17-4C3C-78A12DEAF6CF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FB5CC64F-0AB2-CD06-EC65-2CC88D512F56}"/>
              </a:ext>
            </a:extLst>
          </p:cNvPr>
          <p:cNvSpPr/>
          <p:nvPr/>
        </p:nvSpPr>
        <p:spPr>
          <a:xfrm>
            <a:off x="46134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60CF811A-FD8B-B6F5-4984-EF818CFAB5FF}"/>
              </a:ext>
            </a:extLst>
          </p:cNvPr>
          <p:cNvSpPr/>
          <p:nvPr/>
        </p:nvSpPr>
        <p:spPr>
          <a:xfrm>
            <a:off x="4613460" y="3056964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8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7109-93B7-8486-5DA8-2627BBB4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C3306-FC79-8B35-0DDE-93D91BF7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CB89C2-995C-A1F7-31DA-33BE27633534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C5C286-C64F-83AA-A48D-3C6EED25DF9B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DA8E53-0168-2BEF-CCC5-710CE960C2BD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52A62-8085-6733-4ED2-EDDC1D03C90D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DE51AD-5A8F-1130-B3D6-CCBA2F68A3E9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92C0E7-7C8C-4175-D17A-BD0F04DDD7DD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FA11FE-70CD-1AFA-C683-B524DC52EAD2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F6C240-CEFF-0CD7-FB76-1FF7F5E92693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7F0169-1A35-8DC6-B4D5-BE6BBE9EF998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D14E0B-5FBC-29A8-01EF-094E2BF8EC54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202476-7BC5-C288-89B0-44275B1D9324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38C3F9-429E-EDF1-7C78-64A089F07164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938538-72F6-C3DB-68BA-44A820296F20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47CA9B-6888-942B-D262-BBCC5FBBC3CB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EB7F6F-9A01-F071-208B-5D9ED758DF04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6315C5-5543-A7F0-388A-41D8C0D27C93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600EC6D-C9B6-0710-8531-F1F8602B0997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719AA82-A14B-B00A-B84B-3FB55727D1B6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0FAC8D4-D8BA-E9BC-3FD5-D0CDA29BF172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1A01D54-5ECE-3F6E-81F6-0E37274FF790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F39AC7A-68AD-EAED-E882-8B4213C3F3BC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588C6BF-78B5-0D4B-0D86-F18F733DE7D8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B66B014-F41F-1C63-E4E9-D671281AC164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E2B5509-B19B-7BB6-A613-9A75056CCF15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40D75F5-E1CE-263E-ADDD-E7279C449C09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146E09-138E-5E5F-F9CC-D9688D8D4108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792F127-0A75-5966-C225-C77B2408BCB6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436F0E1-76E5-FEAC-0FB0-3D23DA3E3431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627B4D-A949-FEA9-1777-942DF5DFBBF2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31A520D-F054-48BB-CC3B-8ADF6515F198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0AA2865-D2E7-263D-8646-B9FC8CD6E567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582F196-0F33-852F-8C6B-26E26B03BB9D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D8AC6F5-F274-BDF2-2F6B-EA1699D85B88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E736C5A9-A62C-21FC-08DD-3C79E4FB51B1}"/>
              </a:ext>
            </a:extLst>
          </p:cNvPr>
          <p:cNvSpPr/>
          <p:nvPr/>
        </p:nvSpPr>
        <p:spPr>
          <a:xfrm>
            <a:off x="49182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6E6AABCF-E494-8C92-74E8-19619332F787}"/>
              </a:ext>
            </a:extLst>
          </p:cNvPr>
          <p:cNvSpPr/>
          <p:nvPr/>
        </p:nvSpPr>
        <p:spPr>
          <a:xfrm>
            <a:off x="4918261" y="3061446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5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C2162-CF16-3F42-0863-925D4B8A0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BDB16-742A-4090-18FD-25E593F2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：字符串匹配算法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4B0F4D-874F-04AB-5C84-0441DE6C5BA9}"/>
              </a:ext>
            </a:extLst>
          </p:cNvPr>
          <p:cNvSpPr/>
          <p:nvPr/>
        </p:nvSpPr>
        <p:spPr>
          <a:xfrm>
            <a:off x="36307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D45CAA-1C7E-5113-A229-E06648457BED}"/>
              </a:ext>
            </a:extLst>
          </p:cNvPr>
          <p:cNvSpPr/>
          <p:nvPr/>
        </p:nvSpPr>
        <p:spPr>
          <a:xfrm>
            <a:off x="39355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5D524D-5557-009A-D784-450AB97E11F0}"/>
              </a:ext>
            </a:extLst>
          </p:cNvPr>
          <p:cNvSpPr/>
          <p:nvPr/>
        </p:nvSpPr>
        <p:spPr>
          <a:xfrm>
            <a:off x="42403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111862-46F5-D33E-94ED-3B36B88B4AA9}"/>
              </a:ext>
            </a:extLst>
          </p:cNvPr>
          <p:cNvSpPr/>
          <p:nvPr/>
        </p:nvSpPr>
        <p:spPr>
          <a:xfrm>
            <a:off x="4545106" y="240254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A9273B-C85B-81B6-2360-A7E07036DCCF}"/>
              </a:ext>
            </a:extLst>
          </p:cNvPr>
          <p:cNvSpPr/>
          <p:nvPr/>
        </p:nvSpPr>
        <p:spPr>
          <a:xfrm>
            <a:off x="4849906" y="240254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25BF58-E907-6298-0463-E2EF589B0F00}"/>
              </a:ext>
            </a:extLst>
          </p:cNvPr>
          <p:cNvSpPr/>
          <p:nvPr/>
        </p:nvSpPr>
        <p:spPr>
          <a:xfrm>
            <a:off x="51547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330DE6-A749-2210-B96D-823A8645A97F}"/>
              </a:ext>
            </a:extLst>
          </p:cNvPr>
          <p:cNvSpPr/>
          <p:nvPr/>
        </p:nvSpPr>
        <p:spPr>
          <a:xfrm>
            <a:off x="5459506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3E72E-B3A4-46B5-582F-E0FDCBA980D4}"/>
              </a:ext>
            </a:extLst>
          </p:cNvPr>
          <p:cNvSpPr/>
          <p:nvPr/>
        </p:nvSpPr>
        <p:spPr>
          <a:xfrm>
            <a:off x="5764306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75D04D-3745-FDF2-7417-3DB0A3510BBE}"/>
              </a:ext>
            </a:extLst>
          </p:cNvPr>
          <p:cNvSpPr/>
          <p:nvPr/>
        </p:nvSpPr>
        <p:spPr>
          <a:xfrm>
            <a:off x="60556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73E60D-FA12-33D6-3242-10F36098D2D4}"/>
              </a:ext>
            </a:extLst>
          </p:cNvPr>
          <p:cNvSpPr/>
          <p:nvPr/>
        </p:nvSpPr>
        <p:spPr>
          <a:xfrm>
            <a:off x="63604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61A28D-ADC6-D0F4-2D50-3538F5C44105}"/>
              </a:ext>
            </a:extLst>
          </p:cNvPr>
          <p:cNvSpPr/>
          <p:nvPr/>
        </p:nvSpPr>
        <p:spPr>
          <a:xfrm>
            <a:off x="66652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6F85A0-5009-D49C-BEE9-1A169908152F}"/>
              </a:ext>
            </a:extLst>
          </p:cNvPr>
          <p:cNvSpPr/>
          <p:nvPr/>
        </p:nvSpPr>
        <p:spPr>
          <a:xfrm>
            <a:off x="69700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25088C-4C89-D562-4344-8023EFD4A2C2}"/>
              </a:ext>
            </a:extLst>
          </p:cNvPr>
          <p:cNvSpPr/>
          <p:nvPr/>
        </p:nvSpPr>
        <p:spPr>
          <a:xfrm>
            <a:off x="72748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4C47C5-11E3-CF5D-A325-D7784DA84055}"/>
              </a:ext>
            </a:extLst>
          </p:cNvPr>
          <p:cNvSpPr/>
          <p:nvPr/>
        </p:nvSpPr>
        <p:spPr>
          <a:xfrm>
            <a:off x="75796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08E0D1-4935-7E6E-A75B-BA3CA3524B81}"/>
              </a:ext>
            </a:extLst>
          </p:cNvPr>
          <p:cNvSpPr/>
          <p:nvPr/>
        </p:nvSpPr>
        <p:spPr>
          <a:xfrm>
            <a:off x="7884459" y="240254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EB30FE-B3B6-33A7-AFB5-BC492B7957E8}"/>
              </a:ext>
            </a:extLst>
          </p:cNvPr>
          <p:cNvSpPr/>
          <p:nvPr/>
        </p:nvSpPr>
        <p:spPr>
          <a:xfrm>
            <a:off x="8189259" y="240254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653E8FA-4A0D-06E7-3DDA-BC5E84D8A628}"/>
              </a:ext>
            </a:extLst>
          </p:cNvPr>
          <p:cNvGrpSpPr/>
          <p:nvPr/>
        </p:nvGrpSpPr>
        <p:grpSpPr>
          <a:xfrm>
            <a:off x="2519082" y="2597521"/>
            <a:ext cx="558054" cy="129990"/>
            <a:chOff x="1389529" y="2442881"/>
            <a:chExt cx="558054" cy="1299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653190C-FF03-E3EB-5876-631831B8E7FE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599D584-EC48-5200-7604-B5CA49859035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1349FD4-0E19-618A-6CBF-A4CC645266C7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E3E9AB-49AB-E19F-8174-006F576F01FB}"/>
              </a:ext>
            </a:extLst>
          </p:cNvPr>
          <p:cNvGrpSpPr/>
          <p:nvPr/>
        </p:nvGrpSpPr>
        <p:grpSpPr>
          <a:xfrm>
            <a:off x="8798859" y="2597520"/>
            <a:ext cx="558054" cy="129990"/>
            <a:chOff x="1389529" y="2442881"/>
            <a:chExt cx="558054" cy="12999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601FCDD-3470-57FC-252C-FA7300330642}"/>
                </a:ext>
              </a:extLst>
            </p:cNvPr>
            <p:cNvSpPr/>
            <p:nvPr/>
          </p:nvSpPr>
          <p:spPr>
            <a:xfrm>
              <a:off x="1389529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0218502-F606-C1D7-B930-1279D6F43731}"/>
                </a:ext>
              </a:extLst>
            </p:cNvPr>
            <p:cNvSpPr/>
            <p:nvPr/>
          </p:nvSpPr>
          <p:spPr>
            <a:xfrm>
              <a:off x="1600200" y="2442882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73A2794-4EE5-71A1-3D5A-0C019B649419}"/>
                </a:ext>
              </a:extLst>
            </p:cNvPr>
            <p:cNvSpPr/>
            <p:nvPr/>
          </p:nvSpPr>
          <p:spPr>
            <a:xfrm>
              <a:off x="1817594" y="2442881"/>
              <a:ext cx="129989" cy="129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D407BDC-D6C7-7330-D138-6F5B7D7C2D2D}"/>
              </a:ext>
            </a:extLst>
          </p:cNvPr>
          <p:cNvSpPr/>
          <p:nvPr/>
        </p:nvSpPr>
        <p:spPr>
          <a:xfrm>
            <a:off x="36251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04C8EA-C8F8-B344-8AE6-28BA77B8AD59}"/>
              </a:ext>
            </a:extLst>
          </p:cNvPr>
          <p:cNvSpPr/>
          <p:nvPr/>
        </p:nvSpPr>
        <p:spPr>
          <a:xfrm>
            <a:off x="39299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CB325B-E90C-E84A-1DAE-E3A0EC566CD5}"/>
              </a:ext>
            </a:extLst>
          </p:cNvPr>
          <p:cNvSpPr/>
          <p:nvPr/>
        </p:nvSpPr>
        <p:spPr>
          <a:xfrm>
            <a:off x="42347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CCE2C0-3A62-A776-D3F5-123627934F4D}"/>
              </a:ext>
            </a:extLst>
          </p:cNvPr>
          <p:cNvSpPr/>
          <p:nvPr/>
        </p:nvSpPr>
        <p:spPr>
          <a:xfrm>
            <a:off x="4539503" y="3429000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40BB531-96AF-0E78-00B4-AF030BB9E15E}"/>
              </a:ext>
            </a:extLst>
          </p:cNvPr>
          <p:cNvSpPr/>
          <p:nvPr/>
        </p:nvSpPr>
        <p:spPr>
          <a:xfrm>
            <a:off x="4844303" y="3429001"/>
            <a:ext cx="291353" cy="5199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F7ED82-FE09-2C9A-2AD3-7D6E692F484C}"/>
              </a:ext>
            </a:extLst>
          </p:cNvPr>
          <p:cNvSpPr/>
          <p:nvPr/>
        </p:nvSpPr>
        <p:spPr>
          <a:xfrm>
            <a:off x="51491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BE2047F-A30F-36C8-2E89-FC5711EB82E0}"/>
              </a:ext>
            </a:extLst>
          </p:cNvPr>
          <p:cNvSpPr/>
          <p:nvPr/>
        </p:nvSpPr>
        <p:spPr>
          <a:xfrm>
            <a:off x="5453903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3DBC0DB-A980-5FCA-E5F7-7C62AB22074B}"/>
              </a:ext>
            </a:extLst>
          </p:cNvPr>
          <p:cNvSpPr/>
          <p:nvPr/>
        </p:nvSpPr>
        <p:spPr>
          <a:xfrm>
            <a:off x="5758703" y="3429000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6C2891-DCF3-3B4B-BEFD-0A4421BCDB5E}"/>
              </a:ext>
            </a:extLst>
          </p:cNvPr>
          <p:cNvSpPr/>
          <p:nvPr/>
        </p:nvSpPr>
        <p:spPr>
          <a:xfrm>
            <a:off x="6050056" y="3429001"/>
            <a:ext cx="291353" cy="5199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36239EA2-27EC-B73C-3E5E-4FF450148106}"/>
              </a:ext>
            </a:extLst>
          </p:cNvPr>
          <p:cNvSpPr/>
          <p:nvPr/>
        </p:nvSpPr>
        <p:spPr>
          <a:xfrm>
            <a:off x="5223061" y="1982739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79802348-7324-5E1C-EBE6-F73D8BBAF51B}"/>
              </a:ext>
            </a:extLst>
          </p:cNvPr>
          <p:cNvSpPr/>
          <p:nvPr/>
        </p:nvSpPr>
        <p:spPr>
          <a:xfrm>
            <a:off x="5223061" y="3065928"/>
            <a:ext cx="143435" cy="322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8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1985</Words>
  <Application>Microsoft Office PowerPoint</Application>
  <PresentationFormat>宽屏</PresentationFormat>
  <Paragraphs>458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等线</vt:lpstr>
      <vt:lpstr>等线 Light</vt:lpstr>
      <vt:lpstr>Arial</vt:lpstr>
      <vt:lpstr>Office 主题​​</vt:lpstr>
      <vt:lpstr>算法串讲</vt:lpstr>
      <vt:lpstr>算法串讲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KMP：字符串匹配算法</vt:lpstr>
      <vt:lpstr>Have Fun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2</cp:revision>
  <dcterms:created xsi:type="dcterms:W3CDTF">2025-04-03T08:34:56Z</dcterms:created>
  <dcterms:modified xsi:type="dcterms:W3CDTF">2025-04-09T10:06:52Z</dcterms:modified>
</cp:coreProperties>
</file>