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5" r:id="rId9"/>
    <p:sldId id="266" r:id="rId10"/>
    <p:sldId id="264" r:id="rId11"/>
    <p:sldId id="263" r:id="rId12"/>
    <p:sldId id="262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98F03-B613-F464-AFB3-64FE18F87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D5CAC5-B382-1FB5-8BFE-D84C1DBC3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596D5-30E2-3C78-7A4E-3B4D9151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B5FB-4C14-43C3-AA22-5A8037BFB4C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E97A8-F794-FB8A-31C1-E6829EFC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BC19D-914F-EDD4-C5AC-97A5F09C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58F-7D21-4E26-8243-0BA04383E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38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EFF85-0D7A-D42F-441E-4B9002EE3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5166A9-E8E6-E0AE-C84A-BF650DA74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72A15-977E-6FD5-5961-5956940D9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B5FB-4C14-43C3-AA22-5A8037BFB4C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725170-0AF8-13A3-F203-49CA93D9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C884B-673F-2E4B-BD14-0867C43E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58F-7D21-4E26-8243-0BA04383E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2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40DF9F-3902-D456-36F3-94F485BEB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A88E42-0874-1AA3-C6F0-E218231FC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E10512-32D1-D707-5291-0BF60D78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B5FB-4C14-43C3-AA22-5A8037BFB4C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9293A-0AF2-6458-F92F-F5F49E10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5D26F-334A-489F-2FC5-93CFCB32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58F-7D21-4E26-8243-0BA04383E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62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5AFA3-0FAA-0DDA-A113-E687C010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DEB8A7-779C-B000-970B-DD9CDC93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4F2D05-F953-2A13-3D68-7F7654FC0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B5FB-4C14-43C3-AA22-5A8037BFB4C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B2D8D-0B76-A560-E42E-6128354B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C40147-89B3-BF0A-9C5E-A8A2E0BD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58F-7D21-4E26-8243-0BA04383E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05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7A838D-3960-6075-8DD3-3783D1B0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F79489-BDAC-69EA-4D38-0C079B667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3EBD6-7DE7-478A-235F-63C5F92F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B5FB-4C14-43C3-AA22-5A8037BFB4C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7734E-1F40-A7CA-AFED-52D07873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EB1A7-FFD3-A45C-2B74-0DBFC81D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58F-7D21-4E26-8243-0BA04383E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728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30004-F408-7B2F-77D3-1DA0BFB8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5DC141-698A-320B-79B6-0D3A05BC3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04935B-251F-F1EF-3768-E50A30CCD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70E31-15BE-2ECC-80C2-4BC8F5EE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B5FB-4C14-43C3-AA22-5A8037BFB4C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2419A6-9E82-CE76-4289-1C9664AE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1F66C8-CB99-1F62-D3C5-5423832D9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58F-7D21-4E26-8243-0BA04383E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87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455F5-C396-0227-8119-AD8695E5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4B8702-A0E8-484A-2739-5F3EF05C2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D99299-B626-0523-2FED-24D9B4E7C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0C7CB9-3090-88CE-FC58-FDA0C387C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8C0F43-393A-DD03-11B4-20B8F37B0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FA7311-3745-7F01-301F-28498653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B5FB-4C14-43C3-AA22-5A8037BFB4C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FD9E34-941B-83FF-0562-CDBCA20CE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CAAD66-86BC-048D-87A1-9AE08EA2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58F-7D21-4E26-8243-0BA04383E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3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E0A19-D55E-A465-852E-6070A70E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8F9343-06C2-910A-849A-E17CEB3D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B5FB-4C14-43C3-AA22-5A8037BFB4C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93BF22-0B89-F96E-77B2-E4EF0AD7C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575072-CC7D-AB17-1F34-D2798D001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58F-7D21-4E26-8243-0BA04383E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E3C3C2-AC85-6ED2-7DA3-03EF78CD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B5FB-4C14-43C3-AA22-5A8037BFB4C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59E73A-32BF-1FEF-4B36-C9A7902D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B1C385-58C2-138B-BF26-CB4042D0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58F-7D21-4E26-8243-0BA04383E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48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F5813-4EF9-2671-0379-91598BC5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2CFBF-9380-71DF-BFC5-3439CF4B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1BFF2C-5CF0-A4D5-6CF1-B82D656DF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C4C17-1F88-848D-8AEA-21FEF832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B5FB-4C14-43C3-AA22-5A8037BFB4C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F1158-CBCE-CD9B-4A51-04B854E1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C7AA26-928E-16CF-B0FB-AF6AC13D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58F-7D21-4E26-8243-0BA04383E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11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3FD9C-19C3-73F2-6A17-6C71B8C45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99A533-211F-9313-4373-68DBD13EB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F7FAC3-8EAF-1AF4-F66B-5DC040AC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5A941D-72B3-EEB9-B8BF-0143F80D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5B5FB-4C14-43C3-AA22-5A8037BFB4C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DF1B45-93FC-C331-9EB7-069B943A5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9671C-B12C-84BD-405D-B84EA86E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9358F-7D21-4E26-8243-0BA04383E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4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731C20-8784-C5B7-A790-F397C068C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AFAD49-2331-9D43-1D92-F912CC4D4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3A6F19-6201-03FA-74EF-F0B5F2501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5B5FB-4C14-43C3-AA22-5A8037BFB4C8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09323-CF54-666F-DBF8-28E652D62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887AC-3EBA-69B5-49BE-155138043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9358F-7D21-4E26-8243-0BA04383E0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8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7" Type="http://schemas.openxmlformats.org/officeDocument/2006/relationships/slide" Target="slide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slide" Target="slide10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33830-B7CA-8867-05E6-CE88FD742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调试</a:t>
            </a:r>
            <a:r>
              <a:rPr lang="en-US" altLang="zh-CN" dirty="0"/>
              <a:t>C++</a:t>
            </a:r>
            <a:r>
              <a:rPr lang="zh-CN" altLang="en-US" dirty="0"/>
              <a:t>程序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1EAD65-D011-CBD4-E758-D0B4972749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82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7C8CF-4A8A-E268-3EDB-4C155AD2A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E3783-9746-6350-0766-4E91FC761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调试器调试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7C3D2C-6AC0-DBA4-0B54-CB341B601B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2" t="42512" r="86425" b="39266"/>
          <a:stretch/>
        </p:blipFill>
        <p:spPr>
          <a:xfrm>
            <a:off x="4548628" y="2162114"/>
            <a:ext cx="3094743" cy="2583289"/>
          </a:xfrm>
          <a:prstGeom prst="rect">
            <a:avLst/>
          </a:prstGeom>
        </p:spPr>
      </p:pic>
      <p:sp>
        <p:nvSpPr>
          <p:cNvPr id="10" name="矩形 9">
            <a:hlinkClick r:id="rId3" action="ppaction://hlinksldjump"/>
            <a:extLst>
              <a:ext uri="{FF2B5EF4-FFF2-40B4-BE49-F238E27FC236}">
                <a16:creationId xmlns:a16="http://schemas.microsoft.com/office/drawing/2014/main" id="{72C07659-834C-19BD-752F-36001F2BBC3A}"/>
              </a:ext>
            </a:extLst>
          </p:cNvPr>
          <p:cNvSpPr/>
          <p:nvPr/>
        </p:nvSpPr>
        <p:spPr>
          <a:xfrm>
            <a:off x="5212597" y="1690688"/>
            <a:ext cx="1043552" cy="3447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DD3C3EF-CD68-70F8-B58E-16194008200A}"/>
              </a:ext>
            </a:extLst>
          </p:cNvPr>
          <p:cNvGrpSpPr/>
          <p:nvPr/>
        </p:nvGrpSpPr>
        <p:grpSpPr>
          <a:xfrm>
            <a:off x="1369017" y="2262753"/>
            <a:ext cx="6281980" cy="1427748"/>
            <a:chOff x="1369017" y="2262753"/>
            <a:chExt cx="6281980" cy="142774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DB011A2-F22F-A6A7-449B-294A5E919C45}"/>
                </a:ext>
              </a:extLst>
            </p:cNvPr>
            <p:cNvSpPr/>
            <p:nvPr/>
          </p:nvSpPr>
          <p:spPr>
            <a:xfrm>
              <a:off x="4597831" y="2262753"/>
              <a:ext cx="3053166" cy="4184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0D2E4DAC-B2F8-F867-1B91-818FD29BE6DF}"/>
                </a:ext>
              </a:extLst>
            </p:cNvPr>
            <p:cNvCxnSpPr/>
            <p:nvPr/>
          </p:nvCxnSpPr>
          <p:spPr>
            <a:xfrm flipV="1">
              <a:off x="3301139" y="2506870"/>
              <a:ext cx="1247489" cy="4688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D673CCE-1E2B-9ADC-2156-94383D951498}"/>
                </a:ext>
              </a:extLst>
            </p:cNvPr>
            <p:cNvSpPr txBox="1"/>
            <p:nvPr/>
          </p:nvSpPr>
          <p:spPr>
            <a:xfrm>
              <a:off x="1369017" y="3044170"/>
              <a:ext cx="27238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调用栈，可以看到函数的</a:t>
              </a:r>
              <a:endParaRPr lang="en-US" altLang="zh-CN" dirty="0"/>
            </a:p>
            <a:p>
              <a:r>
                <a:rPr lang="zh-CN" altLang="en-US" dirty="0"/>
                <a:t>调用层级和入口位置</a:t>
              </a:r>
            </a:p>
          </p:txBody>
        </p:sp>
      </p:grpSp>
      <p:sp>
        <p:nvSpPr>
          <p:cNvPr id="12" name="动作按钮: 后退或前一项 11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F2AF961-3879-37E2-0886-C2B14F7EE559}"/>
              </a:ext>
            </a:extLst>
          </p:cNvPr>
          <p:cNvSpPr/>
          <p:nvPr/>
        </p:nvSpPr>
        <p:spPr>
          <a:xfrm>
            <a:off x="10828149" y="6028841"/>
            <a:ext cx="578604" cy="464034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2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F7C2C-321E-9B83-1CE0-C5AB2C6D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调试器调试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94DD6F-219B-53BE-D904-7B11B6822C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47" t="2900" r="50000" b="89851"/>
          <a:stretch/>
        </p:blipFill>
        <p:spPr>
          <a:xfrm>
            <a:off x="4370521" y="3270142"/>
            <a:ext cx="3352799" cy="1676134"/>
          </a:xfrm>
          <a:prstGeom prst="rect">
            <a:avLst/>
          </a:prstGeom>
        </p:spPr>
      </p:pic>
      <p:grpSp>
        <p:nvGrpSpPr>
          <p:cNvPr id="34" name="组合 33">
            <a:extLst>
              <a:ext uri="{FF2B5EF4-FFF2-40B4-BE49-F238E27FC236}">
                <a16:creationId xmlns:a16="http://schemas.microsoft.com/office/drawing/2014/main" id="{E6A3A0B9-216D-3BF5-988E-1DD26E0D1B0D}"/>
              </a:ext>
            </a:extLst>
          </p:cNvPr>
          <p:cNvGrpSpPr/>
          <p:nvPr/>
        </p:nvGrpSpPr>
        <p:grpSpPr>
          <a:xfrm>
            <a:off x="2128434" y="2190979"/>
            <a:ext cx="7410640" cy="3859443"/>
            <a:chOff x="2128434" y="2190979"/>
            <a:chExt cx="7410640" cy="3859443"/>
          </a:xfrm>
        </p:grpSpPr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BB6A35F2-9637-AEAB-9ADA-3B4AE6015A63}"/>
                </a:ext>
              </a:extLst>
            </p:cNvPr>
            <p:cNvCxnSpPr/>
            <p:nvPr/>
          </p:nvCxnSpPr>
          <p:spPr>
            <a:xfrm flipV="1">
              <a:off x="3869410" y="3874576"/>
              <a:ext cx="1146875" cy="5631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C1B993F-02C3-92FC-254A-A81CD0DC84CA}"/>
                </a:ext>
              </a:extLst>
            </p:cNvPr>
            <p:cNvSpPr txBox="1"/>
            <p:nvPr/>
          </p:nvSpPr>
          <p:spPr>
            <a:xfrm>
              <a:off x="2128434" y="4437726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运行到下一个断点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E88ADA6-1B8B-5B4D-F728-32D773BDE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9756" y="3874531"/>
              <a:ext cx="237640" cy="128123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50E21D6-D1CC-40C9-CD2A-A500617B9F21}"/>
                </a:ext>
              </a:extLst>
            </p:cNvPr>
            <p:cNvSpPr txBox="1"/>
            <p:nvPr/>
          </p:nvSpPr>
          <p:spPr>
            <a:xfrm>
              <a:off x="3716903" y="5227499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运行到下一步</a:t>
              </a:r>
              <a:endParaRPr lang="en-US" altLang="zh-CN" dirty="0"/>
            </a:p>
            <a:p>
              <a:r>
                <a:rPr lang="zh-CN" altLang="en-US" dirty="0"/>
                <a:t>（不进入函数）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92D0702-4F72-6043-124F-E722AE77AC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5520" y="3921071"/>
              <a:ext cx="41328" cy="141129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E051C0B-21AD-ECF1-4B40-E837D90FCD09}"/>
                </a:ext>
              </a:extLst>
            </p:cNvPr>
            <p:cNvSpPr txBox="1"/>
            <p:nvPr/>
          </p:nvSpPr>
          <p:spPr>
            <a:xfrm>
              <a:off x="5455296" y="5404091"/>
              <a:ext cx="15696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运行到下一步</a:t>
              </a:r>
              <a:endParaRPr lang="en-US" altLang="zh-CN" dirty="0"/>
            </a:p>
            <a:p>
              <a:r>
                <a:rPr lang="zh-CN" altLang="en-US" dirty="0"/>
                <a:t>（进入函数）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88AAB00-7604-ECD4-59A7-D380F887B7B8}"/>
                </a:ext>
              </a:extLst>
            </p:cNvPr>
            <p:cNvCxnSpPr>
              <a:cxnSpLocks/>
            </p:cNvCxnSpPr>
            <p:nvPr/>
          </p:nvCxnSpPr>
          <p:spPr>
            <a:xfrm>
              <a:off x="6046920" y="2617457"/>
              <a:ext cx="176694" cy="91928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CB1AA40-4E35-B424-EC07-A44F0DED00DB}"/>
                </a:ext>
              </a:extLst>
            </p:cNvPr>
            <p:cNvSpPr txBox="1"/>
            <p:nvPr/>
          </p:nvSpPr>
          <p:spPr>
            <a:xfrm>
              <a:off x="4635228" y="2235220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跳出当前函数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77DD053E-4F1D-0D75-FB99-3418EC3E5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0150" y="2604552"/>
              <a:ext cx="364806" cy="103693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33C3440-9677-F923-F744-5AB4A166678C}"/>
                </a:ext>
              </a:extLst>
            </p:cNvPr>
            <p:cNvSpPr txBox="1"/>
            <p:nvPr/>
          </p:nvSpPr>
          <p:spPr>
            <a:xfrm>
              <a:off x="6492442" y="2190979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重新开始调试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F96808D-E3AC-7C56-4DCC-F045A735A3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513" y="3537601"/>
              <a:ext cx="1277565" cy="2077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6FFCD77-9852-6780-38DB-9EC4AC157B03}"/>
                </a:ext>
              </a:extLst>
            </p:cNvPr>
            <p:cNvSpPr txBox="1"/>
            <p:nvPr/>
          </p:nvSpPr>
          <p:spPr>
            <a:xfrm>
              <a:off x="8431078" y="327014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结束调试</a:t>
              </a:r>
            </a:p>
          </p:txBody>
        </p:sp>
      </p:grpSp>
      <p:sp>
        <p:nvSpPr>
          <p:cNvPr id="35" name="动作按钮: 后退或前一项 3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924F855-3996-CECA-306F-8BE2F9918903}"/>
              </a:ext>
            </a:extLst>
          </p:cNvPr>
          <p:cNvSpPr/>
          <p:nvPr/>
        </p:nvSpPr>
        <p:spPr>
          <a:xfrm>
            <a:off x="10833315" y="6096000"/>
            <a:ext cx="604434" cy="516610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141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E938C-EC98-93D8-55A0-96119BF4A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050AD-EEDF-2CED-CE58-C05D45AC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调试器调试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810306-446F-666B-3EBD-8307C1F149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3" t="4418" r="86523" b="58684"/>
          <a:stretch/>
        </p:blipFill>
        <p:spPr>
          <a:xfrm>
            <a:off x="4589930" y="1819835"/>
            <a:ext cx="2519082" cy="429251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4B61DB0-5D0A-2F09-1C10-67B816E2F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656" y="1819835"/>
            <a:ext cx="2528356" cy="4292518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845F6B5C-4274-2FF1-D29F-7AA92616C301}"/>
              </a:ext>
            </a:extLst>
          </p:cNvPr>
          <p:cNvGrpSpPr/>
          <p:nvPr/>
        </p:nvGrpSpPr>
        <p:grpSpPr>
          <a:xfrm>
            <a:off x="2272553" y="2017059"/>
            <a:ext cx="3115235" cy="774984"/>
            <a:chOff x="2272553" y="2017059"/>
            <a:chExt cx="3115235" cy="77498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87E2D44-19E9-B79A-5D86-20FE899927A8}"/>
                </a:ext>
              </a:extLst>
            </p:cNvPr>
            <p:cNvSpPr/>
            <p:nvPr/>
          </p:nvSpPr>
          <p:spPr>
            <a:xfrm>
              <a:off x="4679576" y="2017059"/>
              <a:ext cx="708212" cy="4751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6E6582BD-61DA-69A3-E5A1-5A15FD727D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6212" y="2299447"/>
              <a:ext cx="887506" cy="2465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D5820DF-7462-AE25-EB7A-AA49C92E90C1}"/>
                </a:ext>
              </a:extLst>
            </p:cNvPr>
            <p:cNvSpPr txBox="1"/>
            <p:nvPr/>
          </p:nvSpPr>
          <p:spPr>
            <a:xfrm>
              <a:off x="2272553" y="2422711"/>
              <a:ext cx="1649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查看局部变量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2640FA5-1057-FCCC-499B-5E32CCC43556}"/>
              </a:ext>
            </a:extLst>
          </p:cNvPr>
          <p:cNvGrpSpPr/>
          <p:nvPr/>
        </p:nvGrpSpPr>
        <p:grpSpPr>
          <a:xfrm>
            <a:off x="2126875" y="2915307"/>
            <a:ext cx="4982137" cy="1051983"/>
            <a:chOff x="2272553" y="2017059"/>
            <a:chExt cx="4887202" cy="105198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001D52C-780F-C595-8620-BD2276D440A7}"/>
                </a:ext>
              </a:extLst>
            </p:cNvPr>
            <p:cNvSpPr/>
            <p:nvPr/>
          </p:nvSpPr>
          <p:spPr>
            <a:xfrm>
              <a:off x="4679576" y="2017059"/>
              <a:ext cx="2480179" cy="4751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5EEA7DE-A2AA-AF83-4942-5ECA69ACFD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56212" y="2299447"/>
              <a:ext cx="887506" cy="2465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D40F197-56C8-0C69-04F6-C008388A5B7A}"/>
                </a:ext>
              </a:extLst>
            </p:cNvPr>
            <p:cNvSpPr txBox="1"/>
            <p:nvPr/>
          </p:nvSpPr>
          <p:spPr>
            <a:xfrm>
              <a:off x="2272553" y="2422711"/>
              <a:ext cx="1649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查看自定义变量或者表达式</a:t>
              </a:r>
            </a:p>
          </p:txBody>
        </p:sp>
      </p:grpSp>
      <p:sp>
        <p:nvSpPr>
          <p:cNvPr id="18" name="动作按钮: 后退或前一项 17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DB44638F-6524-5515-2E11-81D5FF86B425}"/>
              </a:ext>
            </a:extLst>
          </p:cNvPr>
          <p:cNvSpPr/>
          <p:nvPr/>
        </p:nvSpPr>
        <p:spPr>
          <a:xfrm>
            <a:off x="10986247" y="6167718"/>
            <a:ext cx="439271" cy="448235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18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8F87B-A4D3-ADBA-36DE-9A68FA86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047" y="276621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27119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0A999-9032-CEE8-853D-820AB245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插装打印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CDC37-056A-B4F1-978E-CFD14C666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最简单的方法：在合适的位置打印你想看的结果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71F8E48-C99C-BE55-2F68-6AC8A9CD3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61" y="3107595"/>
            <a:ext cx="3675370" cy="26477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E418CD0-3E27-856A-AD2D-EB86F575C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083" y="3107594"/>
            <a:ext cx="2834518" cy="26455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0C2BF9-6E01-E816-CAA9-78D1BF6B44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48" b="39934"/>
          <a:stretch/>
        </p:blipFill>
        <p:spPr>
          <a:xfrm>
            <a:off x="8861554" y="3107594"/>
            <a:ext cx="1474864" cy="264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88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8616E-1AE6-9F97-8C4C-78D8F013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插装打印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DC3886-AEB0-FD5B-6C40-8BB72D05D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6954"/>
            <a:ext cx="10515600" cy="4351338"/>
          </a:xfrm>
        </p:spPr>
        <p:txBody>
          <a:bodyPr/>
          <a:lstStyle/>
          <a:p>
            <a:r>
              <a:rPr lang="zh-CN" altLang="en-US" dirty="0"/>
              <a:t>弊端：</a:t>
            </a:r>
            <a:endParaRPr lang="en-US" altLang="zh-CN" dirty="0"/>
          </a:p>
          <a:p>
            <a:pPr marL="914400" lvl="1" indent="-457200">
              <a:buAutoNum type="arabicPeriod"/>
            </a:pPr>
            <a:r>
              <a:rPr lang="zh-CN" altLang="en-US" dirty="0"/>
              <a:t>可能产生一大堆调试输出，看不清楚想看的东西</a:t>
            </a:r>
            <a:endParaRPr lang="en-US" altLang="zh-CN" dirty="0"/>
          </a:p>
          <a:p>
            <a:pPr marL="914400" lvl="1" indent="-457200">
              <a:buAutoNum type="arabicPeriod"/>
            </a:pPr>
            <a:r>
              <a:rPr lang="zh-CN" altLang="en-US" dirty="0"/>
              <a:t>为了看清楚，需要去添加各种输出标记，很麻烦</a:t>
            </a:r>
            <a:endParaRPr lang="en-US" altLang="zh-CN" dirty="0"/>
          </a:p>
          <a:p>
            <a:pPr marL="914400" lvl="1" indent="-457200">
              <a:buAutoNum type="arabicPeriod"/>
            </a:pPr>
            <a:r>
              <a:rPr lang="zh-CN" altLang="en-US" dirty="0"/>
              <a:t>工程各处插装打印语句，可能会忘了某个输出是在哪里打印的</a:t>
            </a:r>
            <a:endParaRPr lang="en-US" altLang="zh-CN" dirty="0"/>
          </a:p>
          <a:p>
            <a:pPr marL="914400" lvl="1" indent="-457200">
              <a:buAutoNum type="arabicPeriod"/>
            </a:pPr>
            <a:r>
              <a:rPr lang="zh-CN" altLang="en-US" dirty="0"/>
              <a:t>造成编译</a:t>
            </a:r>
            <a:r>
              <a:rPr lang="en-US" altLang="zh-CN" dirty="0"/>
              <a:t>/</a:t>
            </a:r>
            <a:r>
              <a:rPr lang="zh-CN" altLang="en-US" dirty="0"/>
              <a:t>运行负担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……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78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A2BF3-F34B-F8D7-B82E-A9904448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插装打印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AE014-3549-0555-0A03-5CEE016B4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166"/>
            <a:ext cx="10515600" cy="4351338"/>
          </a:xfrm>
        </p:spPr>
        <p:txBody>
          <a:bodyPr/>
          <a:lstStyle/>
          <a:p>
            <a:r>
              <a:rPr lang="zh-CN" altLang="en-US" dirty="0"/>
              <a:t>改进：用编译选项控制打印范围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C473FE9-81A2-97F0-CF53-099B30BA2BDE}"/>
              </a:ext>
            </a:extLst>
          </p:cNvPr>
          <p:cNvGrpSpPr/>
          <p:nvPr/>
        </p:nvGrpSpPr>
        <p:grpSpPr>
          <a:xfrm>
            <a:off x="3079376" y="2288375"/>
            <a:ext cx="5995391" cy="4237235"/>
            <a:chOff x="2720300" y="1993971"/>
            <a:chExt cx="6751400" cy="469748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B7396D0-E699-4FF0-34F9-D53CED764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0300" y="3429000"/>
              <a:ext cx="6751400" cy="326245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7D1596A-7FD9-99F9-0942-7A1BD560A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0300" y="1993971"/>
              <a:ext cx="6751399" cy="1360233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321A6973-02E8-D1F9-9D64-1FB050130EAB}"/>
              </a:ext>
            </a:extLst>
          </p:cNvPr>
          <p:cNvSpPr/>
          <p:nvPr/>
        </p:nvSpPr>
        <p:spPr>
          <a:xfrm>
            <a:off x="2895599" y="2200836"/>
            <a:ext cx="1819835" cy="6858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0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F0CF9-858D-1FD3-A6E2-56C77523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调试器调试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FA974-5BB7-ACE0-E208-87AAA2AE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比较万能的调试方法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B28484-83B2-CFC3-16FF-C837DA63A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04564"/>
            <a:ext cx="3306978" cy="26905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45608D9-2ADC-9FF3-90E5-7978EA5B8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505" y="3429000"/>
            <a:ext cx="3486637" cy="14003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D386FE-9796-AB84-BBA3-7A5944CC3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6469" y="2613212"/>
            <a:ext cx="3742725" cy="313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CAEB3-6492-740A-6F9A-5D6DCCA7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调试器调试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2D0804-0E15-F493-8CA8-3435F9ED6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44" y="1546412"/>
            <a:ext cx="9204511" cy="5174934"/>
          </a:xfrm>
          <a:prstGeom prst="rect">
            <a:avLst/>
          </a:prstGeom>
        </p:spPr>
      </p:pic>
      <p:sp>
        <p:nvSpPr>
          <p:cNvPr id="9" name="矩形 8">
            <a:hlinkClick r:id="rId3" action="ppaction://hlinksldjump"/>
            <a:extLst>
              <a:ext uri="{FF2B5EF4-FFF2-40B4-BE49-F238E27FC236}">
                <a16:creationId xmlns:a16="http://schemas.microsoft.com/office/drawing/2014/main" id="{17D00EE7-7800-55C8-E587-D72DC29535D5}"/>
              </a:ext>
            </a:extLst>
          </p:cNvPr>
          <p:cNvSpPr/>
          <p:nvPr/>
        </p:nvSpPr>
        <p:spPr>
          <a:xfrm>
            <a:off x="1613647" y="1757082"/>
            <a:ext cx="1129553" cy="19229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hlinkClick r:id="rId4" action="ppaction://hlinksldjump"/>
            <a:extLst>
              <a:ext uri="{FF2B5EF4-FFF2-40B4-BE49-F238E27FC236}">
                <a16:creationId xmlns:a16="http://schemas.microsoft.com/office/drawing/2014/main" id="{396B0BBC-79BC-DF99-9D3E-B1DFFEC64777}"/>
              </a:ext>
            </a:extLst>
          </p:cNvPr>
          <p:cNvSpPr/>
          <p:nvPr/>
        </p:nvSpPr>
        <p:spPr>
          <a:xfrm>
            <a:off x="5212597" y="1690688"/>
            <a:ext cx="1043552" cy="3447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rId5" action="ppaction://hlinksldjump"/>
            <a:extLst>
              <a:ext uri="{FF2B5EF4-FFF2-40B4-BE49-F238E27FC236}">
                <a16:creationId xmlns:a16="http://schemas.microsoft.com/office/drawing/2014/main" id="{5E061909-7706-1C8F-8269-4BB45F1688D7}"/>
              </a:ext>
            </a:extLst>
          </p:cNvPr>
          <p:cNvSpPr/>
          <p:nvPr/>
        </p:nvSpPr>
        <p:spPr>
          <a:xfrm>
            <a:off x="1613647" y="3746405"/>
            <a:ext cx="1129553" cy="23082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hlinkClick r:id="rId6" action="ppaction://hlinksldjump"/>
            <a:extLst>
              <a:ext uri="{FF2B5EF4-FFF2-40B4-BE49-F238E27FC236}">
                <a16:creationId xmlns:a16="http://schemas.microsoft.com/office/drawing/2014/main" id="{8B8B4407-8330-321F-688D-74A589867D75}"/>
              </a:ext>
            </a:extLst>
          </p:cNvPr>
          <p:cNvSpPr/>
          <p:nvPr/>
        </p:nvSpPr>
        <p:spPr>
          <a:xfrm>
            <a:off x="1613647" y="6436963"/>
            <a:ext cx="1129553" cy="21181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hlinkClick r:id="rId7" action="ppaction://hlinksldjump"/>
            <a:extLst>
              <a:ext uri="{FF2B5EF4-FFF2-40B4-BE49-F238E27FC236}">
                <a16:creationId xmlns:a16="http://schemas.microsoft.com/office/drawing/2014/main" id="{565CCFA8-D307-2627-2D46-2A4C768B0ED6}"/>
              </a:ext>
            </a:extLst>
          </p:cNvPr>
          <p:cNvSpPr/>
          <p:nvPr/>
        </p:nvSpPr>
        <p:spPr>
          <a:xfrm>
            <a:off x="2743200" y="4324027"/>
            <a:ext cx="4375688" cy="23082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动作按钮: 转到结尾 1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2BF3E6BA-B8D8-636D-EA34-A9AA91E470C9}"/>
              </a:ext>
            </a:extLst>
          </p:cNvPr>
          <p:cNvSpPr/>
          <p:nvPr/>
        </p:nvSpPr>
        <p:spPr>
          <a:xfrm>
            <a:off x="11262102" y="6132163"/>
            <a:ext cx="565706" cy="500129"/>
          </a:xfrm>
          <a:prstGeom prst="actionButtonE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68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2AD3C-9FCD-2B28-5038-A7825D2B7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CAFD5-695F-66D2-2B57-1B411CB0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调试器调试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96A85D-0B61-E519-AE83-EFB658E09B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94" t="53276" r="48204" b="2001"/>
          <a:stretch/>
        </p:blipFill>
        <p:spPr>
          <a:xfrm>
            <a:off x="3006914" y="1947620"/>
            <a:ext cx="6178172" cy="4034725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183BE502-2317-340B-20A4-515817EC4980}"/>
              </a:ext>
            </a:extLst>
          </p:cNvPr>
          <p:cNvGrpSpPr/>
          <p:nvPr/>
        </p:nvGrpSpPr>
        <p:grpSpPr>
          <a:xfrm>
            <a:off x="1487837" y="3429000"/>
            <a:ext cx="6416299" cy="2535908"/>
            <a:chOff x="1487837" y="3429000"/>
            <a:chExt cx="6416299" cy="253590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78694AF5-65A3-7D2E-055D-66625ACF33A8}"/>
                </a:ext>
              </a:extLst>
            </p:cNvPr>
            <p:cNvSpPr/>
            <p:nvPr/>
          </p:nvSpPr>
          <p:spPr>
            <a:xfrm>
              <a:off x="3130658" y="3429000"/>
              <a:ext cx="4386020" cy="2699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7A7D4BD-F867-242F-9D6F-1D3837610074}"/>
                </a:ext>
              </a:extLst>
            </p:cNvPr>
            <p:cNvSpPr/>
            <p:nvPr/>
          </p:nvSpPr>
          <p:spPr>
            <a:xfrm>
              <a:off x="3174570" y="4629472"/>
              <a:ext cx="4729566" cy="2699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1FEBE71-919D-213B-1BC1-F653918166AC}"/>
                </a:ext>
              </a:extLst>
            </p:cNvPr>
            <p:cNvSpPr/>
            <p:nvPr/>
          </p:nvSpPr>
          <p:spPr>
            <a:xfrm>
              <a:off x="3174570" y="5050831"/>
              <a:ext cx="4729566" cy="2699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0085FD7-CEEC-33B4-3370-5AF180E7BAE0}"/>
                </a:ext>
              </a:extLst>
            </p:cNvPr>
            <p:cNvSpPr/>
            <p:nvPr/>
          </p:nvSpPr>
          <p:spPr>
            <a:xfrm>
              <a:off x="3174570" y="5381623"/>
              <a:ext cx="4729566" cy="2699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49D795-84F8-72DA-FC52-93F715872404}"/>
                </a:ext>
              </a:extLst>
            </p:cNvPr>
            <p:cNvSpPr/>
            <p:nvPr/>
          </p:nvSpPr>
          <p:spPr>
            <a:xfrm>
              <a:off x="3174570" y="5694979"/>
              <a:ext cx="4729566" cy="2699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FBAA0AB-873F-0F08-1B0D-5C5D3EA3E09F}"/>
                </a:ext>
              </a:extLst>
            </p:cNvPr>
            <p:cNvSpPr txBox="1"/>
            <p:nvPr/>
          </p:nvSpPr>
          <p:spPr>
            <a:xfrm>
              <a:off x="1487837" y="4444806"/>
              <a:ext cx="1128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断点信息</a:t>
              </a:r>
            </a:p>
          </p:txBody>
        </p:sp>
      </p:grpSp>
      <p:sp>
        <p:nvSpPr>
          <p:cNvPr id="16" name="动作按钮: 后退或前一项 1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F2B32CC-C1E3-5A4D-F894-274263137D13}"/>
              </a:ext>
            </a:extLst>
          </p:cNvPr>
          <p:cNvSpPr/>
          <p:nvPr/>
        </p:nvSpPr>
        <p:spPr>
          <a:xfrm>
            <a:off x="10482020" y="5829943"/>
            <a:ext cx="568272" cy="457203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699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5FD77-7221-745B-AFA9-920002D7C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10BDB-17DE-8833-275D-80774643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调试器调试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898ECD-E80D-71F4-8AA0-C45A6DAEE2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3" t="94505" r="86426" b="1402"/>
          <a:stretch/>
        </p:blipFill>
        <p:spPr>
          <a:xfrm>
            <a:off x="2973737" y="3160926"/>
            <a:ext cx="6244525" cy="1170958"/>
          </a:xfrm>
          <a:prstGeom prst="rect">
            <a:avLst/>
          </a:prstGeom>
        </p:spPr>
      </p:pic>
      <p:sp>
        <p:nvSpPr>
          <p:cNvPr id="9" name="矩形 8">
            <a:hlinkClick r:id="rId3" action="ppaction://hlinksldjump"/>
            <a:extLst>
              <a:ext uri="{FF2B5EF4-FFF2-40B4-BE49-F238E27FC236}">
                <a16:creationId xmlns:a16="http://schemas.microsoft.com/office/drawing/2014/main" id="{2EEA54AD-4CAA-7608-0ACE-0EE259B82837}"/>
              </a:ext>
            </a:extLst>
          </p:cNvPr>
          <p:cNvSpPr/>
          <p:nvPr/>
        </p:nvSpPr>
        <p:spPr>
          <a:xfrm>
            <a:off x="1613647" y="1757082"/>
            <a:ext cx="1129553" cy="19229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hlinkClick r:id="rId4" action="ppaction://hlinksldjump"/>
            <a:extLst>
              <a:ext uri="{FF2B5EF4-FFF2-40B4-BE49-F238E27FC236}">
                <a16:creationId xmlns:a16="http://schemas.microsoft.com/office/drawing/2014/main" id="{358D2B1E-03A8-47FF-76CD-15A731A9D112}"/>
              </a:ext>
            </a:extLst>
          </p:cNvPr>
          <p:cNvSpPr/>
          <p:nvPr/>
        </p:nvSpPr>
        <p:spPr>
          <a:xfrm>
            <a:off x="5212597" y="1690688"/>
            <a:ext cx="1043552" cy="34475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hlinkClick r:id="rId5" action="ppaction://hlinksldjump"/>
            <a:extLst>
              <a:ext uri="{FF2B5EF4-FFF2-40B4-BE49-F238E27FC236}">
                <a16:creationId xmlns:a16="http://schemas.microsoft.com/office/drawing/2014/main" id="{9EFBEC8E-2592-B036-0100-1D178261C933}"/>
              </a:ext>
            </a:extLst>
          </p:cNvPr>
          <p:cNvSpPr/>
          <p:nvPr/>
        </p:nvSpPr>
        <p:spPr>
          <a:xfrm>
            <a:off x="1613647" y="3746405"/>
            <a:ext cx="1129553" cy="230826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02FA64D-53E8-4104-CCD6-E6617EA6F155}"/>
              </a:ext>
            </a:extLst>
          </p:cNvPr>
          <p:cNvGrpSpPr/>
          <p:nvPr/>
        </p:nvGrpSpPr>
        <p:grpSpPr>
          <a:xfrm>
            <a:off x="2026812" y="3946902"/>
            <a:ext cx="8484727" cy="1572680"/>
            <a:chOff x="2026812" y="3946902"/>
            <a:chExt cx="8484727" cy="157268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D9D994B0-569D-1093-0EFF-DEBA0CD7A9BA}"/>
                </a:ext>
              </a:extLst>
            </p:cNvPr>
            <p:cNvGrpSpPr/>
            <p:nvPr/>
          </p:nvGrpSpPr>
          <p:grpSpPr>
            <a:xfrm>
              <a:off x="2026812" y="3946902"/>
              <a:ext cx="2031325" cy="1572680"/>
              <a:chOff x="2026812" y="3946902"/>
              <a:chExt cx="2031325" cy="1572680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7B076BD-C41E-0946-54BA-3CD297AF2BAC}"/>
                  </a:ext>
                </a:extLst>
              </p:cNvPr>
              <p:cNvSpPr/>
              <p:nvPr/>
            </p:nvSpPr>
            <p:spPr>
              <a:xfrm>
                <a:off x="3120325" y="3946902"/>
                <a:ext cx="676761" cy="54760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517910-9844-6EDD-E242-5AD12ADF6D46}"/>
                  </a:ext>
                </a:extLst>
              </p:cNvPr>
              <p:cNvSpPr txBox="1"/>
              <p:nvPr/>
            </p:nvSpPr>
            <p:spPr>
              <a:xfrm>
                <a:off x="2026812" y="5150250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是否激活当前断点</a:t>
                </a:r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B5979BC6-D0D5-FC6A-DDDE-996B65B57E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9478" y="4566834"/>
                <a:ext cx="268637" cy="58341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390890EE-469C-AD62-7538-2C53B77D6A69}"/>
                </a:ext>
              </a:extLst>
            </p:cNvPr>
            <p:cNvGrpSpPr/>
            <p:nvPr/>
          </p:nvGrpSpPr>
          <p:grpSpPr>
            <a:xfrm>
              <a:off x="8249381" y="3946902"/>
              <a:ext cx="2262158" cy="1448693"/>
              <a:chOff x="3060032" y="3326970"/>
              <a:chExt cx="2262158" cy="1448693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E362378-124A-BD21-C24B-EDFE58A137D1}"/>
                  </a:ext>
                </a:extLst>
              </p:cNvPr>
              <p:cNvSpPr/>
              <p:nvPr/>
            </p:nvSpPr>
            <p:spPr>
              <a:xfrm>
                <a:off x="3205566" y="3326970"/>
                <a:ext cx="1090048" cy="54760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3C8003E-D65A-0DC5-0B07-4915C189012C}"/>
                  </a:ext>
                </a:extLst>
              </p:cNvPr>
              <p:cNvSpPr txBox="1"/>
              <p:nvPr/>
            </p:nvSpPr>
            <p:spPr>
              <a:xfrm>
                <a:off x="3060032" y="4406331"/>
                <a:ext cx="2262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在当前文件的第几行</a:t>
                </a:r>
              </a:p>
            </p:txBody>
          </p: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41EDCB0-0CD9-2143-20FE-9D020A9E58C5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 flipH="1" flipV="1">
                <a:off x="3750590" y="3874576"/>
                <a:ext cx="136902" cy="44945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D3CF27E3-BE35-6A70-92F7-8E0EAB50D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8571" y="3150228"/>
            <a:ext cx="6244525" cy="1181655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7E7B3A9D-A685-70FB-109F-29C5B9AEB84E}"/>
              </a:ext>
            </a:extLst>
          </p:cNvPr>
          <p:cNvGrpSpPr/>
          <p:nvPr/>
        </p:nvGrpSpPr>
        <p:grpSpPr>
          <a:xfrm>
            <a:off x="6595364" y="3945910"/>
            <a:ext cx="1800493" cy="1355623"/>
            <a:chOff x="6595364" y="3945910"/>
            <a:chExt cx="1800493" cy="135562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49C4F0E-0B53-BCC4-9423-427308DAF67B}"/>
                </a:ext>
              </a:extLst>
            </p:cNvPr>
            <p:cNvSpPr/>
            <p:nvPr/>
          </p:nvSpPr>
          <p:spPr>
            <a:xfrm>
              <a:off x="7769817" y="3945910"/>
              <a:ext cx="474398" cy="4672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45F59E9-1FAB-7B33-F1A5-0F25362C6F97}"/>
                </a:ext>
              </a:extLst>
            </p:cNvPr>
            <p:cNvCxnSpPr>
              <a:endCxn id="25" idx="2"/>
            </p:cNvCxnSpPr>
            <p:nvPr/>
          </p:nvCxnSpPr>
          <p:spPr>
            <a:xfrm flipV="1">
              <a:off x="7630332" y="4413195"/>
              <a:ext cx="376684" cy="44534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652118E-712D-92D0-4F5D-BF67EE50F583}"/>
                </a:ext>
              </a:extLst>
            </p:cNvPr>
            <p:cNvSpPr txBox="1"/>
            <p:nvPr/>
          </p:nvSpPr>
          <p:spPr>
            <a:xfrm>
              <a:off x="6595364" y="4932201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设置断点条件！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2586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367DD-7F1B-5541-CF5C-B4DCFDEB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调试器调试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ED6971-C6E4-BAEE-EF7B-CEF9E66C5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7" y="2231323"/>
            <a:ext cx="5708543" cy="19829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6E044CA-C1F7-3972-BAF8-F10C4C605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67" y="4282574"/>
            <a:ext cx="5708543" cy="18759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E004185-53F0-857D-9269-27710A56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773" y="2228765"/>
            <a:ext cx="5495760" cy="198292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332ABE7-464C-239A-DFD9-C70DF752E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773" y="4282574"/>
            <a:ext cx="5495760" cy="18759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F2C61CD-E56D-5F6C-1CCB-B0EC7BA4B751}"/>
              </a:ext>
            </a:extLst>
          </p:cNvPr>
          <p:cNvSpPr txBox="1"/>
          <p:nvPr/>
        </p:nvSpPr>
        <p:spPr>
          <a:xfrm>
            <a:off x="1651941" y="6226853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命中数断点，</a:t>
            </a:r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/>
              <a:t>&gt;=50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EC77D61-551A-2230-1AEB-6D57ECA77E9C}"/>
              </a:ext>
            </a:extLst>
          </p:cNvPr>
          <p:cNvSpPr txBox="1"/>
          <p:nvPr/>
        </p:nvSpPr>
        <p:spPr>
          <a:xfrm>
            <a:off x="1651941" y="1775060"/>
            <a:ext cx="270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表达式断点，</a:t>
            </a:r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/>
              <a:t>x==71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3BCC34-0538-D7E1-824C-9DD013A3D2E1}"/>
              </a:ext>
            </a:extLst>
          </p:cNvPr>
          <p:cNvSpPr txBox="1"/>
          <p:nvPr/>
        </p:nvSpPr>
        <p:spPr>
          <a:xfrm>
            <a:off x="7399229" y="1690688"/>
            <a:ext cx="231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日志断点，</a:t>
            </a:r>
            <a:r>
              <a:rPr lang="en-US" altLang="zh-CN" dirty="0" err="1"/>
              <a:t>eg</a:t>
            </a:r>
            <a:r>
              <a:rPr lang="zh-CN" altLang="en-US" dirty="0"/>
              <a:t>：</a:t>
            </a:r>
            <a:r>
              <a:rPr lang="en-US" altLang="zh-CN" dirty="0"/>
              <a:t>x={x}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6A78E43-924E-045A-3B75-3884A8752949}"/>
              </a:ext>
            </a:extLst>
          </p:cNvPr>
          <p:cNvSpPr txBox="1"/>
          <p:nvPr/>
        </p:nvSpPr>
        <p:spPr>
          <a:xfrm>
            <a:off x="7399229" y="6226853"/>
            <a:ext cx="4238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联动断点，后者触发过，本断点才触发</a:t>
            </a:r>
          </a:p>
        </p:txBody>
      </p:sp>
      <p:sp>
        <p:nvSpPr>
          <p:cNvPr id="22" name="动作按钮: 后退或前一项 2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AF49B07F-F8E9-0595-1550-BE2020D4AB2F}"/>
              </a:ext>
            </a:extLst>
          </p:cNvPr>
          <p:cNvSpPr/>
          <p:nvPr/>
        </p:nvSpPr>
        <p:spPr>
          <a:xfrm>
            <a:off x="10843647" y="532108"/>
            <a:ext cx="635431" cy="485614"/>
          </a:xfrm>
          <a:prstGeom prst="actionButtonBackPrevio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35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231</Words>
  <Application>Microsoft Office PowerPoint</Application>
  <PresentationFormat>宽屏</PresentationFormat>
  <Paragraphs>42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调试C++程序</vt:lpstr>
      <vt:lpstr>1. 插装打印</vt:lpstr>
      <vt:lpstr>1. 插装打印</vt:lpstr>
      <vt:lpstr>1. 插装打印</vt:lpstr>
      <vt:lpstr>2. 调试器调试</vt:lpstr>
      <vt:lpstr>2. 调试器调试</vt:lpstr>
      <vt:lpstr>2. 调试器调试</vt:lpstr>
      <vt:lpstr>2. 调试器调试</vt:lpstr>
      <vt:lpstr>2. 调试器调试</vt:lpstr>
      <vt:lpstr>2. 调试器调试</vt:lpstr>
      <vt:lpstr>2. 调试器调试</vt:lpstr>
      <vt:lpstr>2. 调试器调试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Junming Zhang</dc:creator>
  <cp:lastModifiedBy>Junming Zhang</cp:lastModifiedBy>
  <cp:revision>1</cp:revision>
  <dcterms:created xsi:type="dcterms:W3CDTF">2025-03-20T07:35:04Z</dcterms:created>
  <dcterms:modified xsi:type="dcterms:W3CDTF">2025-03-20T09:31:18Z</dcterms:modified>
</cp:coreProperties>
</file>