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9" r:id="rId31"/>
    <p:sldId id="330" r:id="rId32"/>
    <p:sldId id="331" r:id="rId33"/>
    <p:sldId id="332" r:id="rId34"/>
    <p:sldId id="333" r:id="rId35"/>
    <p:sldId id="335" r:id="rId36"/>
    <p:sldId id="336" r:id="rId37"/>
    <p:sldId id="337" r:id="rId38"/>
    <p:sldId id="340" r:id="rId39"/>
    <p:sldId id="341" r:id="rId40"/>
    <p:sldId id="342" r:id="rId41"/>
    <p:sldId id="343" r:id="rId42"/>
    <p:sldId id="344" r:id="rId43"/>
    <p:sldId id="345" r:id="rId44"/>
    <p:sldId id="347" r:id="rId45"/>
    <p:sldId id="348" r:id="rId46"/>
    <p:sldId id="349" r:id="rId47"/>
    <p:sldId id="350" r:id="rId48"/>
    <p:sldId id="346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11136-E2F6-B325-93C9-F5821075C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9428F1-E091-8104-720F-E752E5C6C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21C88C-3993-34E6-7245-40EF384D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311080-8CCA-C5A6-EB31-6D8EC66E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D3591A-A427-7060-B4BA-D0670EE9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9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00A2-7B5B-7C75-EA8E-8758CD1E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B63D58-9FA3-8720-A0E0-50C58E7C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E43174-04AB-0579-B691-6AAE3FB0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5F188-EA53-3D74-3367-56A49F31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C3084-96AF-8571-9DB3-BD7C1625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9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0465A-87FB-97A8-9D0C-C396A8491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F4798B-FE3F-000E-83DA-8DFE12CA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C2D8B-36E7-043D-2AB6-B96F884F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FFF76-3E7F-63B3-2B44-FC0B7940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5519-E750-0BDF-6051-844FBA96A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7F976-2003-272B-892E-F627FFD9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5C56AC-F6FC-E6C9-A7AC-C77944BF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5B8ED-A5F0-1664-CE5B-2D01C20D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896C38-6631-9007-9AD2-20315AE1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50B0F8-42B9-89CC-7F48-0C8DA923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7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0F5BB-3A2E-9FED-9E87-AC83BB18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E364E-9425-9EDF-62D4-C8BDAF18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308ABA-0ECA-F57E-D110-0A1637AF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7DFD88-5D2F-3C2E-93A2-2D579B26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61C9A2-833B-ECCA-741B-D59EE445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95B6-D7D5-4DBF-5983-F2C4F5E3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4C9B2-62AC-F5B7-7A56-947F90423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7A353-2DAF-EB3C-A3B4-AB45143D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F5CB6E-EBFA-F2AE-EC8A-86AF9CB3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07CFE-8DC8-F6DC-EE68-8663A261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EDCF4A-3D10-CAFB-CE42-156DAB3B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27373-C967-5D18-8AD1-D36417D4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7B430-A50E-CE00-19B1-3720145A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E4AD5E-0765-6AB7-4FAD-31ACE697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8BD742-0800-A51A-CAE4-81B4A65D1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E77D9D-4207-8B37-94A6-3129D0804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34DDC0-7DB6-727C-A5D6-3FE110F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1E5658-B653-A823-12EF-12260DFB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23242-FF73-6B0C-B750-C265A1B0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04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E9DB9-F88F-E5EA-F49E-DF311943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80AB40-BC39-2BB4-662D-C86480EC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3682E7-E41E-C186-97E9-A169A77F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6F301E-7FBA-83DB-78C3-82799F50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4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98F37-1F61-E6AB-9200-B6F5E8CF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7617BD-9443-6708-B24D-DB4F55E5F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6B90F-6263-6EB5-631A-34AC13B9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44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DA551-BE26-6819-19A0-4A140E2C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A7120-C335-F496-FC4A-5E3F796F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65D387-A2BC-93CA-5314-128EFC3F6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5176AB-C74D-E99A-8EBB-942E5210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CCBA2-4455-E744-CEF2-FE8A9026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6F8EDC-467E-C254-29F8-74C29FBC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2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01FA9-3222-0039-352E-D65B85FB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DE5B10-3C7D-591C-33DD-D2BD82082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5B16AC-9874-C380-B30F-3598BD414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4B052-0CFE-0A06-A591-2261B5E3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B2AE3-FCD3-B17B-FEEC-EE40966C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2A8C8F-DD87-9A34-FF22-8C403EDC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41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3715AA-524F-B584-6666-95840954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7AABED-69D9-E690-542D-4B18E6C06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EDEA5-E421-477E-7B57-3FBD32151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5E9FC-4C0F-45EA-8AF6-30375F739E61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EFD226-76AF-6337-7E25-319310021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B0C43-2D83-8108-9BD8-CD588EB52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81D0-43AE-44B2-BF18-9E073BC970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374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ail.mit.edu/rivest/pubs/BFPRT73.pdf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25676-4DD0-0379-0F5E-ABDA14805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算法串讲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437CA6-99BA-9ACB-74EA-658DDA459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——KMP</a:t>
            </a:r>
            <a:r>
              <a:rPr lang="zh-CN" altLang="en-US" dirty="0"/>
              <a:t>、快排、动态规划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268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EEBB-A5F3-9FBC-C8CC-B6F971F7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A782-B7F9-78A1-AB01-02DCA791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F2363-FB47-5C54-7E8C-FDD7F4EB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71A959-4895-80C9-B574-630199B45DBE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D72FAB-12BC-5ED0-0780-A0FAF651186F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D74168-6F17-E011-9BDF-208F92BC04A2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EDFA8A-F8C4-CEC2-DB0F-0FB2CED2A63E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D4B28F-D13B-E738-2C40-2F5EA4C656C4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656118-FECD-829E-56DC-8D250214007F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06F2C-33B2-DD24-0F28-F4D319E4607A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780F4C-BA01-94BD-6E67-85279C84B632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F44AF0-6B2C-56CE-D7B0-39E1F1A5EFFA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B3E2424-D792-2898-7C63-2754193D1378}"/>
              </a:ext>
            </a:extLst>
          </p:cNvPr>
          <p:cNvSpPr/>
          <p:nvPr/>
        </p:nvSpPr>
        <p:spPr>
          <a:xfrm>
            <a:off x="6963340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1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C1A29-9F84-DC71-B260-24FDBDBB9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FE7E5-1D79-4D5D-3B6B-58351B25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272B2-FB93-8301-0344-24FDCBECA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6670D8-9E99-D5EA-A6A7-7851DA267B74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FCBBB7-256D-A5CD-B5E3-03C45F7BA6D8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6B37A8-E91E-E938-4AC1-2EC15372663E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2D0428-0316-9630-C8FB-72B6C58B6998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754DA-74CE-9E6E-2480-FD74FB677E85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04EEB1-3D76-C7F7-47D0-823125712210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6D346D-03AD-EB0F-22AD-8DD41BDBB6CF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61BE7D-60AF-3A81-A48B-1BD63C960667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D9B84D-4D81-C8B6-3272-1BB56CDD7D42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3B5FA109-8EA1-58DE-DCAA-A1743482BE7E}"/>
              </a:ext>
            </a:extLst>
          </p:cNvPr>
          <p:cNvSpPr/>
          <p:nvPr/>
        </p:nvSpPr>
        <p:spPr>
          <a:xfrm>
            <a:off x="7312964" y="3469341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6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4BE3-4400-A1AD-514F-B8B2D3751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79A1F-70B8-1504-D235-ECBDB0D4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42933-2822-D126-BEC3-2557AC1B4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A1F6E3B-A113-5760-5092-558B1598B04D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8713E0-077D-AF1D-803A-C252278CA6A9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39CB0D-92AC-D269-02F4-F6E9DF411C66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397CC2-10A8-7A6C-5C0F-8DBECDD25B82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E53177-380D-96C4-F96F-FECE9A30917F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35675B-3DAC-648A-A690-328BEBBD06F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A7FC79E-5707-699F-0B20-308EE77D712D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7DEDF4-ECC6-CE1B-18C8-F80E788FA379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EA654D-9F8E-27C0-BBB3-30B71730143A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C547F4C-C105-D6C7-90B5-A3F872FFDE8D}"/>
              </a:ext>
            </a:extLst>
          </p:cNvPr>
          <p:cNvSpPr/>
          <p:nvPr/>
        </p:nvSpPr>
        <p:spPr>
          <a:xfrm>
            <a:off x="7312964" y="3469341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1D1FB9-4D92-153D-5EA8-1D870D449FB4}"/>
              </a:ext>
            </a:extLst>
          </p:cNvPr>
          <p:cNvSpPr/>
          <p:nvPr/>
        </p:nvSpPr>
        <p:spPr>
          <a:xfrm>
            <a:off x="7086601" y="3742765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C13157-85E9-DACA-910D-AD1A84B2A4A2}"/>
              </a:ext>
            </a:extLst>
          </p:cNvPr>
          <p:cNvSpPr txBox="1"/>
          <p:nvPr/>
        </p:nvSpPr>
        <p:spPr>
          <a:xfrm>
            <a:off x="7732069" y="346934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最大元素已归位</a:t>
            </a:r>
          </a:p>
        </p:txBody>
      </p:sp>
    </p:spTree>
    <p:extLst>
      <p:ext uri="{BB962C8B-B14F-4D97-AF65-F5344CB8AC3E}">
        <p14:creationId xmlns:p14="http://schemas.microsoft.com/office/powerpoint/2010/main" val="295104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98F27-0BBE-F355-7E7B-1E327F62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07FAB-1952-69B0-1E1D-CD644F51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768566-1F5D-32E7-DBFD-2F4E5FD6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算一算复杂度！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DEB1CC-2F43-22B7-577A-EFAD313232D3}"/>
              </a:ext>
            </a:extLst>
          </p:cNvPr>
          <p:cNvSpPr/>
          <p:nvPr/>
        </p:nvSpPr>
        <p:spPr>
          <a:xfrm>
            <a:off x="6494929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BDEAA-AB78-8017-1996-9F094D28642A}"/>
              </a:ext>
            </a:extLst>
          </p:cNvPr>
          <p:cNvSpPr/>
          <p:nvPr/>
        </p:nvSpPr>
        <p:spPr>
          <a:xfrm>
            <a:off x="6844553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B5B591-A1B0-521E-E50C-131B83DF6CC7}"/>
              </a:ext>
            </a:extLst>
          </p:cNvPr>
          <p:cNvSpPr/>
          <p:nvPr/>
        </p:nvSpPr>
        <p:spPr>
          <a:xfrm>
            <a:off x="7194177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F75F37-4A8C-A589-9F24-700D27F49264}"/>
              </a:ext>
            </a:extLst>
          </p:cNvPr>
          <p:cNvSpPr/>
          <p:nvPr/>
        </p:nvSpPr>
        <p:spPr>
          <a:xfrm>
            <a:off x="7543801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BBF367-ABC6-17D5-F77F-A3C42975FEB3}"/>
              </a:ext>
            </a:extLst>
          </p:cNvPr>
          <p:cNvSpPr/>
          <p:nvPr/>
        </p:nvSpPr>
        <p:spPr>
          <a:xfrm>
            <a:off x="7884462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F0A34F-841D-054A-EB72-569A85515805}"/>
              </a:ext>
            </a:extLst>
          </p:cNvPr>
          <p:cNvSpPr/>
          <p:nvPr/>
        </p:nvSpPr>
        <p:spPr>
          <a:xfrm>
            <a:off x="8234086" y="2062723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6320AA-85D4-7CFC-5011-50B200169357}"/>
              </a:ext>
            </a:extLst>
          </p:cNvPr>
          <p:cNvSpPr/>
          <p:nvPr/>
        </p:nvSpPr>
        <p:spPr>
          <a:xfrm>
            <a:off x="8583710" y="2062723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34F15A-1DF0-5925-E5EF-3D7D5C151635}"/>
              </a:ext>
            </a:extLst>
          </p:cNvPr>
          <p:cNvSpPr/>
          <p:nvPr/>
        </p:nvSpPr>
        <p:spPr>
          <a:xfrm>
            <a:off x="8933334" y="2062723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FCE44E-3835-A24F-C81F-D67753FB0D7B}"/>
              </a:ext>
            </a:extLst>
          </p:cNvPr>
          <p:cNvSpPr/>
          <p:nvPr/>
        </p:nvSpPr>
        <p:spPr>
          <a:xfrm>
            <a:off x="9282958" y="2062723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492BAB4-C90E-7C91-BCF3-1F80224E6A58}"/>
              </a:ext>
            </a:extLst>
          </p:cNvPr>
          <p:cNvSpPr/>
          <p:nvPr/>
        </p:nvSpPr>
        <p:spPr>
          <a:xfrm>
            <a:off x="9401740" y="1690688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E4C0FC-8D68-4234-49D2-1F4B2D1836AF}"/>
              </a:ext>
            </a:extLst>
          </p:cNvPr>
          <p:cNvSpPr/>
          <p:nvPr/>
        </p:nvSpPr>
        <p:spPr>
          <a:xfrm>
            <a:off x="9175377" y="1964112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796AB9-D201-8630-4004-4C629E615B71}"/>
              </a:ext>
            </a:extLst>
          </p:cNvPr>
          <p:cNvSpPr txBox="1"/>
          <p:nvPr/>
        </p:nvSpPr>
        <p:spPr>
          <a:xfrm>
            <a:off x="9820845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最大元素已归位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EACE0D-5378-3B89-11E7-8F76C80DE971}"/>
                  </a:ext>
                </a:extLst>
              </p:cNvPr>
              <p:cNvSpPr txBox="1"/>
              <p:nvPr/>
            </p:nvSpPr>
            <p:spPr>
              <a:xfrm>
                <a:off x="4555337" y="3244334"/>
                <a:ext cx="22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FEACE0D-5378-3B89-11E7-8F76C80DE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37" y="3244334"/>
                <a:ext cx="228921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D43B0DD-EDA6-ADA7-5310-0E7BD8E4943F}"/>
              </a:ext>
            </a:extLst>
          </p:cNvPr>
          <p:cNvCxnSpPr>
            <a:cxnSpLocks/>
          </p:cNvCxnSpPr>
          <p:nvPr/>
        </p:nvCxnSpPr>
        <p:spPr>
          <a:xfrm flipH="1">
            <a:off x="4213412" y="3613666"/>
            <a:ext cx="614082" cy="62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DAC333F-88D9-8FAB-1CEA-67D0786F07C2}"/>
              </a:ext>
            </a:extLst>
          </p:cNvPr>
          <p:cNvSpPr txBox="1"/>
          <p:nvPr/>
        </p:nvSpPr>
        <p:spPr>
          <a:xfrm>
            <a:off x="2318642" y="428512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</a:t>
            </a:r>
            <a:r>
              <a:rPr lang="en-US" altLang="zh-CN" dirty="0"/>
              <a:t>n</a:t>
            </a:r>
            <a:r>
              <a:rPr lang="zh-CN" altLang="en-US" dirty="0"/>
              <a:t>个元素的开销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18BAD75-8ADF-A5C3-C62E-6C781F5B8857}"/>
              </a:ext>
            </a:extLst>
          </p:cNvPr>
          <p:cNvCxnSpPr>
            <a:cxnSpLocks/>
          </p:cNvCxnSpPr>
          <p:nvPr/>
        </p:nvCxnSpPr>
        <p:spPr>
          <a:xfrm>
            <a:off x="5849471" y="3653118"/>
            <a:ext cx="0" cy="5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82BCFC9-3AA7-FE40-568C-7F464641FCA6}"/>
              </a:ext>
            </a:extLst>
          </p:cNvPr>
          <p:cNvSpPr txBox="1"/>
          <p:nvPr/>
        </p:nvSpPr>
        <p:spPr>
          <a:xfrm>
            <a:off x="4620963" y="43178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</a:t>
            </a:r>
            <a:r>
              <a:rPr lang="en-US" altLang="zh-CN" dirty="0"/>
              <a:t>n-1</a:t>
            </a:r>
            <a:r>
              <a:rPr lang="zh-CN" altLang="en-US" dirty="0"/>
              <a:t>个元素的开销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23B140-5141-90BA-6579-14053D92BA68}"/>
              </a:ext>
            </a:extLst>
          </p:cNvPr>
          <p:cNvSpPr txBox="1"/>
          <p:nvPr/>
        </p:nvSpPr>
        <p:spPr>
          <a:xfrm>
            <a:off x="7221074" y="3870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冒泡一次的开销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0ED6BB5-9A21-8971-134A-F846E0C10E8C}"/>
              </a:ext>
            </a:extLst>
          </p:cNvPr>
          <p:cNvCxnSpPr>
            <a:cxnSpLocks/>
          </p:cNvCxnSpPr>
          <p:nvPr/>
        </p:nvCxnSpPr>
        <p:spPr>
          <a:xfrm>
            <a:off x="6598024" y="3613666"/>
            <a:ext cx="562504" cy="38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22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9783D-3D8B-BA1A-ACA6-ADF8FA88A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A1F1E-0A6A-BDA4-0673-6B51EC2D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65B63-E21A-E78F-9D8C-189CE339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算一算复杂度！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03B3DB-45B7-6DE5-BDFB-0234EF815D3D}"/>
              </a:ext>
            </a:extLst>
          </p:cNvPr>
          <p:cNvSpPr/>
          <p:nvPr/>
        </p:nvSpPr>
        <p:spPr>
          <a:xfrm>
            <a:off x="6494929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351FB6-54E5-DB3C-27B6-5E7ECF778B7F}"/>
              </a:ext>
            </a:extLst>
          </p:cNvPr>
          <p:cNvSpPr/>
          <p:nvPr/>
        </p:nvSpPr>
        <p:spPr>
          <a:xfrm>
            <a:off x="6844553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77D73-BE6C-1A3D-5B0A-565BD074C37C}"/>
              </a:ext>
            </a:extLst>
          </p:cNvPr>
          <p:cNvSpPr/>
          <p:nvPr/>
        </p:nvSpPr>
        <p:spPr>
          <a:xfrm>
            <a:off x="7194177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CE3BA9-99BE-7659-8F11-FCD19B88BAF6}"/>
              </a:ext>
            </a:extLst>
          </p:cNvPr>
          <p:cNvSpPr/>
          <p:nvPr/>
        </p:nvSpPr>
        <p:spPr>
          <a:xfrm>
            <a:off x="7543801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897D2-8AAD-9B9B-C32C-74B1206F07F4}"/>
              </a:ext>
            </a:extLst>
          </p:cNvPr>
          <p:cNvSpPr/>
          <p:nvPr/>
        </p:nvSpPr>
        <p:spPr>
          <a:xfrm>
            <a:off x="7884462" y="2062723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6EB345-FAB4-B22A-B0D1-4A67C42A9A6E}"/>
              </a:ext>
            </a:extLst>
          </p:cNvPr>
          <p:cNvSpPr/>
          <p:nvPr/>
        </p:nvSpPr>
        <p:spPr>
          <a:xfrm>
            <a:off x="8234086" y="2062723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4A40E7-08C9-E820-E21C-82C5DAA6F21A}"/>
              </a:ext>
            </a:extLst>
          </p:cNvPr>
          <p:cNvSpPr/>
          <p:nvPr/>
        </p:nvSpPr>
        <p:spPr>
          <a:xfrm>
            <a:off x="8583710" y="2062723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8004D9-4742-8756-78E8-14C29030FC80}"/>
              </a:ext>
            </a:extLst>
          </p:cNvPr>
          <p:cNvSpPr/>
          <p:nvPr/>
        </p:nvSpPr>
        <p:spPr>
          <a:xfrm>
            <a:off x="8933334" y="2062723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0A45E0D-C5D6-F63B-4A92-879498ECEB64}"/>
              </a:ext>
            </a:extLst>
          </p:cNvPr>
          <p:cNvSpPr/>
          <p:nvPr/>
        </p:nvSpPr>
        <p:spPr>
          <a:xfrm>
            <a:off x="9282958" y="2062723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177385C-3BC5-820D-7D7A-930FF9A58C64}"/>
              </a:ext>
            </a:extLst>
          </p:cNvPr>
          <p:cNvSpPr/>
          <p:nvPr/>
        </p:nvSpPr>
        <p:spPr>
          <a:xfrm>
            <a:off x="9401740" y="1690688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A10FD3-5D16-4B27-05B6-A2C3D94B8FED}"/>
              </a:ext>
            </a:extLst>
          </p:cNvPr>
          <p:cNvSpPr/>
          <p:nvPr/>
        </p:nvSpPr>
        <p:spPr>
          <a:xfrm>
            <a:off x="9175377" y="1964112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B1E4E2D-AA15-57E6-AB10-228A0E149B6A}"/>
              </a:ext>
            </a:extLst>
          </p:cNvPr>
          <p:cNvSpPr txBox="1"/>
          <p:nvPr/>
        </p:nvSpPr>
        <p:spPr>
          <a:xfrm>
            <a:off x="9820845" y="1690688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最大元素已归位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3C727ED-1001-16E9-B386-9F7CFA1759CF}"/>
                  </a:ext>
                </a:extLst>
              </p:cNvPr>
              <p:cNvSpPr txBox="1"/>
              <p:nvPr/>
            </p:nvSpPr>
            <p:spPr>
              <a:xfrm>
                <a:off x="4555337" y="3244334"/>
                <a:ext cx="22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3C727ED-1001-16E9-B386-9F7CFA175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337" y="3244334"/>
                <a:ext cx="228921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5758D75-80FA-37E5-9E09-26BE556D2D9E}"/>
              </a:ext>
            </a:extLst>
          </p:cNvPr>
          <p:cNvCxnSpPr>
            <a:cxnSpLocks/>
          </p:cNvCxnSpPr>
          <p:nvPr/>
        </p:nvCxnSpPr>
        <p:spPr>
          <a:xfrm flipH="1">
            <a:off x="4213412" y="3613666"/>
            <a:ext cx="614082" cy="626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DCDB220-AE5F-F6E0-7FD1-B051EF00D08E}"/>
              </a:ext>
            </a:extLst>
          </p:cNvPr>
          <p:cNvSpPr txBox="1"/>
          <p:nvPr/>
        </p:nvSpPr>
        <p:spPr>
          <a:xfrm>
            <a:off x="2318642" y="428512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</a:t>
            </a:r>
            <a:r>
              <a:rPr lang="en-US" altLang="zh-CN" dirty="0"/>
              <a:t>n</a:t>
            </a:r>
            <a:r>
              <a:rPr lang="zh-CN" altLang="en-US" dirty="0"/>
              <a:t>个元素的开销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5D6B25-C59E-7287-A362-D6545DF7A371}"/>
              </a:ext>
            </a:extLst>
          </p:cNvPr>
          <p:cNvCxnSpPr>
            <a:cxnSpLocks/>
          </p:cNvCxnSpPr>
          <p:nvPr/>
        </p:nvCxnSpPr>
        <p:spPr>
          <a:xfrm>
            <a:off x="5849471" y="3653118"/>
            <a:ext cx="0" cy="5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4242FA6-295E-0C98-C4BF-1CEEF0559099}"/>
              </a:ext>
            </a:extLst>
          </p:cNvPr>
          <p:cNvSpPr txBox="1"/>
          <p:nvPr/>
        </p:nvSpPr>
        <p:spPr>
          <a:xfrm>
            <a:off x="4620963" y="4317813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排序</a:t>
            </a:r>
            <a:r>
              <a:rPr lang="en-US" altLang="zh-CN" dirty="0"/>
              <a:t>n-1</a:t>
            </a:r>
            <a:r>
              <a:rPr lang="zh-CN" altLang="en-US" dirty="0"/>
              <a:t>个元素的开销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46CF5E-F4CE-04DD-AB55-025D9BD12A7D}"/>
              </a:ext>
            </a:extLst>
          </p:cNvPr>
          <p:cNvSpPr txBox="1"/>
          <p:nvPr/>
        </p:nvSpPr>
        <p:spPr>
          <a:xfrm>
            <a:off x="7221074" y="3870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冒泡一次的开销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CAEE5AD-A1E1-ED02-A5A1-BCC2F066BEB5}"/>
              </a:ext>
            </a:extLst>
          </p:cNvPr>
          <p:cNvCxnSpPr>
            <a:cxnSpLocks/>
          </p:cNvCxnSpPr>
          <p:nvPr/>
        </p:nvCxnSpPr>
        <p:spPr>
          <a:xfrm>
            <a:off x="6598024" y="3613666"/>
            <a:ext cx="562504" cy="38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69B8EB-CAAA-2148-EEB1-A7416BC7B947}"/>
                  </a:ext>
                </a:extLst>
              </p:cNvPr>
              <p:cNvSpPr txBox="1"/>
              <p:nvPr/>
            </p:nvSpPr>
            <p:spPr>
              <a:xfrm>
                <a:off x="4337199" y="5047480"/>
                <a:ext cx="2962734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369B8EB-CAAA-2148-EEB1-A7416BC7B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199" y="5047480"/>
                <a:ext cx="2962734" cy="687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89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ED8EC-2E10-3FD9-584A-21852F894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05667-8A16-2143-ADC0-A675A2E70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35208C-E4CA-7F56-E99F-F54C4023B953}"/>
              </a:ext>
            </a:extLst>
          </p:cNvPr>
          <p:cNvSpPr/>
          <p:nvPr/>
        </p:nvSpPr>
        <p:spPr>
          <a:xfrm>
            <a:off x="3895165" y="2461652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14538B-040F-0877-47E0-53AAF872C809}"/>
              </a:ext>
            </a:extLst>
          </p:cNvPr>
          <p:cNvSpPr/>
          <p:nvPr/>
        </p:nvSpPr>
        <p:spPr>
          <a:xfrm>
            <a:off x="4244789" y="2461652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41E13A-717C-7CEC-C3BE-7A76642F471E}"/>
              </a:ext>
            </a:extLst>
          </p:cNvPr>
          <p:cNvSpPr/>
          <p:nvPr/>
        </p:nvSpPr>
        <p:spPr>
          <a:xfrm>
            <a:off x="4594413" y="2461652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61D28-BA56-68A4-233A-814FF9E1439D}"/>
              </a:ext>
            </a:extLst>
          </p:cNvPr>
          <p:cNvSpPr/>
          <p:nvPr/>
        </p:nvSpPr>
        <p:spPr>
          <a:xfrm>
            <a:off x="4944037" y="2461652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1B8F48-D376-22A8-BD05-69EA955044E8}"/>
              </a:ext>
            </a:extLst>
          </p:cNvPr>
          <p:cNvSpPr/>
          <p:nvPr/>
        </p:nvSpPr>
        <p:spPr>
          <a:xfrm>
            <a:off x="5284698" y="2461652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2BF33A-1422-C2E1-4B7C-72B098580583}"/>
              </a:ext>
            </a:extLst>
          </p:cNvPr>
          <p:cNvSpPr/>
          <p:nvPr/>
        </p:nvSpPr>
        <p:spPr>
          <a:xfrm>
            <a:off x="5634322" y="2461652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885C93-2B27-2E00-A9EA-C3B28597D799}"/>
              </a:ext>
            </a:extLst>
          </p:cNvPr>
          <p:cNvSpPr/>
          <p:nvPr/>
        </p:nvSpPr>
        <p:spPr>
          <a:xfrm>
            <a:off x="5983946" y="2461652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3C03E5-6FF6-5980-6C58-78CF4707CF0E}"/>
              </a:ext>
            </a:extLst>
          </p:cNvPr>
          <p:cNvSpPr/>
          <p:nvPr/>
        </p:nvSpPr>
        <p:spPr>
          <a:xfrm>
            <a:off x="6333570" y="2461652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FFCE53-0FC7-DBA1-F15E-67C6D46F816E}"/>
              </a:ext>
            </a:extLst>
          </p:cNvPr>
          <p:cNvSpPr/>
          <p:nvPr/>
        </p:nvSpPr>
        <p:spPr>
          <a:xfrm>
            <a:off x="6683194" y="2461652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3E6462DE-7A95-C75C-42F9-FD284DF27302}"/>
              </a:ext>
            </a:extLst>
          </p:cNvPr>
          <p:cNvSpPr/>
          <p:nvPr/>
        </p:nvSpPr>
        <p:spPr>
          <a:xfrm>
            <a:off x="6801976" y="2089617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D40E5C-1812-411A-996F-0498738EFBA6}"/>
              </a:ext>
            </a:extLst>
          </p:cNvPr>
          <p:cNvSpPr/>
          <p:nvPr/>
        </p:nvSpPr>
        <p:spPr>
          <a:xfrm>
            <a:off x="6575613" y="2363041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F90554-E7FD-B351-CC21-0BFBA9368070}"/>
              </a:ext>
            </a:extLst>
          </p:cNvPr>
          <p:cNvSpPr txBox="1"/>
          <p:nvPr/>
        </p:nvSpPr>
        <p:spPr>
          <a:xfrm>
            <a:off x="7221081" y="208961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最大元素已归位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BF2516-905C-00BE-9A83-53983691039E}"/>
                  </a:ext>
                </a:extLst>
              </p:cNvPr>
              <p:cNvSpPr txBox="1"/>
              <p:nvPr/>
            </p:nvSpPr>
            <p:spPr>
              <a:xfrm>
                <a:off x="4149053" y="1904951"/>
                <a:ext cx="22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EBF2516-905C-00BE-9A83-539836910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53" y="1904951"/>
                <a:ext cx="228921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2E6B574E-3063-8542-A701-8B8CCE9B63F4}"/>
              </a:ext>
            </a:extLst>
          </p:cNvPr>
          <p:cNvSpPr txBox="1"/>
          <p:nvPr/>
        </p:nvSpPr>
        <p:spPr>
          <a:xfrm>
            <a:off x="2007229" y="3290905"/>
            <a:ext cx="807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如果我们通过</a:t>
            </a:r>
            <a:r>
              <a:rPr lang="en-US" altLang="zh-CN" dirty="0"/>
              <a:t>n</a:t>
            </a:r>
            <a:r>
              <a:rPr lang="zh-CN" altLang="en-US" dirty="0"/>
              <a:t>次操作，不是让最后一个元素归位，而是让</a:t>
            </a:r>
            <a:r>
              <a:rPr lang="zh-CN" altLang="en-US" dirty="0">
                <a:highlight>
                  <a:srgbClr val="FFFF00"/>
                </a:highlight>
              </a:rPr>
              <a:t>中位元素</a:t>
            </a:r>
            <a:r>
              <a:rPr lang="zh-CN" altLang="en-US" dirty="0"/>
              <a:t>归位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3E86D4F-83C8-9149-E183-033C7CEE1E4E}"/>
                  </a:ext>
                </a:extLst>
              </p:cNvPr>
              <p:cNvSpPr txBox="1"/>
              <p:nvPr/>
            </p:nvSpPr>
            <p:spPr>
              <a:xfrm>
                <a:off x="4487093" y="4013052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3E86D4F-83C8-9149-E183-033C7CEE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93" y="4013052"/>
                <a:ext cx="2088520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AC1603FA-4751-AA1D-0C96-610629E74747}"/>
              </a:ext>
            </a:extLst>
          </p:cNvPr>
          <p:cNvSpPr/>
          <p:nvPr/>
        </p:nvSpPr>
        <p:spPr>
          <a:xfrm>
            <a:off x="3895165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87D5846-8B1E-1132-C459-41214FC85DF4}"/>
              </a:ext>
            </a:extLst>
          </p:cNvPr>
          <p:cNvSpPr/>
          <p:nvPr/>
        </p:nvSpPr>
        <p:spPr>
          <a:xfrm>
            <a:off x="4244789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522D4F8-2018-3021-65DF-434412B649EA}"/>
              </a:ext>
            </a:extLst>
          </p:cNvPr>
          <p:cNvSpPr/>
          <p:nvPr/>
        </p:nvSpPr>
        <p:spPr>
          <a:xfrm>
            <a:off x="4594413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F38C42F-FC0A-A4D9-F1A3-62F40DAF237D}"/>
              </a:ext>
            </a:extLst>
          </p:cNvPr>
          <p:cNvSpPr/>
          <p:nvPr/>
        </p:nvSpPr>
        <p:spPr>
          <a:xfrm>
            <a:off x="4944037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3C2B38-2FC3-A389-46DF-BCFCAB626072}"/>
              </a:ext>
            </a:extLst>
          </p:cNvPr>
          <p:cNvSpPr/>
          <p:nvPr/>
        </p:nvSpPr>
        <p:spPr>
          <a:xfrm>
            <a:off x="5284698" y="4849905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AA7EC2-F966-BDAB-0946-FD06A0E11C15}"/>
              </a:ext>
            </a:extLst>
          </p:cNvPr>
          <p:cNvSpPr/>
          <p:nvPr/>
        </p:nvSpPr>
        <p:spPr>
          <a:xfrm>
            <a:off x="5634322" y="4849905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AB13ABB-E35E-7666-EFEE-88BBD042D091}"/>
              </a:ext>
            </a:extLst>
          </p:cNvPr>
          <p:cNvSpPr/>
          <p:nvPr/>
        </p:nvSpPr>
        <p:spPr>
          <a:xfrm>
            <a:off x="5983946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112DEC-3D0D-60C0-0DC8-6C1E523E6EC6}"/>
              </a:ext>
            </a:extLst>
          </p:cNvPr>
          <p:cNvSpPr/>
          <p:nvPr/>
        </p:nvSpPr>
        <p:spPr>
          <a:xfrm>
            <a:off x="6333570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DB8D5F4-A9FD-BBC4-7C85-66FDB773F56E}"/>
              </a:ext>
            </a:extLst>
          </p:cNvPr>
          <p:cNvSpPr/>
          <p:nvPr/>
        </p:nvSpPr>
        <p:spPr>
          <a:xfrm>
            <a:off x="6683194" y="4849905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5229CC8-B3DD-7032-9F36-2EA34FCA535F}"/>
              </a:ext>
            </a:extLst>
          </p:cNvPr>
          <p:cNvSpPr/>
          <p:nvPr/>
        </p:nvSpPr>
        <p:spPr>
          <a:xfrm>
            <a:off x="5190570" y="4737192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8E92113-A9FD-06C3-CF62-C7443588E7B8}"/>
              </a:ext>
            </a:extLst>
          </p:cNvPr>
          <p:cNvSpPr txBox="1"/>
          <p:nvPr/>
        </p:nvSpPr>
        <p:spPr>
          <a:xfrm>
            <a:off x="7221081" y="43075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中位元素已归位</a:t>
            </a:r>
          </a:p>
        </p:txBody>
      </p:sp>
    </p:spTree>
    <p:extLst>
      <p:ext uri="{BB962C8B-B14F-4D97-AF65-F5344CB8AC3E}">
        <p14:creationId xmlns:p14="http://schemas.microsoft.com/office/powerpoint/2010/main" val="203343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818E0-4A78-FADE-29AA-F11D0C9C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4CB7E-DDB3-AF10-224C-792FF247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11B620E-9B5C-88D7-9F8D-139447AA6631}"/>
                  </a:ext>
                </a:extLst>
              </p:cNvPr>
              <p:cNvSpPr txBox="1"/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11B620E-9B5C-88D7-9F8D-139447AA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FE20EAEA-68AC-D1A8-88FA-7BC1E8A6509E}"/>
                  </a:ext>
                </a:extLst>
              </p:cNvPr>
              <p:cNvSpPr/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FE20EAEA-68AC-D1A8-88FA-7BC1E8A650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553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E5A01-E772-9A9B-C5F5-9582B8BE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0BB13-7E58-688E-6FEC-6655A001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86A162-3551-E400-6AAD-5825347331A7}"/>
                  </a:ext>
                </a:extLst>
              </p:cNvPr>
              <p:cNvSpPr txBox="1"/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86A162-3551-E400-6AAD-58253473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FDBC072B-FB71-8670-E54A-DE23E90910B0}"/>
                  </a:ext>
                </a:extLst>
              </p:cNvPr>
              <p:cNvSpPr/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FDBC072B-FB71-8670-E54A-DE23E9091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DD554E24-787A-BA60-2C1E-BC09A0BCD206}"/>
                  </a:ext>
                </a:extLst>
              </p:cNvPr>
              <p:cNvSpPr/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DD554E24-787A-BA60-2C1E-BC09A0BCD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CBEDE20-456D-FE83-CF09-E682507A3FE7}"/>
                  </a:ext>
                </a:extLst>
              </p:cNvPr>
              <p:cNvSpPr/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CBEDE20-456D-FE83-CF09-E682507A3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1D87021-B021-FC5B-BDD7-EAD23BA6ABCF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3514166" y="2343238"/>
            <a:ext cx="599399" cy="4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C9AF576-D8D3-7D01-2CFB-FAA8A5C43268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4627024" y="2343238"/>
            <a:ext cx="532166" cy="42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77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7FB9A-A5CA-BC70-136E-87021DB4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72246-9DC3-D013-5CFB-6847DB2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9A20B09-927C-C7E7-7123-BAFEBEF1367C}"/>
                  </a:ext>
                </a:extLst>
              </p:cNvPr>
              <p:cNvSpPr txBox="1"/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9A20B09-927C-C7E7-7123-BAFEBEF1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A8F22282-E890-97F9-1900-39BCA6C4682C}"/>
                  </a:ext>
                </a:extLst>
              </p:cNvPr>
              <p:cNvSpPr/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A8F22282-E890-97F9-1900-39BCA6C46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335BCFA-B633-2E69-F658-8ECDBCD85BBE}"/>
                  </a:ext>
                </a:extLst>
              </p:cNvPr>
              <p:cNvSpPr/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2335BCFA-B633-2E69-F658-8ECDBCD85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932A6C1-87C5-EA41-A4CC-8B6918F871C9}"/>
                  </a:ext>
                </a:extLst>
              </p:cNvPr>
              <p:cNvSpPr/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9932A6C1-87C5-EA41-A4CC-8B6918F87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E97440B-2667-6638-8F30-523819DCCC7B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3514166" y="2343238"/>
            <a:ext cx="599399" cy="4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127A89-DE32-B866-214F-1904DBD4FE0F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4627024" y="2343238"/>
            <a:ext cx="532166" cy="42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B29ECB3-FCFE-3C15-E9E5-161AEC869A14}"/>
                  </a:ext>
                </a:extLst>
              </p:cNvPr>
              <p:cNvSpPr/>
              <p:nvPr/>
            </p:nvSpPr>
            <p:spPr>
              <a:xfrm>
                <a:off x="2577354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B29ECB3-FCFE-3C15-E9E5-161AEC869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54" y="3859305"/>
                <a:ext cx="726141" cy="4661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C6FA35B-7298-ABC9-4917-F83E22F89842}"/>
                  </a:ext>
                </a:extLst>
              </p:cNvPr>
              <p:cNvSpPr/>
              <p:nvPr/>
            </p:nvSpPr>
            <p:spPr>
              <a:xfrm>
                <a:off x="3572436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C6FA35B-7298-ABC9-4917-F83E22F89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6" y="3859305"/>
                <a:ext cx="726141" cy="4661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9AE7B3D-470E-B83F-B86E-80516B792977}"/>
                  </a:ext>
                </a:extLst>
              </p:cNvPr>
              <p:cNvSpPr/>
              <p:nvPr/>
            </p:nvSpPr>
            <p:spPr>
              <a:xfrm>
                <a:off x="4370294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9AE7B3D-470E-B83F-B86E-80516B792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94" y="3859305"/>
                <a:ext cx="726141" cy="4661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E5DEF37-AB44-F531-4121-7FD80FCD4B6F}"/>
                  </a:ext>
                </a:extLst>
              </p:cNvPr>
              <p:cNvSpPr/>
              <p:nvPr/>
            </p:nvSpPr>
            <p:spPr>
              <a:xfrm>
                <a:off x="5365376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FE5DEF37-AB44-F531-4121-7FD80FCD4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76" y="3859305"/>
                <a:ext cx="726141" cy="4661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06F3EE-BB17-D8A3-1072-AD4759ED12D6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940425" y="3163509"/>
            <a:ext cx="317011" cy="6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B02992D-46F7-8685-2167-E41C050295D8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770895" y="3163509"/>
            <a:ext cx="164612" cy="6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98B422E-467B-50F9-6B51-CD123A96A6F3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733365" y="3163508"/>
            <a:ext cx="169095" cy="6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45A42D7-1488-3E85-FDB0-6D5DFBB3D423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415919" y="3163508"/>
            <a:ext cx="312528" cy="6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3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D9318-A085-4E7B-B7F6-022F2B028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3DFD4-4146-9803-5199-54371FDB0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B2D220-F761-5E6C-0247-EC8E60E55350}"/>
                  </a:ext>
                </a:extLst>
              </p:cNvPr>
              <p:cNvSpPr txBox="1"/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B2D220-F761-5E6C-0247-EC8E60E55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DD1DECA-590C-0595-8ACD-BB9F9159513F}"/>
                  </a:ext>
                </a:extLst>
              </p:cNvPr>
              <p:cNvSpPr/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6DD1DECA-590C-0595-8ACD-BB9F91595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0760900-6C12-69DB-544E-65D01D490535}"/>
                  </a:ext>
                </a:extLst>
              </p:cNvPr>
              <p:cNvSpPr/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E0760900-6C12-69DB-544E-65D01D490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29ED395-2296-BFE6-073E-D709AB24EFEF}"/>
                  </a:ext>
                </a:extLst>
              </p:cNvPr>
              <p:cNvSpPr/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429ED395-2296-BFE6-073E-D709AB24E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5E6BC45-B85C-22BC-C245-6BC4D234B696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3514166" y="2343238"/>
            <a:ext cx="599399" cy="4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0C7CE52-2686-6BD6-A249-6FDA91B07899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4627024" y="2343238"/>
            <a:ext cx="532166" cy="42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645DBF6-DC0A-FD61-71EC-4382D0CD6CA0}"/>
                  </a:ext>
                </a:extLst>
              </p:cNvPr>
              <p:cNvSpPr/>
              <p:nvPr/>
            </p:nvSpPr>
            <p:spPr>
              <a:xfrm>
                <a:off x="2577354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645DBF6-DC0A-FD61-71EC-4382D0CD6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54" y="3859305"/>
                <a:ext cx="726141" cy="4661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A20D65E-613D-656C-1607-7234FA8285B1}"/>
                  </a:ext>
                </a:extLst>
              </p:cNvPr>
              <p:cNvSpPr/>
              <p:nvPr/>
            </p:nvSpPr>
            <p:spPr>
              <a:xfrm>
                <a:off x="3572436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A20D65E-613D-656C-1607-7234FA828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6" y="3859305"/>
                <a:ext cx="726141" cy="4661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0D791D3-14EA-17C7-F39C-5225AC9956B0}"/>
                  </a:ext>
                </a:extLst>
              </p:cNvPr>
              <p:cNvSpPr/>
              <p:nvPr/>
            </p:nvSpPr>
            <p:spPr>
              <a:xfrm>
                <a:off x="4370294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0D791D3-14EA-17C7-F39C-5225AC995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94" y="3859305"/>
                <a:ext cx="726141" cy="4661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A5C02BB-7300-7560-F379-EA0CAFB04C40}"/>
                  </a:ext>
                </a:extLst>
              </p:cNvPr>
              <p:cNvSpPr/>
              <p:nvPr/>
            </p:nvSpPr>
            <p:spPr>
              <a:xfrm>
                <a:off x="5365376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BA5C02BB-7300-7560-F379-EA0CAFB04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76" y="3859305"/>
                <a:ext cx="726141" cy="4661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070512F-DDF9-45B1-A617-0B03F468588C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940425" y="3163509"/>
            <a:ext cx="317011" cy="6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8D841C6-BABA-3BC8-49CC-88280F73780F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770895" y="3163509"/>
            <a:ext cx="164612" cy="6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7F53537-5046-0B61-1BF5-8FAB94731ECB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733365" y="3163508"/>
            <a:ext cx="169095" cy="6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56DE9E0-917D-112D-78DD-B08D3692D8E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415919" y="3163508"/>
            <a:ext cx="312528" cy="6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13301E2-9983-6C09-7FD6-2C22B439736E}"/>
              </a:ext>
            </a:extLst>
          </p:cNvPr>
          <p:cNvSpPr/>
          <p:nvPr/>
        </p:nvSpPr>
        <p:spPr>
          <a:xfrm>
            <a:off x="4325498" y="4558370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1DBD3FD-E943-3F5F-D4AA-F3D8D00DB02F}"/>
                  </a:ext>
                </a:extLst>
              </p:cNvPr>
              <p:cNvSpPr/>
              <p:nvPr/>
            </p:nvSpPr>
            <p:spPr>
              <a:xfrm>
                <a:off x="1349189" y="5392270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1DBD3FD-E943-3F5F-D4AA-F3D8D00DB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89" y="5392270"/>
                <a:ext cx="726141" cy="4661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3ACE58F-D6B3-3F18-3C62-59551E96280D}"/>
                  </a:ext>
                </a:extLst>
              </p:cNvPr>
              <p:cNvSpPr/>
              <p:nvPr/>
            </p:nvSpPr>
            <p:spPr>
              <a:xfrm>
                <a:off x="2585071" y="5433030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3ACE58F-D6B3-3F18-3C62-59551E962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433030"/>
                <a:ext cx="726141" cy="4661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B0D546E-3125-C6BE-361A-A19C6475AD5E}"/>
                  </a:ext>
                </a:extLst>
              </p:cNvPr>
              <p:cNvSpPr/>
              <p:nvPr/>
            </p:nvSpPr>
            <p:spPr>
              <a:xfrm>
                <a:off x="3817718" y="5434244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B0D546E-3125-C6BE-361A-A19C6475A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18" y="5434244"/>
                <a:ext cx="726141" cy="4661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9587009E-69CA-1E1F-2A50-C6A1E013E5E1}"/>
              </a:ext>
            </a:extLst>
          </p:cNvPr>
          <p:cNvSpPr/>
          <p:nvPr/>
        </p:nvSpPr>
        <p:spPr>
          <a:xfrm>
            <a:off x="4325498" y="4710770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7F03E5C-2DC6-B193-83E2-E156B36529D5}"/>
              </a:ext>
            </a:extLst>
          </p:cNvPr>
          <p:cNvSpPr/>
          <p:nvPr/>
        </p:nvSpPr>
        <p:spPr>
          <a:xfrm>
            <a:off x="4325498" y="4863170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C7D50B44-934C-313F-9B8C-FEFB45E58161}"/>
              </a:ext>
            </a:extLst>
          </p:cNvPr>
          <p:cNvSpPr/>
          <p:nvPr/>
        </p:nvSpPr>
        <p:spPr>
          <a:xfrm>
            <a:off x="5113155" y="5583798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EB22A2E-C5A0-B38D-1CD7-771B9AB4CD4F}"/>
              </a:ext>
            </a:extLst>
          </p:cNvPr>
          <p:cNvSpPr/>
          <p:nvPr/>
        </p:nvSpPr>
        <p:spPr>
          <a:xfrm>
            <a:off x="5265555" y="5583798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8860534-76E8-A864-514E-BAF04E14E847}"/>
              </a:ext>
            </a:extLst>
          </p:cNvPr>
          <p:cNvSpPr/>
          <p:nvPr/>
        </p:nvSpPr>
        <p:spPr>
          <a:xfrm>
            <a:off x="5417955" y="5583798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832508-4999-B6E2-D916-226DE1F1D7C0}"/>
                  </a:ext>
                </a:extLst>
              </p:cNvPr>
              <p:cNvSpPr/>
              <p:nvPr/>
            </p:nvSpPr>
            <p:spPr>
              <a:xfrm>
                <a:off x="6028766" y="5439938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1E832508-4999-B6E2-D916-226DE1F1D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66" y="5439938"/>
                <a:ext cx="726141" cy="4661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3DD518A-792A-3E9C-B1DB-38594C7F7682}"/>
                  </a:ext>
                </a:extLst>
              </p:cNvPr>
              <p:cNvSpPr/>
              <p:nvPr/>
            </p:nvSpPr>
            <p:spPr>
              <a:xfrm>
                <a:off x="7186462" y="5455020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C3DD518A-792A-3E9C-B1DB-38594C7F76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62" y="5455020"/>
                <a:ext cx="726141" cy="4661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2728F19-C730-D3A1-02F1-886258049241}"/>
              </a:ext>
            </a:extLst>
          </p:cNvPr>
          <p:cNvCxnSpPr/>
          <p:nvPr/>
        </p:nvCxnSpPr>
        <p:spPr>
          <a:xfrm>
            <a:off x="2393576" y="2554941"/>
            <a:ext cx="4643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9D0ABE96-4012-4A11-9969-A1453139ED9A}"/>
              </a:ext>
            </a:extLst>
          </p:cNvPr>
          <p:cNvCxnSpPr/>
          <p:nvPr/>
        </p:nvCxnSpPr>
        <p:spPr>
          <a:xfrm>
            <a:off x="2353234" y="3518646"/>
            <a:ext cx="4643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792043E-C8A3-FBF4-8700-BE97D81BB713}"/>
              </a:ext>
            </a:extLst>
          </p:cNvPr>
          <p:cNvCxnSpPr/>
          <p:nvPr/>
        </p:nvCxnSpPr>
        <p:spPr>
          <a:xfrm>
            <a:off x="2305165" y="5123328"/>
            <a:ext cx="4643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下 37">
            <a:extLst>
              <a:ext uri="{FF2B5EF4-FFF2-40B4-BE49-F238E27FC236}">
                <a16:creationId xmlns:a16="http://schemas.microsoft.com/office/drawing/2014/main" id="{2EF0522D-CC47-7BE1-F540-09CDFC30CD1F}"/>
              </a:ext>
            </a:extLst>
          </p:cNvPr>
          <p:cNvSpPr/>
          <p:nvPr/>
        </p:nvSpPr>
        <p:spPr>
          <a:xfrm>
            <a:off x="457200" y="1945341"/>
            <a:ext cx="460434" cy="4105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474C6-4C9A-5796-335D-D64F91CDE173}"/>
                  </a:ext>
                </a:extLst>
              </p:cNvPr>
              <p:cNvSpPr txBox="1"/>
              <p:nvPr/>
            </p:nvSpPr>
            <p:spPr>
              <a:xfrm>
                <a:off x="963983" y="3747708"/>
                <a:ext cx="111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zh-CN" altLang="en-US" dirty="0"/>
                  <a:t>层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474C6-4C9A-5796-335D-D64F91CDE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3" y="3747708"/>
                <a:ext cx="1119987" cy="369332"/>
              </a:xfrm>
              <a:prstGeom prst="rect">
                <a:avLst/>
              </a:prstGeom>
              <a:blipFill>
                <a:blip r:embed="rId15"/>
                <a:stretch>
                  <a:fillRect l="-4348" t="-10000" r="-43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C6ADBF8-6D85-BBA6-B4D5-FAD2FD028B0D}"/>
                  </a:ext>
                </a:extLst>
              </p:cNvPr>
              <p:cNvSpPr txBox="1"/>
              <p:nvPr/>
            </p:nvSpPr>
            <p:spPr>
              <a:xfrm>
                <a:off x="6091517" y="1902391"/>
                <a:ext cx="1706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每一层的和是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C6ADBF8-6D85-BBA6-B4D5-FAD2FD02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517" y="1902391"/>
                <a:ext cx="1706686" cy="369332"/>
              </a:xfrm>
              <a:prstGeom prst="rect">
                <a:avLst/>
              </a:prstGeom>
              <a:blipFill>
                <a:blip r:embed="rId16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839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5265-85A9-0069-1A85-55AE629E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C6703-0CF6-BDBF-0C9E-D5CBE6DFC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算法串讲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73C2C5-90DC-0EE0-26D5-FD77A1988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——KMP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快排</a:t>
            </a:r>
            <a:r>
              <a:rPr lang="zh-CN" altLang="en-US" dirty="0"/>
              <a:t>、动态规划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65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A3657-17D4-540A-54C4-95727A37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9AE7B-E238-6010-DB5D-C487F3BD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E85FA1-2241-FC27-E2C1-E82119678ED1}"/>
                  </a:ext>
                </a:extLst>
              </p:cNvPr>
              <p:cNvSpPr txBox="1"/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7E85FA1-2241-FC27-E2C1-E8211967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622" y="3137926"/>
                <a:ext cx="2088520" cy="58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CB6549A-C557-CDB1-608C-A6BA338E941C}"/>
                  </a:ext>
                </a:extLst>
              </p:cNvPr>
              <p:cNvSpPr/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5CB6549A-C557-CDB1-608C-A6BA338E94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224" y="1945341"/>
                <a:ext cx="726141" cy="46616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1314567-A8E2-0293-F104-2CA88A855F3F}"/>
                  </a:ext>
                </a:extLst>
              </p:cNvPr>
              <p:cNvSpPr/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A1314567-A8E2-0293-F104-2CA88A855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095" y="2765612"/>
                <a:ext cx="726141" cy="46616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8AFA60-D160-59A8-F884-E9BF39586DCE}"/>
                  </a:ext>
                </a:extLst>
              </p:cNvPr>
              <p:cNvSpPr/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A38AFA60-D160-59A8-F884-E9BF39586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119" y="2765611"/>
                <a:ext cx="726141" cy="46616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9BE13D-BD7A-AC51-856B-BD2770E002CC}"/>
              </a:ext>
            </a:extLst>
          </p:cNvPr>
          <p:cNvCxnSpPr>
            <a:cxnSpLocks/>
            <a:stCxn id="3" idx="3"/>
            <a:endCxn id="4" idx="0"/>
          </p:cNvCxnSpPr>
          <p:nvPr/>
        </p:nvCxnSpPr>
        <p:spPr>
          <a:xfrm flipH="1">
            <a:off x="3514166" y="2343238"/>
            <a:ext cx="599399" cy="422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B712891-C26C-AFCD-CCCA-218FD8286ED6}"/>
              </a:ext>
            </a:extLst>
          </p:cNvPr>
          <p:cNvCxnSpPr>
            <a:cxnSpLocks/>
            <a:stCxn id="3" idx="5"/>
            <a:endCxn id="5" idx="0"/>
          </p:cNvCxnSpPr>
          <p:nvPr/>
        </p:nvCxnSpPr>
        <p:spPr>
          <a:xfrm>
            <a:off x="4627024" y="2343238"/>
            <a:ext cx="532166" cy="42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5AD4937-8B45-D8BD-EBB3-3D2D1C00B62E}"/>
                  </a:ext>
                </a:extLst>
              </p:cNvPr>
              <p:cNvSpPr/>
              <p:nvPr/>
            </p:nvSpPr>
            <p:spPr>
              <a:xfrm>
                <a:off x="2577354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85AD4937-8B45-D8BD-EBB3-3D2D1C00B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54" y="3859305"/>
                <a:ext cx="726141" cy="46616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143EE75-C901-4E32-8511-09EA622FE851}"/>
                  </a:ext>
                </a:extLst>
              </p:cNvPr>
              <p:cNvSpPr/>
              <p:nvPr/>
            </p:nvSpPr>
            <p:spPr>
              <a:xfrm>
                <a:off x="3572436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0143EE75-C901-4E32-8511-09EA622FE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36" y="3859305"/>
                <a:ext cx="726141" cy="46616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3B37459-9568-39E2-6118-073143674DCD}"/>
                  </a:ext>
                </a:extLst>
              </p:cNvPr>
              <p:cNvSpPr/>
              <p:nvPr/>
            </p:nvSpPr>
            <p:spPr>
              <a:xfrm>
                <a:off x="4370294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3B37459-9568-39E2-6118-073143674D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294" y="3859305"/>
                <a:ext cx="726141" cy="46616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49D9BCE-1797-11EE-8C5D-052C3F4BC537}"/>
                  </a:ext>
                </a:extLst>
              </p:cNvPr>
              <p:cNvSpPr/>
              <p:nvPr/>
            </p:nvSpPr>
            <p:spPr>
              <a:xfrm>
                <a:off x="5365376" y="3859305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49D9BCE-1797-11EE-8C5D-052C3F4BC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76" y="3859305"/>
                <a:ext cx="726141" cy="46616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0ED4E6-5166-F5CC-3265-C41A0CF19A72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 flipH="1">
            <a:off x="2940425" y="3163509"/>
            <a:ext cx="317011" cy="6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B28E2D-20CD-0FBD-7CDB-83254E44FD82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3770895" y="3163509"/>
            <a:ext cx="164612" cy="69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DB2295-9183-F8F5-0559-6E9906AC602D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 flipH="1">
            <a:off x="4733365" y="3163508"/>
            <a:ext cx="169095" cy="6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E02071B-D3CF-AF68-5056-A7F42AC652C5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415919" y="3163508"/>
            <a:ext cx="312528" cy="69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FF93C4C-1D5F-FB21-7E2E-76CD21DC6346}"/>
              </a:ext>
            </a:extLst>
          </p:cNvPr>
          <p:cNvSpPr/>
          <p:nvPr/>
        </p:nvSpPr>
        <p:spPr>
          <a:xfrm>
            <a:off x="4325498" y="4558370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14FC6B1-3DC9-0BF4-7609-CAB5F0796395}"/>
                  </a:ext>
                </a:extLst>
              </p:cNvPr>
              <p:cNvSpPr/>
              <p:nvPr/>
            </p:nvSpPr>
            <p:spPr>
              <a:xfrm>
                <a:off x="1349189" y="5392270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14FC6B1-3DC9-0BF4-7609-CAB5F0796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89" y="5392270"/>
                <a:ext cx="726141" cy="46616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89380AB-2C93-001D-5C0B-F0E87C5C3786}"/>
                  </a:ext>
                </a:extLst>
              </p:cNvPr>
              <p:cNvSpPr/>
              <p:nvPr/>
            </p:nvSpPr>
            <p:spPr>
              <a:xfrm>
                <a:off x="2585071" y="5433030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189380AB-2C93-001D-5C0B-F0E87C5C3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71" y="5433030"/>
                <a:ext cx="726141" cy="46616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DA3CA19-EC5F-5408-2C3E-C1D92F2CD292}"/>
                  </a:ext>
                </a:extLst>
              </p:cNvPr>
              <p:cNvSpPr/>
              <p:nvPr/>
            </p:nvSpPr>
            <p:spPr>
              <a:xfrm>
                <a:off x="3817718" y="5434244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DA3CA19-EC5F-5408-2C3E-C1D92F2CD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718" y="5434244"/>
                <a:ext cx="726141" cy="46616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BCA7538E-E012-A331-9AE4-4CF33E35F33B}"/>
              </a:ext>
            </a:extLst>
          </p:cNvPr>
          <p:cNvSpPr/>
          <p:nvPr/>
        </p:nvSpPr>
        <p:spPr>
          <a:xfrm>
            <a:off x="4325498" y="4710770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A97BCAA-6AF4-2FF1-0CAA-C420B9B5EDDD}"/>
              </a:ext>
            </a:extLst>
          </p:cNvPr>
          <p:cNvSpPr/>
          <p:nvPr/>
        </p:nvSpPr>
        <p:spPr>
          <a:xfrm>
            <a:off x="4325498" y="4863170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C3EE0F2-11E6-E6B8-6825-E43C5943DE03}"/>
              </a:ext>
            </a:extLst>
          </p:cNvPr>
          <p:cNvSpPr/>
          <p:nvPr/>
        </p:nvSpPr>
        <p:spPr>
          <a:xfrm>
            <a:off x="5113155" y="5583798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531494F-85DC-6370-8462-1494D5E56FF9}"/>
              </a:ext>
            </a:extLst>
          </p:cNvPr>
          <p:cNvSpPr/>
          <p:nvPr/>
        </p:nvSpPr>
        <p:spPr>
          <a:xfrm>
            <a:off x="5265555" y="5583798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0E26F89-BBD0-931A-9872-83AB06B5949B}"/>
              </a:ext>
            </a:extLst>
          </p:cNvPr>
          <p:cNvSpPr/>
          <p:nvPr/>
        </p:nvSpPr>
        <p:spPr>
          <a:xfrm>
            <a:off x="5417955" y="5583798"/>
            <a:ext cx="104305" cy="104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52AFD78-4D20-C800-4EE5-6D568D8213EB}"/>
                  </a:ext>
                </a:extLst>
              </p:cNvPr>
              <p:cNvSpPr/>
              <p:nvPr/>
            </p:nvSpPr>
            <p:spPr>
              <a:xfrm>
                <a:off x="6028766" y="5439938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52AFD78-4D20-C800-4EE5-6D568D821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66" y="5439938"/>
                <a:ext cx="726141" cy="46616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0BEE42A-C569-6BE9-D92F-2BAB7F36D0A1}"/>
                  </a:ext>
                </a:extLst>
              </p:cNvPr>
              <p:cNvSpPr/>
              <p:nvPr/>
            </p:nvSpPr>
            <p:spPr>
              <a:xfrm>
                <a:off x="7186462" y="5455020"/>
                <a:ext cx="726141" cy="466165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D0BEE42A-C569-6BE9-D92F-2BAB7F36D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462" y="5455020"/>
                <a:ext cx="726141" cy="466165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2F234A6-1244-03DF-49FC-FFDD23EDC63D}"/>
              </a:ext>
            </a:extLst>
          </p:cNvPr>
          <p:cNvCxnSpPr/>
          <p:nvPr/>
        </p:nvCxnSpPr>
        <p:spPr>
          <a:xfrm>
            <a:off x="2393576" y="2554941"/>
            <a:ext cx="4643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89EC97D-75DC-53C3-61B2-D286CE1FC4FB}"/>
              </a:ext>
            </a:extLst>
          </p:cNvPr>
          <p:cNvCxnSpPr/>
          <p:nvPr/>
        </p:nvCxnSpPr>
        <p:spPr>
          <a:xfrm>
            <a:off x="2353234" y="3518646"/>
            <a:ext cx="4643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CB6F4DB-BE76-E73C-F41D-CF6F6B7DF2BE}"/>
              </a:ext>
            </a:extLst>
          </p:cNvPr>
          <p:cNvCxnSpPr/>
          <p:nvPr/>
        </p:nvCxnSpPr>
        <p:spPr>
          <a:xfrm>
            <a:off x="2305165" y="5123328"/>
            <a:ext cx="46437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箭头: 下 37">
            <a:extLst>
              <a:ext uri="{FF2B5EF4-FFF2-40B4-BE49-F238E27FC236}">
                <a16:creationId xmlns:a16="http://schemas.microsoft.com/office/drawing/2014/main" id="{44BCB00E-FA06-82F8-4344-330580F55CB6}"/>
              </a:ext>
            </a:extLst>
          </p:cNvPr>
          <p:cNvSpPr/>
          <p:nvPr/>
        </p:nvSpPr>
        <p:spPr>
          <a:xfrm>
            <a:off x="457200" y="1945341"/>
            <a:ext cx="460434" cy="4105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E7D3B0F-858D-3889-0D16-857F62277374}"/>
                  </a:ext>
                </a:extLst>
              </p:cNvPr>
              <p:cNvSpPr txBox="1"/>
              <p:nvPr/>
            </p:nvSpPr>
            <p:spPr>
              <a:xfrm>
                <a:off x="963983" y="3747708"/>
                <a:ext cx="1119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zh-CN" altLang="en-US" dirty="0"/>
                  <a:t>层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E7D3B0F-858D-3889-0D16-857F62277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83" y="3747708"/>
                <a:ext cx="1119987" cy="369332"/>
              </a:xfrm>
              <a:prstGeom prst="rect">
                <a:avLst/>
              </a:prstGeom>
              <a:blipFill>
                <a:blip r:embed="rId15"/>
                <a:stretch>
                  <a:fillRect l="-4348" t="-10000" r="-434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28B5860-B6E0-6010-F7FA-82E2CAF85321}"/>
                  </a:ext>
                </a:extLst>
              </p:cNvPr>
              <p:cNvSpPr txBox="1"/>
              <p:nvPr/>
            </p:nvSpPr>
            <p:spPr>
              <a:xfrm>
                <a:off x="6091517" y="1902391"/>
                <a:ext cx="1706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每一层的和是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28B5860-B6E0-6010-F7FA-82E2CAF8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517" y="1902391"/>
                <a:ext cx="1706686" cy="369332"/>
              </a:xfrm>
              <a:prstGeom prst="rect">
                <a:avLst/>
              </a:prstGeom>
              <a:blipFill>
                <a:blip r:embed="rId16"/>
                <a:stretch>
                  <a:fillRect l="-285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8DC769-BE14-349E-E430-FF9BBAF2D068}"/>
                  </a:ext>
                </a:extLst>
              </p:cNvPr>
              <p:cNvSpPr txBox="1"/>
              <p:nvPr/>
            </p:nvSpPr>
            <p:spPr>
              <a:xfrm>
                <a:off x="9541263" y="4189038"/>
                <a:ext cx="1777731" cy="4001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8DC769-BE14-349E-E430-FF9BBAF2D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263" y="4189038"/>
                <a:ext cx="1777731" cy="400110"/>
              </a:xfrm>
              <a:prstGeom prst="rect">
                <a:avLst/>
              </a:prstGeom>
              <a:blipFill>
                <a:blip r:embed="rId17"/>
                <a:stretch>
                  <a:fillRect b="-1176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06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87076-B61C-BB22-DFF9-CE6721F5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32F14-9F82-35DC-7C5D-1754368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改进：从冒泡排序到快速排序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E61F9-888E-DFA4-2A9C-EFCBD868CD47}"/>
              </a:ext>
            </a:extLst>
          </p:cNvPr>
          <p:cNvSpPr/>
          <p:nvPr/>
        </p:nvSpPr>
        <p:spPr>
          <a:xfrm>
            <a:off x="914395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71CA81-C92F-56D1-0180-64EDCFF288F2}"/>
              </a:ext>
            </a:extLst>
          </p:cNvPr>
          <p:cNvSpPr/>
          <p:nvPr/>
        </p:nvSpPr>
        <p:spPr>
          <a:xfrm>
            <a:off x="1264019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3475EA-D73D-81F3-DAC1-C18ABEB04A2E}"/>
              </a:ext>
            </a:extLst>
          </p:cNvPr>
          <p:cNvSpPr/>
          <p:nvPr/>
        </p:nvSpPr>
        <p:spPr>
          <a:xfrm>
            <a:off x="1613643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6312F0-F8AD-4293-3F69-4156830125B1}"/>
              </a:ext>
            </a:extLst>
          </p:cNvPr>
          <p:cNvSpPr/>
          <p:nvPr/>
        </p:nvSpPr>
        <p:spPr>
          <a:xfrm>
            <a:off x="1963267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141EC6-2169-F933-D13C-AD762689BEFD}"/>
              </a:ext>
            </a:extLst>
          </p:cNvPr>
          <p:cNvSpPr/>
          <p:nvPr/>
        </p:nvSpPr>
        <p:spPr>
          <a:xfrm>
            <a:off x="2303928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16B67D-536F-4C9C-49F1-5736745A5AB5}"/>
              </a:ext>
            </a:extLst>
          </p:cNvPr>
          <p:cNvSpPr/>
          <p:nvPr/>
        </p:nvSpPr>
        <p:spPr>
          <a:xfrm>
            <a:off x="2653552" y="3926028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EE6CB1-8E5F-6F3E-46CB-F86D6BC9269E}"/>
              </a:ext>
            </a:extLst>
          </p:cNvPr>
          <p:cNvSpPr/>
          <p:nvPr/>
        </p:nvSpPr>
        <p:spPr>
          <a:xfrm>
            <a:off x="3003176" y="3926028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18F3D9-9BD3-ED40-1BA8-9FCA564F52F5}"/>
              </a:ext>
            </a:extLst>
          </p:cNvPr>
          <p:cNvSpPr/>
          <p:nvPr/>
        </p:nvSpPr>
        <p:spPr>
          <a:xfrm>
            <a:off x="3352800" y="3926028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0FF2A0-56DE-71EF-DC3E-CD99862E3D5C}"/>
              </a:ext>
            </a:extLst>
          </p:cNvPr>
          <p:cNvSpPr/>
          <p:nvPr/>
        </p:nvSpPr>
        <p:spPr>
          <a:xfrm>
            <a:off x="3702424" y="3926028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F5D3ACE-151E-CB38-1C83-B95EE60F4EC7}"/>
              </a:ext>
            </a:extLst>
          </p:cNvPr>
          <p:cNvSpPr/>
          <p:nvPr/>
        </p:nvSpPr>
        <p:spPr>
          <a:xfrm>
            <a:off x="3821206" y="3553993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DD3EBB-9F28-0327-8CD1-9FEA7281FD2E}"/>
              </a:ext>
            </a:extLst>
          </p:cNvPr>
          <p:cNvSpPr/>
          <p:nvPr/>
        </p:nvSpPr>
        <p:spPr>
          <a:xfrm>
            <a:off x="3594843" y="3827417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49EDBB-1866-7580-1E0D-6E170BCD0C2E}"/>
              </a:ext>
            </a:extLst>
          </p:cNvPr>
          <p:cNvSpPr txBox="1"/>
          <p:nvPr/>
        </p:nvSpPr>
        <p:spPr>
          <a:xfrm>
            <a:off x="1347661" y="4463021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最大元素已归位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EA7387-2B9A-D8B0-B7DF-285D114CDE3D}"/>
                  </a:ext>
                </a:extLst>
              </p:cNvPr>
              <p:cNvSpPr txBox="1"/>
              <p:nvPr/>
            </p:nvSpPr>
            <p:spPr>
              <a:xfrm>
                <a:off x="1168283" y="3369327"/>
                <a:ext cx="2289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EA7387-2B9A-D8B0-B7DF-285D114C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283" y="3369327"/>
                <a:ext cx="228921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9D6B3BD-29D3-0AE2-5EF7-49621CD5AB02}"/>
                  </a:ext>
                </a:extLst>
              </p:cNvPr>
              <p:cNvSpPr txBox="1"/>
              <p:nvPr/>
            </p:nvSpPr>
            <p:spPr>
              <a:xfrm>
                <a:off x="8734503" y="3264366"/>
                <a:ext cx="2088520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9D6B3BD-29D3-0AE2-5EF7-49621CD5A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03" y="3264366"/>
                <a:ext cx="2088520" cy="5821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88E41F2A-A0FD-BDB0-9291-FD9576CC35FD}"/>
              </a:ext>
            </a:extLst>
          </p:cNvPr>
          <p:cNvSpPr/>
          <p:nvPr/>
        </p:nvSpPr>
        <p:spPr>
          <a:xfrm>
            <a:off x="8139952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44E8A47-48D5-0D32-C4BC-08DA2789BFD0}"/>
              </a:ext>
            </a:extLst>
          </p:cNvPr>
          <p:cNvSpPr/>
          <p:nvPr/>
        </p:nvSpPr>
        <p:spPr>
          <a:xfrm>
            <a:off x="8489576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7F92733-B7EE-F892-C86E-DB25E5CE5D61}"/>
              </a:ext>
            </a:extLst>
          </p:cNvPr>
          <p:cNvSpPr/>
          <p:nvPr/>
        </p:nvSpPr>
        <p:spPr>
          <a:xfrm>
            <a:off x="8839200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1A456C-85CE-9028-345F-7CE19B8CB04B}"/>
              </a:ext>
            </a:extLst>
          </p:cNvPr>
          <p:cNvSpPr/>
          <p:nvPr/>
        </p:nvSpPr>
        <p:spPr>
          <a:xfrm>
            <a:off x="9188824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A3E959C-F6F2-B707-596F-AB21DF5C15B1}"/>
              </a:ext>
            </a:extLst>
          </p:cNvPr>
          <p:cNvSpPr/>
          <p:nvPr/>
        </p:nvSpPr>
        <p:spPr>
          <a:xfrm>
            <a:off x="9529485" y="3926028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611F08-7768-7CF5-F16F-3DC55F4F6112}"/>
              </a:ext>
            </a:extLst>
          </p:cNvPr>
          <p:cNvSpPr/>
          <p:nvPr/>
        </p:nvSpPr>
        <p:spPr>
          <a:xfrm>
            <a:off x="9879109" y="3926028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230893D-3FEC-ED62-5EAC-13002840C221}"/>
              </a:ext>
            </a:extLst>
          </p:cNvPr>
          <p:cNvSpPr/>
          <p:nvPr/>
        </p:nvSpPr>
        <p:spPr>
          <a:xfrm>
            <a:off x="10228733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BCBE8C7-AC7E-E170-63E3-C1C8EA15296C}"/>
              </a:ext>
            </a:extLst>
          </p:cNvPr>
          <p:cNvSpPr/>
          <p:nvPr/>
        </p:nvSpPr>
        <p:spPr>
          <a:xfrm>
            <a:off x="10578357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9669EFC-EEFD-EDCF-1C5F-4BD60643A3C5}"/>
              </a:ext>
            </a:extLst>
          </p:cNvPr>
          <p:cNvSpPr/>
          <p:nvPr/>
        </p:nvSpPr>
        <p:spPr>
          <a:xfrm>
            <a:off x="10927981" y="3926028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5C6CCF04-A539-C2B2-EF87-57CE257BE959}"/>
              </a:ext>
            </a:extLst>
          </p:cNvPr>
          <p:cNvSpPr/>
          <p:nvPr/>
        </p:nvSpPr>
        <p:spPr>
          <a:xfrm>
            <a:off x="9439838" y="3813315"/>
            <a:ext cx="528917" cy="575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9A5A0D8-4244-18C9-658E-DD07A04C338E}"/>
              </a:ext>
            </a:extLst>
          </p:cNvPr>
          <p:cNvSpPr txBox="1"/>
          <p:nvPr/>
        </p:nvSpPr>
        <p:spPr>
          <a:xfrm>
            <a:off x="8930265" y="446302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中位元素已归位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A0720E4-7A17-B53C-D81B-7A648BDA68CE}"/>
              </a:ext>
            </a:extLst>
          </p:cNvPr>
          <p:cNvCxnSpPr/>
          <p:nvPr/>
        </p:nvCxnSpPr>
        <p:spPr>
          <a:xfrm>
            <a:off x="6149788" y="2944906"/>
            <a:ext cx="0" cy="2510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03905E2-3345-8761-CA9E-BCC7CA6AFEE4}"/>
              </a:ext>
            </a:extLst>
          </p:cNvPr>
          <p:cNvSpPr txBox="1"/>
          <p:nvPr/>
        </p:nvSpPr>
        <p:spPr>
          <a:xfrm>
            <a:off x="439266" y="2108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2724C2-C9F7-900D-B06C-9663A637122A}"/>
              </a:ext>
            </a:extLst>
          </p:cNvPr>
          <p:cNvSpPr txBox="1"/>
          <p:nvPr/>
        </p:nvSpPr>
        <p:spPr>
          <a:xfrm>
            <a:off x="6884889" y="2108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04D7A1F-BB95-E49A-05E4-CBEF9707E5F2}"/>
                  </a:ext>
                </a:extLst>
              </p:cNvPr>
              <p:cNvSpPr txBox="1"/>
              <p:nvPr/>
            </p:nvSpPr>
            <p:spPr>
              <a:xfrm>
                <a:off x="8930265" y="5681743"/>
                <a:ext cx="177773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04D7A1F-BB95-E49A-05E4-CBEF9707E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265" y="5681743"/>
                <a:ext cx="177773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44BC60-342D-8FAD-42D9-D1D3C8F6B328}"/>
                  </a:ext>
                </a:extLst>
              </p:cNvPr>
              <p:cNvSpPr txBox="1"/>
              <p:nvPr/>
            </p:nvSpPr>
            <p:spPr>
              <a:xfrm>
                <a:off x="1388599" y="5555833"/>
                <a:ext cx="2068900" cy="687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sz="20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544BC60-342D-8FAD-42D9-D1D3C8F6B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599" y="5555833"/>
                <a:ext cx="2068900" cy="6876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F035BBC6-7353-8BF5-76AE-A8DF2F0195E2}"/>
              </a:ext>
            </a:extLst>
          </p:cNvPr>
          <p:cNvSpPr txBox="1"/>
          <p:nvPr/>
        </p:nvSpPr>
        <p:spPr>
          <a:xfrm>
            <a:off x="5807386" y="568174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&gt;&gt;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62450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63061-DF1A-3071-49F8-72F7DBBD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6B4D3-E664-217A-ED66-AAF01F4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15DBEB-944D-BD5D-6CE8-732926C75F82}"/>
              </a:ext>
            </a:extLst>
          </p:cNvPr>
          <p:cNvSpPr txBox="1"/>
          <p:nvPr/>
        </p:nvSpPr>
        <p:spPr>
          <a:xfrm>
            <a:off x="3155015" y="2339786"/>
            <a:ext cx="588196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面对一个乱序数组，我们并不知道谁是中位元素，所以在实现的时候，我们每次随机挑选一个数，或者取出第一个</a:t>
            </a:r>
            <a:r>
              <a:rPr lang="en-US" altLang="zh-CN" dirty="0"/>
              <a:t>/</a:t>
            </a:r>
            <a:r>
              <a:rPr lang="zh-CN" altLang="en-US" dirty="0"/>
              <a:t>最后一个</a:t>
            </a:r>
            <a:r>
              <a:rPr lang="en-US" altLang="zh-CN" dirty="0"/>
              <a:t>/</a:t>
            </a:r>
            <a:r>
              <a:rPr lang="zh-CN" altLang="en-US" dirty="0"/>
              <a:t>中间的数，记作</a:t>
            </a:r>
            <a:r>
              <a:rPr lang="en-US" altLang="zh-CN" dirty="0"/>
              <a:t>pivot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的数放到他左边，大等于于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递归地排序左半部分和右半部分，注意边界条件（如果只有一个数，就直接返回）。</a:t>
            </a:r>
          </a:p>
        </p:txBody>
      </p:sp>
    </p:spTree>
    <p:extLst>
      <p:ext uri="{BB962C8B-B14F-4D97-AF65-F5344CB8AC3E}">
        <p14:creationId xmlns:p14="http://schemas.microsoft.com/office/powerpoint/2010/main" val="16234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AA64-ECE1-5E39-793F-4486B3610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54070-1CEA-E7C3-F716-941900FB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692A1A-A22A-0394-4F38-05A386E6CB8B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8007714-6343-2A72-7E04-392F018B262A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B67093-1CF9-27C0-AEC9-C7C641E1C5E3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BC5146F-5FCC-AFCA-3A1F-C36AF1189BDB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67BDB2-18C9-485B-7EEB-BFEE054618D6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F2B23F-4969-C1F2-AEC2-6D58D7B09E74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FD7379-474D-1F32-C2CF-75C4ECC7A0F5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3770C0-9D69-EA11-8197-0700FBD95A21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309E08-6EFF-1A69-B96A-32965EF6DAE9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6EAD76B-1630-C8D3-877F-431B1FCA24A7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720E67B-D40C-3F81-F5FB-36B0EF9B9AD0}"/>
              </a:ext>
            </a:extLst>
          </p:cNvPr>
          <p:cNvSpPr/>
          <p:nvPr/>
        </p:nvSpPr>
        <p:spPr>
          <a:xfrm>
            <a:off x="454510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189130A-4B9D-D0E7-6878-6ED186C60BF1}"/>
              </a:ext>
            </a:extLst>
          </p:cNvPr>
          <p:cNvSpPr/>
          <p:nvPr/>
        </p:nvSpPr>
        <p:spPr>
          <a:xfrm>
            <a:off x="7306241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074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6157-D417-4FEE-C24C-1E5AADA04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7828-1DF0-78FF-2823-C749EB8C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EDAD87-09E4-FB0B-7EB0-3B87358CE2F9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DC3029-F5CA-E8DA-53B9-7335F3E71D80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CA54D7-CDCE-9A6C-4069-4E457BB045A5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25E53F-5E94-D93A-768C-02CE4EA6CC12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38D38-5629-D69B-D7EC-19FA7EBD195B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78BE4F-D760-1C2E-330F-79A2FB36CF6E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D9F82F-BA8D-2469-DBC2-661375F1A7EB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B10631-458A-D2F5-2EF7-FBC47CF1A66B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A92179-A62B-591A-6284-E22D629D4520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711FE2-BB32-FAA3-92B4-0451607F77E3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A592A3E-5A14-51F2-001D-FA4EEA4C9F77}"/>
              </a:ext>
            </a:extLst>
          </p:cNvPr>
          <p:cNvSpPr/>
          <p:nvPr/>
        </p:nvSpPr>
        <p:spPr>
          <a:xfrm>
            <a:off x="454510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F7F3DAF-FC0A-FEC2-26B7-3243A67FFBDB}"/>
              </a:ext>
            </a:extLst>
          </p:cNvPr>
          <p:cNvSpPr/>
          <p:nvPr/>
        </p:nvSpPr>
        <p:spPr>
          <a:xfrm>
            <a:off x="7306241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DE5F96-3A57-9560-DD10-9780AC5ED4B6}"/>
              </a:ext>
            </a:extLst>
          </p:cNvPr>
          <p:cNvSpPr txBox="1"/>
          <p:nvPr/>
        </p:nvSpPr>
        <p:spPr>
          <a:xfrm>
            <a:off x="873497" y="5481915"/>
            <a:ext cx="65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向右移动左边的指针，直到找到一个大于等于</a:t>
            </a:r>
            <a:r>
              <a:rPr lang="en-US" altLang="zh-CN" dirty="0"/>
              <a:t>pivot</a:t>
            </a:r>
            <a:r>
              <a:rPr lang="zh-CN" altLang="en-US" dirty="0"/>
              <a:t>的数，停下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12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E72B3-1FD2-5ECD-88F3-6B8C7E7D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27F7F-A7BD-76A5-BA26-2AC1424A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EFF6E8-B5F2-AC5D-C1EA-07FCBB0BDA64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0263F1-01AE-0966-2B75-EE4C5C82E736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2D4695-63D0-1F75-FA4A-DB0541276EBA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BED3B-AB1A-38C0-DD6A-CAB0902CEAB4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FB82A5-D4CB-D68A-8093-C79D6FA7C0A5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9F9D63-D081-680A-2B48-1993606266A6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220872-CA32-E8E9-AE78-4ACF20AD315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3FDCD7-F9DB-AA20-D1F5-ADC99EA62D01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7F0E13-450B-E262-A36B-9F7C88723078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E68D35-6627-1788-1EB8-BAD0E1D0205E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C5F4384-DFD0-D6D7-9735-EC429B51D3BB}"/>
              </a:ext>
            </a:extLst>
          </p:cNvPr>
          <p:cNvSpPr/>
          <p:nvPr/>
        </p:nvSpPr>
        <p:spPr>
          <a:xfrm>
            <a:off x="486783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2E59BA0-704E-82AD-F4E8-E8C205519E45}"/>
              </a:ext>
            </a:extLst>
          </p:cNvPr>
          <p:cNvSpPr/>
          <p:nvPr/>
        </p:nvSpPr>
        <p:spPr>
          <a:xfrm>
            <a:off x="7306241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89DF578-2416-CD60-976D-05E141BEF5B8}"/>
              </a:ext>
            </a:extLst>
          </p:cNvPr>
          <p:cNvSpPr txBox="1"/>
          <p:nvPr/>
        </p:nvSpPr>
        <p:spPr>
          <a:xfrm>
            <a:off x="873497" y="5481915"/>
            <a:ext cx="65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向右移动左边的指针，直到找到一个大于等于</a:t>
            </a:r>
            <a:r>
              <a:rPr lang="en-US" altLang="zh-CN" dirty="0"/>
              <a:t>pivot</a:t>
            </a:r>
            <a:r>
              <a:rPr lang="zh-CN" altLang="en-US" dirty="0"/>
              <a:t>的数，停下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06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7CA5-AAA6-E5DF-128F-1B298E91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39BB2-D3BB-6569-C7D0-F663768D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096D17-C5D1-30A0-A325-A92A545598DC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E8B61B-C9BD-BD59-202A-C74BCE8587CF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D1B3F-8296-1EEA-DECC-CE739F940843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D766E5-A56E-9591-DEB7-1F665BC4F3B1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53ED93-B52D-CC2B-8DF4-099FC62FB4AE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2767DC-11E8-3A6B-524B-958A266E7E5D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3DB845-97FB-9CCB-8BF4-293984384B8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45E481-2406-4F9C-A4F2-8517371A942C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74EFE1-963D-6B7B-672B-FD14A738835E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A21969-5257-608F-8A60-89FC779A2C1B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376700B3-22E7-A029-9927-E035D99ECDB9}"/>
              </a:ext>
            </a:extLst>
          </p:cNvPr>
          <p:cNvSpPr/>
          <p:nvPr/>
        </p:nvSpPr>
        <p:spPr>
          <a:xfrm>
            <a:off x="486783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EBCFD273-119D-83F4-2FA0-24186DFE1EC9}"/>
              </a:ext>
            </a:extLst>
          </p:cNvPr>
          <p:cNvSpPr/>
          <p:nvPr/>
        </p:nvSpPr>
        <p:spPr>
          <a:xfrm>
            <a:off x="7306241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2EA684A-76F8-D7EC-DD6F-70FDF35783CF}"/>
              </a:ext>
            </a:extLst>
          </p:cNvPr>
          <p:cNvSpPr txBox="1"/>
          <p:nvPr/>
        </p:nvSpPr>
        <p:spPr>
          <a:xfrm>
            <a:off x="5177118" y="5476594"/>
            <a:ext cx="69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向左移动右边的指针，直到找到一个小于等于</a:t>
            </a:r>
            <a:r>
              <a:rPr lang="en-US" altLang="zh-CN" dirty="0"/>
              <a:t>pivot</a:t>
            </a:r>
            <a:r>
              <a:rPr lang="zh-CN" altLang="en-US" dirty="0"/>
              <a:t>的数，停下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6449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B5917-9CF9-2028-3E46-81969B36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2652A-ACDF-B7D1-852F-C333C8FA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939BCA-DF5D-0574-9BC4-F5518E290E9D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46ECB49-CC0E-B053-AD8C-E16248313AE9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E3750-9118-33A5-0812-41CFC7EE58DF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98B566-EC21-539E-769B-D0A275BED93F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68D23A-477B-C083-A1F0-0BD5F7F9CAD9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6564F4-5A2E-314C-D11A-72958B427A31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B50A4D-B8D0-CDAF-9018-790EB8E48D80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329FDF-5E8D-F3DA-2C22-2232494B4F34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6966CE-81A7-FC12-74BB-655992B00104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9B14A4A-A799-7638-EA76-3162A56E9E28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E3536B8-AAB0-80BF-5B43-50370CB5271E}"/>
              </a:ext>
            </a:extLst>
          </p:cNvPr>
          <p:cNvSpPr/>
          <p:nvPr/>
        </p:nvSpPr>
        <p:spPr>
          <a:xfrm>
            <a:off x="486783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D70FC3F-9A25-3D20-015D-0D03CBE1DD39}"/>
              </a:ext>
            </a:extLst>
          </p:cNvPr>
          <p:cNvSpPr/>
          <p:nvPr/>
        </p:nvSpPr>
        <p:spPr>
          <a:xfrm>
            <a:off x="6956617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E43DA4-0C8E-AF80-7327-E72250A817F2}"/>
              </a:ext>
            </a:extLst>
          </p:cNvPr>
          <p:cNvSpPr txBox="1"/>
          <p:nvPr/>
        </p:nvSpPr>
        <p:spPr>
          <a:xfrm>
            <a:off x="5177118" y="5476594"/>
            <a:ext cx="6907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向左移动右边的指针，直到找到一个小于等于</a:t>
            </a:r>
            <a:r>
              <a:rPr lang="en-US" altLang="zh-CN" dirty="0"/>
              <a:t>pivot</a:t>
            </a:r>
            <a:r>
              <a:rPr lang="zh-CN" altLang="en-US" dirty="0"/>
              <a:t>的数，停下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578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BF53-C6F1-F5E5-47AE-25018D66D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D8F16-D3F3-CCC1-A0A0-2CED9C6F1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4B4020-6B28-E013-22FC-039181531636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260BBD-6F24-547C-91DA-78D863D1F4DF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E703D0-35EB-AAC9-4AAE-0230E9234DC7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A2B944-26E8-29B7-ABCF-355A51F2DF55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DFEFFE-CBC5-C03D-30D9-658F2FFFCFA4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9BF73D-1C0E-C43A-9DBB-030CD3964A4B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32F202-A8E0-FAA3-DE74-F98B2B162ABE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1EDD1F2-F3B9-CE18-2E15-ACCBF01FED8F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4F9320-5069-4156-01BF-71E0B753FB87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E0EDD6-651E-A331-0527-09A6D3922DAC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BD15334-4BDD-0CE0-D4B6-3CFFC78D011C}"/>
              </a:ext>
            </a:extLst>
          </p:cNvPr>
          <p:cNvSpPr/>
          <p:nvPr/>
        </p:nvSpPr>
        <p:spPr>
          <a:xfrm>
            <a:off x="486783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BFF8F55-8700-6222-6EF9-D9B881BE1AB9}"/>
              </a:ext>
            </a:extLst>
          </p:cNvPr>
          <p:cNvSpPr/>
          <p:nvPr/>
        </p:nvSpPr>
        <p:spPr>
          <a:xfrm>
            <a:off x="6956617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B54431-CEF0-B165-FAB1-B793C5983091}"/>
              </a:ext>
            </a:extLst>
          </p:cNvPr>
          <p:cNvSpPr txBox="1"/>
          <p:nvPr/>
        </p:nvSpPr>
        <p:spPr>
          <a:xfrm>
            <a:off x="3088065" y="5391400"/>
            <a:ext cx="61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交换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指向的内容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913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C144-3543-78BB-5811-D2610FB4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55448-5ECE-A4DA-0CAF-AC62BE33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21DF6F-EFA3-4F76-3543-2F7043FC4532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5DC11-BE36-9011-9435-0CED73827F43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3147A3-59B3-BB6E-3D71-E263A1279E33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F34D42-FD08-2812-B47A-9A4F009B48C7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2C8F43-0D29-6148-78C1-31AD0E9EDD75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BB34093-823A-D914-37CE-0FB6F910E56A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417997-7D01-2AE9-908D-F5D4694CE395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2FC8F55-CBBA-64B0-C119-35C55B11D3AA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D08656-FB7D-1A23-AFCE-328D824DDB5E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8F3833-11FC-BE17-B0A5-1308C94D5CDC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EFFDAC6-5D9C-EC8C-CD25-3DC108D8D53B}"/>
              </a:ext>
            </a:extLst>
          </p:cNvPr>
          <p:cNvSpPr/>
          <p:nvPr/>
        </p:nvSpPr>
        <p:spPr>
          <a:xfrm>
            <a:off x="4867836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04A8F83B-7815-7DBD-7910-84A827056D58}"/>
              </a:ext>
            </a:extLst>
          </p:cNvPr>
          <p:cNvSpPr/>
          <p:nvPr/>
        </p:nvSpPr>
        <p:spPr>
          <a:xfrm>
            <a:off x="6956617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DB8190-750F-1108-243F-0EDFCA850C56}"/>
              </a:ext>
            </a:extLst>
          </p:cNvPr>
          <p:cNvSpPr txBox="1"/>
          <p:nvPr/>
        </p:nvSpPr>
        <p:spPr>
          <a:xfrm>
            <a:off x="3088065" y="5391400"/>
            <a:ext cx="61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交换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指向的内容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100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229E1-8B5D-447B-EA5C-FCDDFEF8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21D0D-09E7-BB2D-663D-82960741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8FB796-D399-F0F8-05BD-F5CF8943F209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50330F-700F-3165-DF6B-D3174055C5DD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2BD231-1144-846B-735D-382220280AA0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9FD936-3C72-474E-1BB5-E53222AEA006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E0848D-8B2A-8B93-8877-3A8049A75729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FA41A4-2C32-983C-3B56-76F2D7F6808D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452A05-6AEE-6F29-51BC-A7EF4A007DB2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9FEE57-17BC-5355-1784-2F096E6BAB13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A79979-7525-46DF-2FBD-9ECF8C0EA232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4A73B00-63B9-1D34-C3A8-2B24C9015754}"/>
              </a:ext>
            </a:extLst>
          </p:cNvPr>
          <p:cNvSpPr/>
          <p:nvPr/>
        </p:nvSpPr>
        <p:spPr>
          <a:xfrm>
            <a:off x="4513729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13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CA29-FBD4-DE73-2CD7-9F6ED5CA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B0667-EABC-7F9A-D817-3F5593F3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91B452-AF22-4641-F0EF-FA1FE6D7524A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A6966-3520-0810-914E-F29D5C54091C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E0122C9-4B24-8A1E-0EB2-58F404717315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B530E6-2808-2D4F-884D-352A3CA557D3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66EBAF-41BF-CDD4-E257-8D19584E9E58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EA4CCC-D9B7-3BB4-0BA5-2EF4BDCD00AE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99FEFC-4790-DE3A-364C-36A9EB47B437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7BCD4A-70CE-002B-FCF1-01AB692A9ECB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A5434E-926F-7E29-CC38-154206AEB939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E06707-FB48-4DFA-3510-D6853D6C15DB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A667A66-5657-DEC7-55F2-FA315DE321E6}"/>
              </a:ext>
            </a:extLst>
          </p:cNvPr>
          <p:cNvSpPr/>
          <p:nvPr/>
        </p:nvSpPr>
        <p:spPr>
          <a:xfrm>
            <a:off x="5217460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22693EF-23FD-A0BA-F2E1-67BE46AA7F1E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17DF8F-0306-ED3A-F2E6-FB032EDA37D2}"/>
              </a:ext>
            </a:extLst>
          </p:cNvPr>
          <p:cNvSpPr txBox="1"/>
          <p:nvPr/>
        </p:nvSpPr>
        <p:spPr>
          <a:xfrm>
            <a:off x="3088065" y="5391400"/>
            <a:ext cx="611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dirty="0" err="1"/>
              <a:t>i,j</a:t>
            </a:r>
            <a:r>
              <a:rPr lang="zh-CN" altLang="en-US" dirty="0"/>
              <a:t>移动到下一个位置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4638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E85B7-A470-7E37-B8D6-12A1905A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6EFA-A466-B97D-C103-3B57D047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2A5619-2FED-CB6A-65D2-F7AB6435584B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70886F-F63C-03FB-D40E-66850B3CE2AE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A17189-7246-8440-E5B6-5027FE6A78A9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9E06DD-9ECB-FE04-DB54-FC1AED355DA4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A74BA6-92F7-2B64-E79C-81D6A81E3F84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060D14-1B13-84C4-CD8E-30FC9CD81B3B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FF4126-2D63-781F-5260-7C63619C9EFF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3186AE-EB2D-9BC4-53C6-6CAE0C4F660E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EFFC88-2583-3F46-3C56-D362D4DF1B17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3F6660-065F-E39D-06B5-EC02BAF3CDB4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1815D8B7-AC5A-B6A1-7461-ADBD15423C84}"/>
              </a:ext>
            </a:extLst>
          </p:cNvPr>
          <p:cNvSpPr/>
          <p:nvPr/>
        </p:nvSpPr>
        <p:spPr>
          <a:xfrm>
            <a:off x="5217460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43D1953B-E5A2-7257-0BC1-0F3398D3C4D5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16F93A-2949-88AD-DA4E-16A9B0BD2C3A}"/>
              </a:ext>
            </a:extLst>
          </p:cNvPr>
          <p:cNvSpPr txBox="1"/>
          <p:nvPr/>
        </p:nvSpPr>
        <p:spPr>
          <a:xfrm>
            <a:off x="-323008" y="5476594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继续向右移动左边的指针，直到遇到下一个大于等于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956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9E21-7C9B-6A0E-8FC0-356AEBB9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EE875-FB16-9CF6-9579-138F5172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F7FA5C-4226-BCFE-C6EF-382A988B3410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2C4DA-D064-EB63-62FF-B30C5B633DF9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D371FC-31DC-1097-508C-CA85E1940314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D30CB4-524F-404A-2EDD-1735400E28CF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766767-678A-71C5-5672-367D8810AE05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A56E503-481F-FFEB-0FC8-623C15A8EF3B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CD47E0-6403-781E-7F6A-85DDD6091F06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1D91DB-3AEB-EB6A-33B2-857BEE6A5D57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6BBB2D-813B-DE69-D748-7B74762899A4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EE0923-53C5-0437-0189-44BC4B2C5278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3B01655-2458-05BD-1648-A4E6E745444D}"/>
              </a:ext>
            </a:extLst>
          </p:cNvPr>
          <p:cNvSpPr/>
          <p:nvPr/>
        </p:nvSpPr>
        <p:spPr>
          <a:xfrm>
            <a:off x="5567084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4110687-5437-1D3C-DA73-C801CE97BFE9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F6F230-C982-2886-21BA-CAD3AE660AC9}"/>
              </a:ext>
            </a:extLst>
          </p:cNvPr>
          <p:cNvSpPr txBox="1"/>
          <p:nvPr/>
        </p:nvSpPr>
        <p:spPr>
          <a:xfrm>
            <a:off x="-323008" y="5476594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继续向右移动左边的指针，直到遇到下一个大于等于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9841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5CFE8-CF36-9764-F3D3-EE7FFFD7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1930D-D88D-1690-8973-0B09136E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2306DF-5F55-6896-7F2D-B47CF494C855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74CB89-6774-9AC7-7847-D16145A35CD9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DBBDF3-285C-63B7-7757-9EBE669E6EC6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2BC00A-CB74-E7B1-E1C8-B7B19652E049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778D77-8ABE-4612-CD99-F806769E3D2F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686383-CA6B-D065-202F-B0F837725759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4AD238-8770-1056-57FE-D000D5DAF95A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678185-5AED-6842-1482-4A1D85425C3A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3A154D5-D1DA-6560-B19A-5247134CA949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C5DFD0-D001-D20F-07AB-64327C127594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3D891029-7C78-D834-4375-EA76882FF8EF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EFB6C74-13F9-A16C-BCDB-E5C11EE84541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4A2C1-AC7C-821E-4871-37085025E659}"/>
              </a:ext>
            </a:extLst>
          </p:cNvPr>
          <p:cNvSpPr txBox="1"/>
          <p:nvPr/>
        </p:nvSpPr>
        <p:spPr>
          <a:xfrm>
            <a:off x="-323008" y="5476594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继续向右移动左边的指针，直到遇到下一个大于等于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75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1D489-5671-BAD0-3937-9B2019C7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812A6-B59E-3C9A-FD55-EE2E9EEE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4C3134-4D0C-7899-4C2A-F5E887A338BD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352C3B-3AC3-B0E9-A629-2E56618E0D0A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57D324-BE40-229F-659F-A9015659F18F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691390-9907-4C2D-FDDB-3CA1638540FC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D15800-849D-A928-1410-6C11E215D6D6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83DBFA-0110-0AC4-8017-30F7914D4CD6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62658B-D5DE-98F4-BF4B-B7167C40BCF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D875442-7684-4DEB-A4EA-02BE53E086E6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24BA017-5610-8152-3408-0D481D74FF54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716A0D-0BD0-36D5-8079-5029D55FD43A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A8BEA5E-E7A5-B9E8-E17C-20A3DB027767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4F1AEDE-ECA0-FC2A-55F4-105FC93226EF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8D065A-8A4F-4FCC-CFBB-2D739CCA56BD}"/>
              </a:ext>
            </a:extLst>
          </p:cNvPr>
          <p:cNvSpPr txBox="1"/>
          <p:nvPr/>
        </p:nvSpPr>
        <p:spPr>
          <a:xfrm>
            <a:off x="4271683" y="5642441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继续向左移动右边的指针，直到遇到下一个小于等于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850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0B995-0C50-1172-4112-6521300D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16602-B00F-6EA4-0861-95D34D2E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203A68-683E-5178-C7C8-BED398B4F196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E1124CD-525C-6245-2683-76DBED9893EE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0B704-F523-E1C4-D373-B08B76F75A4B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6233BD-DDC4-941D-80BD-B09BC3A1CC34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C25B1F-2B3A-1DAD-AEFB-F6CF1E92013F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94B574-D9EB-A532-B8E9-B0928E4AAF51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09D3CC-1B56-B2D5-B182-FEBA964DD563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2BC9E0-4690-5CA1-490E-2D183ED75FC5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85AFB7-3BB6-B9A0-C076-D8F386BBC5F4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7A2660F-277F-E757-97B9-E3E75B1CDDBD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2FD5B462-7CA3-63BC-690A-7C05441E5F90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7E0A46C5-6962-9BF7-2F63-71F3C6E16A8F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605AEC-7AC0-4CD2-820F-E70806870A34}"/>
              </a:ext>
            </a:extLst>
          </p:cNvPr>
          <p:cNvSpPr txBox="1"/>
          <p:nvPr/>
        </p:nvSpPr>
        <p:spPr>
          <a:xfrm>
            <a:off x="2238801" y="5121570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交换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指向的数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7858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CABB1-177E-11E2-155F-ACF2794B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D63B8-3A9D-D386-DE76-12F358A9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83F3DE-0D60-81F1-D352-8A294AB22E20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B5862A-ECB3-180C-451D-6543F75FD360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8F944-9490-4C87-DE83-5F65AAF34505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71A25-74CB-4199-CAA6-AC04C73AFA5F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A4D785-4DEB-4418-64B3-9F53DAA582FB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EA800E-6B1E-0163-996E-33EDA21A1F6A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43A78B-2847-4B37-0F82-1E5787D8F528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570C3F-ECE7-6ECE-EE36-67BA13293A28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F263B19-114C-0F97-6CCB-EE91C3FD0533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8D879C-2211-C2D2-037F-878CE32049E4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B73F657-F252-7CFA-8D88-67066E338832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6D808A5-0584-2C9A-FF43-B64C77BE991F}"/>
              </a:ext>
            </a:extLst>
          </p:cNvPr>
          <p:cNvSpPr/>
          <p:nvPr/>
        </p:nvSpPr>
        <p:spPr>
          <a:xfrm>
            <a:off x="6606993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04044C-59F1-BE5F-BF14-8840D11E950D}"/>
              </a:ext>
            </a:extLst>
          </p:cNvPr>
          <p:cNvSpPr txBox="1"/>
          <p:nvPr/>
        </p:nvSpPr>
        <p:spPr>
          <a:xfrm>
            <a:off x="2238801" y="5121570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交换</a:t>
            </a:r>
            <a:r>
              <a:rPr lang="en-US" altLang="zh-CN" dirty="0" err="1"/>
              <a:t>i</a:t>
            </a:r>
            <a:r>
              <a:rPr lang="zh-CN" altLang="en-US" dirty="0"/>
              <a:t>、</a:t>
            </a:r>
            <a:r>
              <a:rPr lang="en-US" altLang="zh-CN" dirty="0"/>
              <a:t>j</a:t>
            </a:r>
            <a:r>
              <a:rPr lang="zh-CN" altLang="en-US" dirty="0"/>
              <a:t>指向的数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121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8FE1D-8B1D-093D-565A-778EEA9DE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84150-E2A7-BE49-92A7-B922B687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6C79FF-56BD-AD67-669A-DF2429B3D0AB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94ADF9D-F3D7-2419-0D8E-8FA4E55F7A84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FB33F0-6E74-20BA-4D8E-A7346A3A7AB8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DE14A5-01D4-4698-E7A0-0CB4ED3D2443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778267-AB93-2B7E-82CA-D51878BE1EF9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B662A7-2DEC-62B4-8A6D-482EF5D4E47E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764F7A-9B27-695D-2565-41720EECD2DD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7E6F378-4721-8A0C-B150-97B085516CBF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DF7722-CF88-AD6B-F662-2FBBD94C006A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A44EB17-66ED-24DD-E634-37EDD1868A6C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71BC110-1667-8B70-C226-B1522E92C647}"/>
              </a:ext>
            </a:extLst>
          </p:cNvPr>
          <p:cNvSpPr/>
          <p:nvPr/>
        </p:nvSpPr>
        <p:spPr>
          <a:xfrm>
            <a:off x="6257369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194B847-D288-BB07-8D00-D5DA9BE66C4A}"/>
              </a:ext>
            </a:extLst>
          </p:cNvPr>
          <p:cNvSpPr/>
          <p:nvPr/>
        </p:nvSpPr>
        <p:spPr>
          <a:xfrm>
            <a:off x="6257369" y="3059655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B129A7-0456-CD1C-799A-53063111090F}"/>
              </a:ext>
            </a:extLst>
          </p:cNvPr>
          <p:cNvSpPr txBox="1"/>
          <p:nvPr/>
        </p:nvSpPr>
        <p:spPr>
          <a:xfrm>
            <a:off x="2238801" y="5121570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j</a:t>
            </a:r>
            <a:r>
              <a:rPr lang="zh-CN" altLang="en-US" dirty="0"/>
              <a:t>移动到下一个位置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262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F848-F2BF-A3E1-1745-218DCEC57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9285D-FE5B-0E1F-1CA5-4477D042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469615-B5EC-E39D-185C-19FB9F0FB14C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AAC340-DDCC-5AD8-44AA-C9007783AE30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B1F775-07E2-15C6-8AF7-C5E9953B8A35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91D024-53C8-22DA-8B48-FDD53DB9B321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9452C-EE4A-6808-F512-A0F32BD4D151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7B1058-64DF-D949-4ED4-1C1F0BBC517F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8367C5-0614-F594-F3B9-1FF65A77E33F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CCB6CB-7F3E-5524-C34E-9891CDDB837D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173444-32A1-6312-A9DA-38B082475252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5A8E14-CCA7-C471-8D20-7D6B8CEA4F98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6E66C48-D936-D85D-DBB7-184CC38F779E}"/>
              </a:ext>
            </a:extLst>
          </p:cNvPr>
          <p:cNvSpPr/>
          <p:nvPr/>
        </p:nvSpPr>
        <p:spPr>
          <a:xfrm>
            <a:off x="6257369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7E8E156-4C04-AAAB-00D6-982C60C22362}"/>
              </a:ext>
            </a:extLst>
          </p:cNvPr>
          <p:cNvSpPr/>
          <p:nvPr/>
        </p:nvSpPr>
        <p:spPr>
          <a:xfrm>
            <a:off x="6257369" y="3059655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71740B-D266-30D9-F424-EDF08288A751}"/>
              </a:ext>
            </a:extLst>
          </p:cNvPr>
          <p:cNvSpPr txBox="1"/>
          <p:nvPr/>
        </p:nvSpPr>
        <p:spPr>
          <a:xfrm>
            <a:off x="-323008" y="5476594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继续向右移动左边的指针，直到遇到下一个大于等于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5480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33385-E7D5-D4A1-5DD4-1995132F1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3FB66-FF76-9757-7AD7-E76ACCB2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2D9B21-AE26-DC7E-5657-0ED812559E1A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C31C1C-7F2E-DDCC-4CCF-F73589E8948D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3F27F-684D-51DB-7070-337EED42DC10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4F0F73-0837-3F76-27E1-D4A0A5475A8D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2CFB7-4EAB-5014-F382-C6D9F2AB915D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C53E7E-A238-095C-4072-BD09CE797662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0057B63-D0F0-63A7-E8B8-1C25DC7B3A3F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504011-AC26-EEB7-CFD7-C5AFFC3B87B5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D65222-A5AB-2CB8-5766-F0B70BE33007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87340F-89E4-F94D-D086-19859E0CC384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9EC515A-2ECA-D002-A246-EFBFE5455F79}"/>
              </a:ext>
            </a:extLst>
          </p:cNvPr>
          <p:cNvSpPr/>
          <p:nvPr/>
        </p:nvSpPr>
        <p:spPr>
          <a:xfrm>
            <a:off x="6257369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B42E14D8-4CD2-4515-A705-F511DD8A0256}"/>
              </a:ext>
            </a:extLst>
          </p:cNvPr>
          <p:cNvSpPr/>
          <p:nvPr/>
        </p:nvSpPr>
        <p:spPr>
          <a:xfrm>
            <a:off x="6257369" y="3059655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7F76E7-951C-2B0F-612A-1AEF0E625A8B}"/>
              </a:ext>
            </a:extLst>
          </p:cNvPr>
          <p:cNvSpPr txBox="1"/>
          <p:nvPr/>
        </p:nvSpPr>
        <p:spPr>
          <a:xfrm>
            <a:off x="4271683" y="5642441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继续向左移动右边的指针，直到遇到下一个小于等于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485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CC70-9F88-8EC3-9CAE-11E646CF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068F6-F4DE-8896-8FEF-6E5AB7DC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B0416-A80F-2A14-4266-E417A43F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71CC47-21F3-1166-F220-EC2B2F839E9A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E3D67AD-7C4E-B84B-E627-A66B044D4061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A0D4E7-393D-9E43-3173-BC541AD70BEA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F78685-6D1A-EC22-75A1-DA2C9CCD0CE2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C4A379-8496-779D-5B20-CF7054755766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1C8F8F-2D7F-1573-1803-41CE2A62D538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49010A-D3A3-D15D-BA7D-0504EAB30A49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9C3D0F-D743-E7D7-C91A-F8772220F6DF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F950FEE-3CA9-61E3-181C-35FFF2609F2F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8BFE71B-2BF4-CFEE-C9FF-4A0959A21C75}"/>
              </a:ext>
            </a:extLst>
          </p:cNvPr>
          <p:cNvSpPr/>
          <p:nvPr/>
        </p:nvSpPr>
        <p:spPr>
          <a:xfrm>
            <a:off x="4874559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19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162A-8483-10AD-1B8E-B060A8AB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0AEE7-7ED4-4565-069F-248ABD2F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1B945E-2234-59DD-592F-5EB752E0EC86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A36435-F330-D8F1-9E87-5B6413C93350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B09CF2-D80C-414B-E5D1-457A9C68B6E0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524A23-52D5-64D7-093D-EFC12995B331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ABB739-D6B6-09EF-F5B5-BBCD28EC11AA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F17174-16AC-DF81-E68A-C832D5F0CF20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847E01-B2DB-689D-755D-897E873D4E49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4C70F6-97E0-096A-5A1B-27F82492072A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7759A8-CB86-A1B3-24B0-4439C94902C9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1B26BCA-9936-75E7-BB8A-D31C967BA4D6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E58CC85-705B-44E9-F3A8-EEB5A960AA8F}"/>
              </a:ext>
            </a:extLst>
          </p:cNvPr>
          <p:cNvSpPr/>
          <p:nvPr/>
        </p:nvSpPr>
        <p:spPr>
          <a:xfrm>
            <a:off x="6257369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EEF7B5B-3617-445D-D110-F7A2615F64E9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37D7A5-7E53-14BD-CF26-2DA70DB30A83}"/>
              </a:ext>
            </a:extLst>
          </p:cNvPr>
          <p:cNvSpPr txBox="1"/>
          <p:nvPr/>
        </p:nvSpPr>
        <p:spPr>
          <a:xfrm>
            <a:off x="4271683" y="5642441"/>
            <a:ext cx="816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继续向左移动右边的指针，直到遇到下一个小于等于</a:t>
            </a:r>
            <a:r>
              <a:rPr lang="en-US" altLang="zh-CN" dirty="0"/>
              <a:t>pivot</a:t>
            </a:r>
            <a:r>
              <a:rPr lang="zh-CN" altLang="en-US" dirty="0"/>
              <a:t>的数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580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F1EC4-237E-1972-6565-F0E3E80EB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5ABA7-5E96-E8BB-75BF-977A27A6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B8C818-5914-0F04-CF8C-2BF7CBE4B737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D1885D-4D61-4F75-4390-6DB7B9202748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DD307-9D5C-BCC4-5FFB-34F23DE12120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5E6897-2BCB-1FA8-34D9-FB90A3F9C116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F0C035-133C-D961-1824-1F31F6C184CF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1A4C6F-8DCF-D957-DA2A-2FA3FCE2B863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A934CE-8A12-7F51-9DCA-1D7C7D68AF7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895A1D-6928-96B9-7B8A-6637FC65AAAC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D6C128-2A86-5627-1D15-4F07E594C947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BED7D04-AD49-DA84-7A2D-5EB00FEBAE64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C2A1C64-7E42-4215-3942-3AD2D623664D}"/>
              </a:ext>
            </a:extLst>
          </p:cNvPr>
          <p:cNvSpPr/>
          <p:nvPr/>
        </p:nvSpPr>
        <p:spPr>
          <a:xfrm>
            <a:off x="6257369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48B5F28-7FC9-E2ED-4200-2D3FFC03A1F0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35D2D5-A951-E361-44DE-40CB07630AE3}"/>
              </a:ext>
            </a:extLst>
          </p:cNvPr>
          <p:cNvSpPr txBox="1"/>
          <p:nvPr/>
        </p:nvSpPr>
        <p:spPr>
          <a:xfrm>
            <a:off x="3129739" y="5046288"/>
            <a:ext cx="5807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发现</a:t>
            </a:r>
            <a:r>
              <a:rPr lang="en-US" altLang="zh-CN" dirty="0"/>
              <a:t>j&lt;</a:t>
            </a:r>
            <a:r>
              <a:rPr lang="en-US" altLang="zh-CN" dirty="0" err="1"/>
              <a:t>i</a:t>
            </a:r>
            <a:r>
              <a:rPr lang="zh-CN" altLang="en-US" dirty="0"/>
              <a:t>。此时，</a:t>
            </a:r>
            <a:r>
              <a:rPr lang="en-US" altLang="zh-CN" dirty="0" err="1"/>
              <a:t>i</a:t>
            </a:r>
            <a:r>
              <a:rPr lang="zh-CN" altLang="en-US" dirty="0"/>
              <a:t>左边（不包括</a:t>
            </a:r>
            <a:r>
              <a:rPr lang="en-US" altLang="zh-CN" dirty="0" err="1"/>
              <a:t>i</a:t>
            </a:r>
            <a:r>
              <a:rPr lang="zh-CN" altLang="en-US" dirty="0"/>
              <a:t>）的数都小于等于</a:t>
            </a:r>
            <a:r>
              <a:rPr lang="en-US" altLang="zh-CN" dirty="0"/>
              <a:t>pivot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zh-CN" altLang="en-US" dirty="0"/>
              <a:t>和右边的数都大于等于</a:t>
            </a:r>
            <a:r>
              <a:rPr lang="en-US" altLang="zh-CN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57099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1F8C3-D916-A1E8-97DE-8D9A8197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46C71-5F99-87CC-A375-BE4382B4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33AF35-A615-B891-9C92-8650F0E5253E}"/>
              </a:ext>
            </a:extLst>
          </p:cNvPr>
          <p:cNvSpPr txBox="1"/>
          <p:nvPr/>
        </p:nvSpPr>
        <p:spPr>
          <a:xfrm>
            <a:off x="873498" y="2079809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的数放到他左边，大于等于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CB5056-C02A-B6A7-BFA4-9043BA193F6F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C284A2-B78D-B302-33AA-7929F19559D7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CFBCC5-8D32-B2F7-05F9-081A99630C45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B36866-D69A-45B2-9002-09ED1C82F407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192473-A052-2ED4-C376-8828FEDD0995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D5FDD4-B487-C4C9-8F67-B8021DA9157E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2C557A-103E-F0DB-6F67-ACFF2FB38F90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BC7CD7E-B9CB-2EE3-CE8E-B4B88BAABE96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9878F0-DB41-645B-4B24-410382AC5CF6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1F67DB1-4CA3-4BF1-618B-24B421D73305}"/>
              </a:ext>
            </a:extLst>
          </p:cNvPr>
          <p:cNvSpPr/>
          <p:nvPr/>
        </p:nvSpPr>
        <p:spPr>
          <a:xfrm>
            <a:off x="6257369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1878BBB-420E-B4E6-2F02-3AD58AB1432F}"/>
              </a:ext>
            </a:extLst>
          </p:cNvPr>
          <p:cNvSpPr/>
          <p:nvPr/>
        </p:nvSpPr>
        <p:spPr>
          <a:xfrm>
            <a:off x="5907745" y="3429000"/>
            <a:ext cx="125506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94372D2-F1FA-4685-5F51-5683EB347DA2}"/>
              </a:ext>
            </a:extLst>
          </p:cNvPr>
          <p:cNvSpPr txBox="1"/>
          <p:nvPr/>
        </p:nvSpPr>
        <p:spPr>
          <a:xfrm>
            <a:off x="3129739" y="5046288"/>
            <a:ext cx="58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zh-CN" altLang="en-US" dirty="0"/>
              <a:t>递归排序两边就好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B887928-3798-FA8E-92F7-CB686DAB7DFB}"/>
              </a:ext>
            </a:extLst>
          </p:cNvPr>
          <p:cNvSpPr/>
          <p:nvPr/>
        </p:nvSpPr>
        <p:spPr>
          <a:xfrm>
            <a:off x="4280647" y="3630706"/>
            <a:ext cx="1864663" cy="735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E50859-BAC8-A80F-6B73-DF50B20F9B12}"/>
              </a:ext>
            </a:extLst>
          </p:cNvPr>
          <p:cNvSpPr/>
          <p:nvPr/>
        </p:nvSpPr>
        <p:spPr>
          <a:xfrm>
            <a:off x="6172204" y="3630706"/>
            <a:ext cx="1864663" cy="7351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37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F511-278D-87B5-87D1-1725AE41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87CD-5EBE-20C7-6BDB-8B98C29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实现：快速排序的简单写法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82B1DE2-E61C-9D55-47C3-F2EA11D1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130" y="1835576"/>
            <a:ext cx="3619931" cy="39998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D626A39-6471-27EE-0DF3-5071B241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872" y="2509849"/>
            <a:ext cx="3888510" cy="265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C6C80-D631-4A95-D8BA-BB194E6A6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6AD3E-C688-333A-7EBD-346DB293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思考：如何选择</a:t>
            </a:r>
            <a:r>
              <a:rPr lang="en-US" altLang="zh-CN" dirty="0"/>
              <a:t>pivot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E5BABF-7B41-EF73-6E4E-B305D634B72E}"/>
              </a:ext>
            </a:extLst>
          </p:cNvPr>
          <p:cNvSpPr txBox="1"/>
          <p:nvPr/>
        </p:nvSpPr>
        <p:spPr>
          <a:xfrm>
            <a:off x="3155015" y="2339786"/>
            <a:ext cx="588196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面对一个乱序数组，我们并不知道谁是中位元素，所以在实现的时候，我们每次</a:t>
            </a:r>
            <a:r>
              <a:rPr lang="zh-CN" altLang="en-US" dirty="0">
                <a:solidFill>
                  <a:srgbClr val="FF0000"/>
                </a:solidFill>
              </a:rPr>
              <a:t>随机挑选一个数，或者取出第一个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最后一个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中间的数</a:t>
            </a:r>
            <a:r>
              <a:rPr lang="zh-CN" altLang="en-US" dirty="0"/>
              <a:t>，记作</a:t>
            </a:r>
            <a:r>
              <a:rPr lang="en-US" altLang="zh-CN" dirty="0"/>
              <a:t>pivot</a:t>
            </a:r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调整数组，把小于等于</a:t>
            </a:r>
            <a:r>
              <a:rPr lang="en-US" altLang="zh-CN" dirty="0"/>
              <a:t>pivot</a:t>
            </a:r>
            <a:r>
              <a:rPr lang="zh-CN" altLang="en-US" dirty="0"/>
              <a:t>的数放到他左边，大等于于</a:t>
            </a:r>
            <a:r>
              <a:rPr lang="en-US" altLang="zh-CN" dirty="0"/>
              <a:t>pivot</a:t>
            </a:r>
            <a:r>
              <a:rPr lang="zh-CN" altLang="en-US" dirty="0"/>
              <a:t>的数放到它右边，这一步用两个指针（数组下标）来实现</a:t>
            </a:r>
            <a:endParaRPr lang="en-US" altLang="zh-CN" dirty="0"/>
          </a:p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递归地排序左半部分和右半部分，注意边界条件（如果只有一个数，就直接返回）。</a:t>
            </a:r>
          </a:p>
        </p:txBody>
      </p:sp>
    </p:spTree>
    <p:extLst>
      <p:ext uri="{BB962C8B-B14F-4D97-AF65-F5344CB8AC3E}">
        <p14:creationId xmlns:p14="http://schemas.microsoft.com/office/powerpoint/2010/main" val="106390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A650-7B38-8989-BE50-AC5985EF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F1432-D67B-9AC1-70F9-8E5AFEEBE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思考：如何选择</a:t>
            </a:r>
            <a:r>
              <a:rPr lang="en-US" altLang="zh-CN" dirty="0"/>
              <a:t>pivot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D78947-673D-6F70-DCFA-2F3DC2D50C36}"/>
              </a:ext>
            </a:extLst>
          </p:cNvPr>
          <p:cNvSpPr txBox="1"/>
          <p:nvPr/>
        </p:nvSpPr>
        <p:spPr>
          <a:xfrm>
            <a:off x="528356" y="1855692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面对一个乱序数组，我们并不知道谁是中位元素，所以在实现的时候，我们每次</a:t>
            </a:r>
            <a:r>
              <a:rPr lang="zh-CN" altLang="en-US" dirty="0">
                <a:solidFill>
                  <a:srgbClr val="FF0000"/>
                </a:solidFill>
              </a:rPr>
              <a:t>随机挑选一个数，或者取出第一个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最后一个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中间的数</a:t>
            </a:r>
            <a:r>
              <a:rPr lang="zh-CN" altLang="en-US" dirty="0"/>
              <a:t>，记作</a:t>
            </a:r>
            <a:r>
              <a:rPr lang="en-US" altLang="zh-CN" dirty="0"/>
              <a:t>pivot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F448A9-E26A-5796-B41F-3FB498D7B7DB}"/>
              </a:ext>
            </a:extLst>
          </p:cNvPr>
          <p:cNvSpPr txBox="1"/>
          <p:nvPr/>
        </p:nvSpPr>
        <p:spPr>
          <a:xfrm>
            <a:off x="2298081" y="3246084"/>
            <a:ext cx="783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如果非常不巧，每次选出的</a:t>
            </a:r>
            <a:r>
              <a:rPr lang="en-US" altLang="zh-CN" dirty="0"/>
              <a:t>pivot</a:t>
            </a:r>
            <a:r>
              <a:rPr lang="zh-CN" altLang="en-US" dirty="0"/>
              <a:t>都是最值，那么快速排序退化为冒泡排序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E5EF90C-B307-71DD-E080-AC3E04D41945}"/>
              </a:ext>
            </a:extLst>
          </p:cNvPr>
          <p:cNvSpPr/>
          <p:nvPr/>
        </p:nvSpPr>
        <p:spPr>
          <a:xfrm>
            <a:off x="1632135" y="5852171"/>
            <a:ext cx="9556377" cy="369333"/>
          </a:xfrm>
          <a:prstGeom prst="rightArrow">
            <a:avLst>
              <a:gd name="adj1" fmla="val 50000"/>
              <a:gd name="adj2" fmla="val 2519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A74ED2-EBD2-0044-D52A-E048A988BBA4}"/>
              </a:ext>
            </a:extLst>
          </p:cNvPr>
          <p:cNvSpPr/>
          <p:nvPr/>
        </p:nvSpPr>
        <p:spPr>
          <a:xfrm>
            <a:off x="3469340" y="5697070"/>
            <a:ext cx="717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9E3641-3D33-12B7-A274-3B5817EB6D3C}"/>
                  </a:ext>
                </a:extLst>
              </p:cNvPr>
              <p:cNvSpPr txBox="1"/>
              <p:nvPr/>
            </p:nvSpPr>
            <p:spPr>
              <a:xfrm>
                <a:off x="3078254" y="5250188"/>
                <a:ext cx="853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79E3641-3D33-12B7-A274-3B5817EB6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254" y="5250188"/>
                <a:ext cx="85388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B83D7E3-C249-2F2A-656C-C45CFE1F213A}"/>
              </a:ext>
            </a:extLst>
          </p:cNvPr>
          <p:cNvSpPr/>
          <p:nvPr/>
        </p:nvSpPr>
        <p:spPr>
          <a:xfrm>
            <a:off x="8462681" y="5697070"/>
            <a:ext cx="717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D70DE2-940D-5997-3B1F-0CB4CF702026}"/>
                  </a:ext>
                </a:extLst>
              </p:cNvPr>
              <p:cNvSpPr txBox="1"/>
              <p:nvPr/>
            </p:nvSpPr>
            <p:spPr>
              <a:xfrm>
                <a:off x="8259860" y="5256024"/>
                <a:ext cx="491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AD70DE2-940D-5997-3B1F-0CB4CF70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60" y="5256024"/>
                <a:ext cx="4915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5ED989-E714-663E-1AC4-0C00DE3D2990}"/>
              </a:ext>
            </a:extLst>
          </p:cNvPr>
          <p:cNvCxnSpPr/>
          <p:nvPr/>
        </p:nvCxnSpPr>
        <p:spPr>
          <a:xfrm>
            <a:off x="3541057" y="5065058"/>
            <a:ext cx="4964575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88AF7C3-7568-D46A-F4BF-35B313935F22}"/>
              </a:ext>
            </a:extLst>
          </p:cNvPr>
          <p:cNvSpPr txBox="1"/>
          <p:nvPr/>
        </p:nvSpPr>
        <p:spPr>
          <a:xfrm>
            <a:off x="10179423" y="63766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16846F-EB39-02B5-6988-C817D1D256A0}"/>
              </a:ext>
            </a:extLst>
          </p:cNvPr>
          <p:cNvSpPr txBox="1"/>
          <p:nvPr/>
        </p:nvSpPr>
        <p:spPr>
          <a:xfrm>
            <a:off x="5542002" y="46598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8CEF25-F6AE-B6FE-F634-7AAC97F1E94B}"/>
              </a:ext>
            </a:extLst>
          </p:cNvPr>
          <p:cNvSpPr txBox="1"/>
          <p:nvPr/>
        </p:nvSpPr>
        <p:spPr>
          <a:xfrm>
            <a:off x="7908683" y="4540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最坏情况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D8BE23-51BC-5517-A816-35E6EBC914B4}"/>
              </a:ext>
            </a:extLst>
          </p:cNvPr>
          <p:cNvSpPr txBox="1"/>
          <p:nvPr/>
        </p:nvSpPr>
        <p:spPr>
          <a:xfrm>
            <a:off x="2875003" y="457917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最好</a:t>
            </a:r>
            <a:r>
              <a:rPr lang="en-US" altLang="zh-CN" dirty="0"/>
              <a:t>/</a:t>
            </a:r>
            <a:r>
              <a:rPr lang="zh-CN" altLang="en-US" dirty="0"/>
              <a:t>平均情况</a:t>
            </a:r>
          </a:p>
        </p:txBody>
      </p:sp>
    </p:spTree>
    <p:extLst>
      <p:ext uri="{BB962C8B-B14F-4D97-AF65-F5344CB8AC3E}">
        <p14:creationId xmlns:p14="http://schemas.microsoft.com/office/powerpoint/2010/main" val="21559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98C5-7F82-0472-FBA4-63DFD69D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C53C8-F9EA-4F3B-DB88-3C805880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思考：如何选择</a:t>
            </a:r>
            <a:r>
              <a:rPr lang="en-US" altLang="zh-CN" dirty="0"/>
              <a:t>pivot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39E6DD-9113-EBB6-5436-012C157C827A}"/>
              </a:ext>
            </a:extLst>
          </p:cNvPr>
          <p:cNvSpPr txBox="1"/>
          <p:nvPr/>
        </p:nvSpPr>
        <p:spPr>
          <a:xfrm>
            <a:off x="528356" y="1855692"/>
            <a:ext cx="5881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AutoNum type="arabicPeriod"/>
            </a:pPr>
            <a:r>
              <a:rPr lang="zh-CN" altLang="en-US" dirty="0"/>
              <a:t>面对一个乱序数组，我们并不知道谁是中位元素，所以在实现的时候，我们每次</a:t>
            </a:r>
            <a:r>
              <a:rPr lang="zh-CN" altLang="en-US" dirty="0">
                <a:solidFill>
                  <a:srgbClr val="FF0000"/>
                </a:solidFill>
              </a:rPr>
              <a:t>随机挑选一个数，或者取出第一个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最后一个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中间的数</a:t>
            </a:r>
            <a:r>
              <a:rPr lang="zh-CN" altLang="en-US" dirty="0"/>
              <a:t>，记作</a:t>
            </a:r>
            <a:r>
              <a:rPr lang="en-US" altLang="zh-CN" dirty="0"/>
              <a:t>pivot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AC8852-5FE0-059D-9A81-B797315DF81B}"/>
              </a:ext>
            </a:extLst>
          </p:cNvPr>
          <p:cNvSpPr txBox="1"/>
          <p:nvPr/>
        </p:nvSpPr>
        <p:spPr>
          <a:xfrm>
            <a:off x="2298081" y="3246084"/>
            <a:ext cx="783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如果非常不巧，每次选出的</a:t>
            </a:r>
            <a:r>
              <a:rPr lang="en-US" altLang="zh-CN" dirty="0"/>
              <a:t>pivot</a:t>
            </a:r>
            <a:r>
              <a:rPr lang="zh-CN" altLang="en-US" dirty="0"/>
              <a:t>都是最值，那么快速排序退化为冒泡排序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8B9A9BA-19E4-F946-5085-ECFB709BEE61}"/>
              </a:ext>
            </a:extLst>
          </p:cNvPr>
          <p:cNvSpPr/>
          <p:nvPr/>
        </p:nvSpPr>
        <p:spPr>
          <a:xfrm>
            <a:off x="1632135" y="5852171"/>
            <a:ext cx="9556377" cy="369333"/>
          </a:xfrm>
          <a:prstGeom prst="rightArrow">
            <a:avLst>
              <a:gd name="adj1" fmla="val 50000"/>
              <a:gd name="adj2" fmla="val 25198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11260B-7962-63FE-9EDA-3ACC2CD13B52}"/>
              </a:ext>
            </a:extLst>
          </p:cNvPr>
          <p:cNvSpPr/>
          <p:nvPr/>
        </p:nvSpPr>
        <p:spPr>
          <a:xfrm>
            <a:off x="3469340" y="5697070"/>
            <a:ext cx="717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A3CC1-EA1E-55F5-857D-295AF4075E11}"/>
                  </a:ext>
                </a:extLst>
              </p:cNvPr>
              <p:cNvSpPr txBox="1"/>
              <p:nvPr/>
            </p:nvSpPr>
            <p:spPr>
              <a:xfrm>
                <a:off x="3078254" y="5250188"/>
                <a:ext cx="8538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AA3CC1-EA1E-55F5-857D-295AF4075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254" y="5250188"/>
                <a:ext cx="85388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D56AFA0-1648-4A3E-54A8-675FEA88AE26}"/>
              </a:ext>
            </a:extLst>
          </p:cNvPr>
          <p:cNvSpPr/>
          <p:nvPr/>
        </p:nvSpPr>
        <p:spPr>
          <a:xfrm>
            <a:off x="8462681" y="5697070"/>
            <a:ext cx="71717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7D7C3-9B93-0E7D-0A6C-1C2224B50654}"/>
                  </a:ext>
                </a:extLst>
              </p:cNvPr>
              <p:cNvSpPr txBox="1"/>
              <p:nvPr/>
            </p:nvSpPr>
            <p:spPr>
              <a:xfrm>
                <a:off x="8259860" y="5256024"/>
                <a:ext cx="491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947D7C3-9B93-0E7D-0A6C-1C2224B50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860" y="5256024"/>
                <a:ext cx="49154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5FC257-37EB-08F4-3ED9-DE0635694912}"/>
              </a:ext>
            </a:extLst>
          </p:cNvPr>
          <p:cNvCxnSpPr/>
          <p:nvPr/>
        </p:nvCxnSpPr>
        <p:spPr>
          <a:xfrm>
            <a:off x="3541057" y="5065058"/>
            <a:ext cx="4964575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B94D1DB-7949-5BC8-C3BE-9A32F2C5D84E}"/>
              </a:ext>
            </a:extLst>
          </p:cNvPr>
          <p:cNvSpPr txBox="1"/>
          <p:nvPr/>
        </p:nvSpPr>
        <p:spPr>
          <a:xfrm>
            <a:off x="10179423" y="63766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复杂度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371C4A-7EDF-75FF-4A2D-89CB8A975B74}"/>
              </a:ext>
            </a:extLst>
          </p:cNvPr>
          <p:cNvSpPr txBox="1"/>
          <p:nvPr/>
        </p:nvSpPr>
        <p:spPr>
          <a:xfrm>
            <a:off x="5434426" y="51072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B69507-C4A8-5CEC-C63A-229BE2A89DF7}"/>
              </a:ext>
            </a:extLst>
          </p:cNvPr>
          <p:cNvSpPr txBox="1"/>
          <p:nvPr/>
        </p:nvSpPr>
        <p:spPr>
          <a:xfrm>
            <a:off x="7908683" y="45406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最坏情况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131FB0-17CA-8A73-A60D-8FD55AAEC7B6}"/>
              </a:ext>
            </a:extLst>
          </p:cNvPr>
          <p:cNvSpPr txBox="1"/>
          <p:nvPr/>
        </p:nvSpPr>
        <p:spPr>
          <a:xfrm>
            <a:off x="2875003" y="4579171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最好</a:t>
            </a:r>
            <a:r>
              <a:rPr lang="en-US" altLang="zh-CN" dirty="0"/>
              <a:t>/</a:t>
            </a:r>
            <a:r>
              <a:rPr lang="zh-CN" altLang="en-US" dirty="0"/>
              <a:t>平均情况</a:t>
            </a:r>
          </a:p>
        </p:txBody>
      </p:sp>
    </p:spTree>
    <p:extLst>
      <p:ext uri="{BB962C8B-B14F-4D97-AF65-F5344CB8AC3E}">
        <p14:creationId xmlns:p14="http://schemas.microsoft.com/office/powerpoint/2010/main" val="399489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8ED5-DCF8-0B6E-FF45-1325536E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DF719-F518-0973-22FB-AFB16279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思考：如何选择</a:t>
            </a:r>
            <a:r>
              <a:rPr lang="en-US" altLang="zh-CN" dirty="0"/>
              <a:t>pivot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4E5694-A658-E31D-08A1-70D9936B1CA2}"/>
                  </a:ext>
                </a:extLst>
              </p:cNvPr>
              <p:cNvSpPr txBox="1"/>
              <p:nvPr/>
            </p:nvSpPr>
            <p:spPr>
              <a:xfrm>
                <a:off x="546361" y="1916563"/>
                <a:ext cx="7603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有没有更好的选择</a:t>
                </a:r>
                <a:r>
                  <a:rPr lang="en-US" altLang="zh-CN" dirty="0"/>
                  <a:t>pivot</a:t>
                </a:r>
                <a:r>
                  <a:rPr lang="zh-CN" altLang="en-US" dirty="0"/>
                  <a:t>的方式，让快排最坏情况下也是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复杂度？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4E5694-A658-E31D-08A1-70D9936B1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61" y="1916563"/>
                <a:ext cx="7603363" cy="369332"/>
              </a:xfrm>
              <a:prstGeom prst="rect">
                <a:avLst/>
              </a:prstGeom>
              <a:blipFill>
                <a:blip r:embed="rId2"/>
                <a:stretch>
                  <a:fillRect l="-722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818726AB-7B9B-884C-9439-2A8B00F0B78F}"/>
              </a:ext>
            </a:extLst>
          </p:cNvPr>
          <p:cNvSpPr txBox="1"/>
          <p:nvPr/>
        </p:nvSpPr>
        <p:spPr>
          <a:xfrm>
            <a:off x="2289589" y="2873906"/>
            <a:ext cx="8140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思路：用大约</a:t>
            </a:r>
            <a:r>
              <a:rPr lang="en-US" altLang="zh-CN" dirty="0"/>
              <a:t>n</a:t>
            </a:r>
            <a:r>
              <a:rPr lang="zh-CN" altLang="en-US" dirty="0"/>
              <a:t>次操作选出中位数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D587BAA-785D-B46F-7517-3E80942BCE48}"/>
              </a:ext>
            </a:extLst>
          </p:cNvPr>
          <p:cNvSpPr txBox="1"/>
          <p:nvPr/>
        </p:nvSpPr>
        <p:spPr>
          <a:xfrm>
            <a:off x="5764306" y="2873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Time Bounds for Selection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7FAD705-53BB-5D5C-7233-3DFBE38C4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88" y="3799852"/>
            <a:ext cx="4485070" cy="26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14626-1AFB-09FD-F529-FF97F5B7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Enjoy Coding!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2259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418EC-32C8-35F4-BF22-4E757C13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B5488-B909-7D9E-4299-5D3F911C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D60D8-ED64-1382-25BB-85CCE047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6498C03-9C6C-EE7A-7A37-DA228FAA1022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B14F2B-298F-46A5-F8F7-58BE9B29AA23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CE0A6D-3228-A27F-AB25-86440F34EADC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B8890D-54A0-D7B1-6BC4-C04FDB66FCE2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9C3783-30A1-9BF3-D780-7DAD2DEB1DD3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ADA03F-F7BD-EC9E-77EB-ACCE55274FC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5FC190C-50F3-6AA9-2FC9-55CD2BE0A9CD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D817C8-D73C-3B84-138D-37A19FBE3FBB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88258B-8150-279C-1014-0989F15E3C1C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47EB242-D146-291C-479D-13E7CFFE0EC5}"/>
              </a:ext>
            </a:extLst>
          </p:cNvPr>
          <p:cNvSpPr/>
          <p:nvPr/>
        </p:nvSpPr>
        <p:spPr>
          <a:xfrm>
            <a:off x="5224183" y="3397624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38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AE651-8E68-7E94-8907-1C166470A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19625-1B77-A238-1B4B-F5D75EBB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A42AA-2EF5-BDF5-1A43-EEBE499E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96EF46-7EBF-E21B-BAAE-3DC5EF5CC42E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927D91-1EB8-E37B-6DBF-5139B0F9B739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3E8C7F-B665-A140-6B49-D207E8821596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BB9EED-1135-4ED9-5686-94AF0B8BC278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F7DDDB-12E8-63BB-ABEF-B1B9B686CF0C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26DEC7-7F9D-B903-6B1A-38267907AD99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D8C6E6-681B-1AF6-2927-3CD07A226ACF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EDA9C3-C9FC-1083-E486-5386CA319130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0A33D2-600A-213E-9BE2-2FCED1B21DB3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EEA9E46-9550-31E8-B6D0-E55CAE3E8F59}"/>
              </a:ext>
            </a:extLst>
          </p:cNvPr>
          <p:cNvSpPr/>
          <p:nvPr/>
        </p:nvSpPr>
        <p:spPr>
          <a:xfrm>
            <a:off x="5573807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9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CF3D7-04E3-9266-34AC-F90F529D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B00A-9E3D-CCB0-CAD1-B99FC80D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1B3E-CC57-1879-E3B7-678E0518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4F99AC-A451-B0E0-551B-C68ADFD78065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8E913-D4FF-0AF5-B522-599F05E9E49C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F1CFA0-93BE-8637-0D72-60FBC9C0A9B4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7620E0-CA4B-DCE6-0A8C-20EC9611B3A6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CCB287-8B35-E036-E9DE-CA7BEB9F7775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F92F02-BD9A-20FC-6556-4FAD27843AAC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FB9E51-FDF8-619D-34BD-CEAFFA03ED06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F07240-F35A-7B28-6FB5-D5ADBA21B57A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2894DA-33D9-C602-A16F-ADE4589FE8CB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A052228-ECEB-E762-308D-FE76C19CA1E8}"/>
              </a:ext>
            </a:extLst>
          </p:cNvPr>
          <p:cNvSpPr/>
          <p:nvPr/>
        </p:nvSpPr>
        <p:spPr>
          <a:xfrm>
            <a:off x="5914468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84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5312-3B3F-DEEA-1680-7EE5AE357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25AE5-4E7D-87D2-A928-FD85B9245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91280-38C9-8B72-9C2F-77C2608D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54B78E-0F00-F4D0-9918-987E0D5B3A3E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76199A-C434-03B2-A4DB-F28B9C608848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E73314-70C9-7F37-5F2A-D262FBB23E21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0E209C-E396-5B85-B9C5-EB6DF64C7A5B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43BA42-106E-6AD4-31D9-337955192F7E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051677-A825-0EA4-FF56-D6F22F7EC958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3B98B-75EE-1363-0431-DEFCE8549922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0B74A-EDBF-36C6-AED6-D55A603277BE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13E764-974E-F8F0-A718-76F84ABE80F8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5F343715-CA09-3BA0-C8D8-99F729D286FB}"/>
              </a:ext>
            </a:extLst>
          </p:cNvPr>
          <p:cNvSpPr/>
          <p:nvPr/>
        </p:nvSpPr>
        <p:spPr>
          <a:xfrm>
            <a:off x="6264092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37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11626-AD04-506C-0FD1-CBD1709F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1A8D1-46A3-803D-A383-24E16452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由来：再探冒泡排序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71E4B9-2337-C5E1-8C29-A32FB399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9523" y="2008094"/>
            <a:ext cx="9484653" cy="53209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对于一轮冒泡，我们能让当前待排序列的最大元素归位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AD0F86-3756-F729-3C04-B9525DD6F505}"/>
              </a:ext>
            </a:extLst>
          </p:cNvPr>
          <p:cNvSpPr/>
          <p:nvPr/>
        </p:nvSpPr>
        <p:spPr>
          <a:xfrm>
            <a:off x="4406153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1F69ED-C42E-0ACC-E379-6FBE3D36EC37}"/>
              </a:ext>
            </a:extLst>
          </p:cNvPr>
          <p:cNvSpPr/>
          <p:nvPr/>
        </p:nvSpPr>
        <p:spPr>
          <a:xfrm>
            <a:off x="4755777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FCA684-ABAE-5EC8-0D44-F73D01930214}"/>
              </a:ext>
            </a:extLst>
          </p:cNvPr>
          <p:cNvSpPr/>
          <p:nvPr/>
        </p:nvSpPr>
        <p:spPr>
          <a:xfrm>
            <a:off x="5105401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8F86CD-AA25-B207-A905-BF1F15811733}"/>
              </a:ext>
            </a:extLst>
          </p:cNvPr>
          <p:cNvSpPr/>
          <p:nvPr/>
        </p:nvSpPr>
        <p:spPr>
          <a:xfrm>
            <a:off x="5455025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288A3-0F41-31F3-6B7C-490BD816A5BA}"/>
              </a:ext>
            </a:extLst>
          </p:cNvPr>
          <p:cNvSpPr/>
          <p:nvPr/>
        </p:nvSpPr>
        <p:spPr>
          <a:xfrm>
            <a:off x="5795686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1577CB-3562-8538-64AA-46C62DBAA057}"/>
              </a:ext>
            </a:extLst>
          </p:cNvPr>
          <p:cNvSpPr/>
          <p:nvPr/>
        </p:nvSpPr>
        <p:spPr>
          <a:xfrm>
            <a:off x="6145310" y="3841376"/>
            <a:ext cx="349624" cy="34962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7AF09F-D431-7D34-85DA-1AB8101F23C5}"/>
              </a:ext>
            </a:extLst>
          </p:cNvPr>
          <p:cNvSpPr/>
          <p:nvPr/>
        </p:nvSpPr>
        <p:spPr>
          <a:xfrm>
            <a:off x="6494934" y="3841376"/>
            <a:ext cx="349624" cy="3496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CAA2DB-B5AE-0D14-816F-42D768744874}"/>
              </a:ext>
            </a:extLst>
          </p:cNvPr>
          <p:cNvSpPr/>
          <p:nvPr/>
        </p:nvSpPr>
        <p:spPr>
          <a:xfrm>
            <a:off x="6844558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C179DEE-5C28-6F0D-42C2-CF2C72666A7B}"/>
              </a:ext>
            </a:extLst>
          </p:cNvPr>
          <p:cNvSpPr/>
          <p:nvPr/>
        </p:nvSpPr>
        <p:spPr>
          <a:xfrm>
            <a:off x="7194182" y="3841376"/>
            <a:ext cx="349624" cy="34962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138BA73-3E0A-D6BE-AEDE-96947833B2E8}"/>
              </a:ext>
            </a:extLst>
          </p:cNvPr>
          <p:cNvSpPr/>
          <p:nvPr/>
        </p:nvSpPr>
        <p:spPr>
          <a:xfrm>
            <a:off x="6613716" y="3429000"/>
            <a:ext cx="112059" cy="3092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868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2511</Words>
  <Application>Microsoft Office PowerPoint</Application>
  <PresentationFormat>宽屏</PresentationFormat>
  <Paragraphs>561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3" baseType="lpstr">
      <vt:lpstr>等线</vt:lpstr>
      <vt:lpstr>等线 Light</vt:lpstr>
      <vt:lpstr>Arial</vt:lpstr>
      <vt:lpstr>Cambria Math</vt:lpstr>
      <vt:lpstr>Office 主题​​</vt:lpstr>
      <vt:lpstr>算法串讲</vt:lpstr>
      <vt:lpstr>算法串讲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由来：再探冒泡排序</vt:lpstr>
      <vt:lpstr>改进：从冒泡排序到快速排序</vt:lpstr>
      <vt:lpstr>改进：从冒泡排序到快速排序</vt:lpstr>
      <vt:lpstr>改进：从冒泡排序到快速排序</vt:lpstr>
      <vt:lpstr>改进：从冒泡排序到快速排序</vt:lpstr>
      <vt:lpstr>改进：从冒泡排序到快速排序</vt:lpstr>
      <vt:lpstr>改进：从冒泡排序到快速排序</vt:lpstr>
      <vt:lpstr>改进：从冒泡排序到快速排序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实现：快速排序的简单写法</vt:lpstr>
      <vt:lpstr>思考：如何选择pivot</vt:lpstr>
      <vt:lpstr>思考：如何选择pivot</vt:lpstr>
      <vt:lpstr>思考：如何选择pivot</vt:lpstr>
      <vt:lpstr>思考：如何选择pivot</vt:lpstr>
      <vt:lpstr>Enjoy Coding!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6</cp:revision>
  <dcterms:created xsi:type="dcterms:W3CDTF">2025-04-03T08:34:56Z</dcterms:created>
  <dcterms:modified xsi:type="dcterms:W3CDTF">2025-04-10T09:44:44Z</dcterms:modified>
</cp:coreProperties>
</file>