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70" r:id="rId4"/>
    <p:sldId id="272" r:id="rId5"/>
    <p:sldId id="281" r:id="rId6"/>
    <p:sldId id="279" r:id="rId7"/>
    <p:sldId id="280" r:id="rId8"/>
    <p:sldId id="273" r:id="rId9"/>
    <p:sldId id="274" r:id="rId10"/>
    <p:sldId id="275" r:id="rId11"/>
    <p:sldId id="276" r:id="rId12"/>
    <p:sldId id="282" r:id="rId13"/>
    <p:sldId id="277" r:id="rId14"/>
    <p:sldId id="27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8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C82FA-D7BD-45F1-8D3F-C86CF896D7AB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A90B5E-DD86-452A-B938-BD681BA722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6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C6207-601B-502B-8886-EA01DE8E6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B6892CE-42AD-135C-2C91-3C6001A20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DA844-1AD1-2BB2-35EC-62A9666FD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531078-57E7-0021-9372-1EBCCB39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4E8A87-C31B-7912-075B-8B47948B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21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4C6FF0-36B6-A915-ED29-906A1B296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0C15BD-1E88-6825-A249-5D0A0FB974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54CEB9-D6CF-B645-ED54-B28D5640D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7C8D30-5DEE-46E8-1AA6-206936A2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496E2-65F5-69C4-17B6-72B7F39E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9838B-5AF9-CF68-1E89-B87571AFA3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FC97E5-E4C4-8269-C987-A71044F1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5AC5D5-2743-1576-7D89-B52A1C6B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D5AFE-721C-AD1C-2522-907B602C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44A023-62E5-6E4B-A707-D750BBD9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1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7C28C-68A8-3DCA-F84E-56E54C506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A43B08-B2BE-11B2-1E41-7C869ED8A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DDA795-7D5F-6F1D-E2A9-2F53CF76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4B35D-933B-25A7-CCF8-BBB1314F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B86A29-7978-E87D-98F7-49720652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10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87488C-B423-44C0-6819-A17604C59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301D63-626A-FE0F-5A72-8FBA66255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4E87E-21ED-2CB8-3C51-BDCA8A57F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769317-0ADE-6784-6E5E-02BCE0360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6713F-356F-95A2-7B42-4D42120C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DAA1F-A4D4-6911-53A3-38F57354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AA33C-2AAB-D269-69E2-79B6B806AD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552F7E2-EB97-E753-2DF3-F52ECE8D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98BE81-E761-B83B-05AC-43356F5A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35DFB5-24DE-4CDD-9628-59F59470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473563-37EB-F79F-28F8-CD73A9F34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41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993E5-E0EF-4C91-23B9-114D3615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9308A-CAD2-E6CC-9F9B-A62AE2CFC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DC2A88-F1BE-2E62-5543-D6BED9CAD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2E4C914-5407-12B0-1DA3-0DC9C7CC1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CDDEDC-15AF-BCF4-79BD-2EE3663F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BCCC84F-0EFA-4D15-D9D2-D0BF9130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230720A-4819-F451-42B3-668465FBE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221580-C28E-0BE9-F849-3AD1A97C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9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1AA5F4-257F-7B77-594E-A386146F9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2962C5-2F57-304D-D30C-70BAC5E30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A53D77-1CA3-756C-B725-657FC46F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619690-08FC-A83D-EF00-F0B0D6F08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49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9C0CA3-D73F-3A68-3C08-490BE5EF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315C12-CB70-64AD-6965-CB952F0D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3AF181-AEFA-2758-CEB9-3F09D2075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1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66F764-BAC8-3181-D8F9-AB6EEBDB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0E64C-7EC3-65DD-BC19-0AF300FF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8E86A7-DF64-FB73-1A91-9E1A7ECAE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DA235A-0CF9-08D2-9507-17C858ED5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86E51D-A205-7D9D-28FB-296BFFF63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811A0-6680-574E-7321-986E35EE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3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2A7041-2A41-1B6F-9312-88EA79EA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A974BA6-0547-B414-9FF0-A01EDD34A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D658CD-FA40-23A6-DF57-AF32523D6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23E4F-3D8D-5482-ADB3-6B0C3EE1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C7FAD9-5288-CF51-8248-9C5F610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EAA3E6-EE98-54C4-998D-DCD04160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211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69A68F-125D-0E77-95CE-7B8A0D9AA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CB8769-C56A-5C13-A277-D032D605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DD5D32-5337-AEDC-A3C8-B247C19657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4247D-3D8F-4C45-9F88-11B33310D549}" type="datetimeFigureOut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A84D2-532D-78FD-B654-011C8628D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2C4306-C4E9-92EF-423E-E7D301706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8CB08-E2E8-4A64-AEFE-EC17E187B2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68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7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9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C0EAC-95C8-0298-9182-D9369D94F1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动态规划初步（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5F6B4C6-B138-6983-7774-960B01A33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696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4BB1B-303E-0ADA-AA71-CBBFF7C7D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86606-F254-4110-C2E3-E75A9C3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C0BE0A-904C-A2FE-55EC-95A06E35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状态转移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1809591-D55C-7DB2-4F04-3793A2A8A15B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91809591-D55C-7DB2-4F04-3793A2A8A1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AC6E0E1-AA9D-415E-A7AB-4E419DEA5A20}"/>
                  </a:ext>
                </a:extLst>
              </p:cNvPr>
              <p:cNvSpPr/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AC6E0E1-AA9D-415E-A7AB-4E419DEA5A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F5F56A-7C72-8A43-1344-2873BCFF6E4C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0F5F56A-7C72-8A43-1344-2873BCFF6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BD308B4-361E-BB18-857A-346574C71285}"/>
                  </a:ext>
                </a:extLst>
              </p:cNvPr>
              <p:cNvSpPr txBox="1"/>
              <p:nvPr/>
            </p:nvSpPr>
            <p:spPr>
              <a:xfrm>
                <a:off x="756668" y="4549520"/>
                <a:ext cx="1106323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状态转移关系：</a:t>
                </a:r>
                <a:r>
                  <a:rPr lang="zh-CN" altLang="en-US" dirty="0"/>
                  <a:t>拿或者不拿第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号物品，两种方案中较优方案的价值，就是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的结果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3BD308B4-361E-BB18-857A-346574C71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8" y="4549520"/>
                <a:ext cx="11063236" cy="1477328"/>
              </a:xfrm>
              <a:prstGeom prst="rect">
                <a:avLst/>
              </a:prstGeom>
              <a:blipFill>
                <a:blip r:embed="rId5"/>
                <a:stretch>
                  <a:fillRect l="-441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6207371-27DA-D25C-E923-DE347AEE4C9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6B9DD36-2BBC-3BEC-5D39-7762038E6BB5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998638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07E763D-17BE-53E2-B4D1-8E5E783B0414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F07E763D-17BE-53E2-B4D1-8E5E783B04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60B816C-18CF-03F7-D883-0A0DC11E255B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E60B816C-18CF-03F7-D883-0A0DC11E2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2EB8D24-63F6-D599-2152-F8F2539EE32B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69BFDD8E-112D-E98E-92B2-A48E737B11B1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51CDE51D-F827-D5CB-82E9-6E9938DD20BB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164079" y="2112146"/>
            <a:ext cx="339927" cy="455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13C9925-1C10-14C9-E9B3-FB7A551CA5F4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09690" y="2112146"/>
            <a:ext cx="301729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B0EA0E-EF8A-2D4D-2D28-BDCDF889DF1F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4FBDE7F-BC8C-2DAD-099F-A4B6E6D50E25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70D9FC0-D928-D156-EE46-21FB329CB4C9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9BB9D8B0-911E-67B8-6DE5-3BCE7A6DE54A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F7D1384-0631-C564-A831-331FC69760C9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3BC78A5-E8CC-326A-75B0-6931DBB23D6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88594899-05A6-D52F-D5E6-92FB80CF6E68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AF13D6E-003A-4D76-51DF-9BAC0611F8C4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DC8CF3AA-B814-84C1-3FFA-4E6AECDE8382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487AF2C-D32A-ED84-7480-2D5806544FFC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8DF7EF97-0156-67CB-4100-A389D7201E7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7CF759A-86CF-93F9-B635-9107DF668FF2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F4FAE129-9A67-A79D-9DE4-A04316ACEBF7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668D99D-D9B3-3729-6382-B532A22868E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B57788A8-04BE-935B-AA02-DC3E39334E91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0D7EF09-209B-E992-5716-BFD6A2746D3D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2F58F6A8-6B89-B791-DCCD-68529BAB3BA3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92945BE-17B5-DD04-8BC2-AA95CAF2D351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4CF3804-726D-B024-40AF-977F0F1D5C41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86F96432-7C5E-D094-BD25-E049BD8C2075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763C3426-616F-9D76-9D2D-A948314415AE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5400000" flipH="1" flipV="1">
            <a:off x="6923282" y="649241"/>
            <a:ext cx="746628" cy="138703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41354620-3E9C-7D6E-7B25-FEC0D09CABFD}"/>
              </a:ext>
            </a:extLst>
          </p:cNvPr>
          <p:cNvCxnSpPr>
            <a:cxnSpLocks/>
            <a:stCxn id="38" idx="7"/>
            <a:endCxn id="39" idx="6"/>
          </p:cNvCxnSpPr>
          <p:nvPr/>
        </p:nvCxnSpPr>
        <p:spPr>
          <a:xfrm rot="16200000" flipV="1">
            <a:off x="10307635" y="430485"/>
            <a:ext cx="663095" cy="174101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2A7D62-8610-8E8D-E126-2030BE97654C}"/>
                  </a:ext>
                </a:extLst>
              </p:cNvPr>
              <p:cNvSpPr txBox="1"/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02A7D62-8610-8E8D-E126-2030BE976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9681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FE6C-7F59-82C6-2E35-B932F0B57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28C06-DE9E-1DBF-3B27-1EDD43140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BA3922-4E35-28B1-A5AB-B4FB03BA8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逐步求解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CED44D-4D1C-FBCD-3FFF-E71391AB05B0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04CED44D-4D1C-FBCD-3FFF-E71391AB0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9E3FA1C-97F7-DEF8-CB07-1AE2DC4C792E}"/>
                  </a:ext>
                </a:extLst>
              </p:cNvPr>
              <p:cNvSpPr/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89E3FA1C-97F7-DEF8-CB07-1AE2DC4C7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615" y="1533211"/>
                <a:ext cx="2836466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C17391E-3225-3A9E-B931-D1126DB1E8F6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1C17391E-3225-3A9E-B931-D1126DB1E8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8FD693-D0D1-31B0-5BEB-C898D047B5E0}"/>
                  </a:ext>
                </a:extLst>
              </p:cNvPr>
              <p:cNvSpPr txBox="1"/>
              <p:nvPr/>
            </p:nvSpPr>
            <p:spPr>
              <a:xfrm>
                <a:off x="744158" y="4444131"/>
                <a:ext cx="11063236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逐步求解：</a:t>
                </a:r>
                <a:endParaRPr lang="en-US" altLang="zh-CN" b="1" dirty="0"/>
              </a:p>
              <a:p>
                <a:endParaRPr lang="en-US" altLang="zh-CN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dirty="0"/>
                  <a:t>首先初始化所有的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根据转移关系，计算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一层层计算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b="0" dirty="0"/>
                  <a:t>, </a:t>
                </a:r>
                <a:r>
                  <a:rPr lang="en-US" altLang="zh-CN" dirty="0"/>
                  <a:t>…</a:t>
                </a:r>
                <a:r>
                  <a:rPr lang="zh-CN" altLang="en-US" dirty="0"/>
                  <a:t>，所有当前层的结果保存下来，下一层要用的时候不用重复算</a:t>
                </a:r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CN" altLang="en-US" b="0" dirty="0"/>
                  <a:t>计算到第</a:t>
                </a:r>
                <a:r>
                  <a:rPr lang="en-US" altLang="zh-CN" b="0" dirty="0"/>
                  <a:t>n</a:t>
                </a:r>
                <a:r>
                  <a:rPr lang="zh-CN" altLang="en-US" b="0" dirty="0"/>
                  <a:t>层，即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=0, 1, …,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zh-CN" b="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即</m:t>
                    </m:r>
                  </m:oMath>
                </a14:m>
                <a:r>
                  <a:rPr lang="zh-CN" altLang="en-US" b="0" dirty="0"/>
                  <a:t>为结果</a:t>
                </a:r>
                <a:endParaRPr lang="en-US" altLang="zh-CN" b="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F8FD693-D0D1-31B0-5BEB-C898D047B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58" y="4444131"/>
                <a:ext cx="11063236" cy="2031325"/>
              </a:xfrm>
              <a:prstGeom prst="rect">
                <a:avLst/>
              </a:prstGeom>
              <a:blipFill>
                <a:blip r:embed="rId5"/>
                <a:stretch>
                  <a:fillRect l="-441" t="-1502" b="-39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5241CB8-3913-A501-69F2-3C92F4C30468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3E7AC4B-D662-654B-A99F-2ED584DFE6D0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998638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6117DFE-9B8E-5FB2-89F3-FAFD91D6E5BE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96117DFE-9B8E-5FB2-89F3-FAFD91D6E5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01625D8-0159-E9BA-D2BD-1F7FEFB680F7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401625D8-0159-E9BA-D2BD-1F7FEFB68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DC4CAAA-426D-A1E6-6F8F-60D2AC1A3E24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6B3DC60-FF77-0702-3B36-A3A89DCF499F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F682FA07-36A7-809B-3EC5-9B5F9336F9DD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164079" y="2112146"/>
            <a:ext cx="339927" cy="4552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5F3B3F4-3B14-5584-8F72-3217F145BC5E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09690" y="2112146"/>
            <a:ext cx="301729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6018886D-6390-3721-F723-88FE03AEF2ED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36CD3E2C-77D6-B111-BC0E-79EFF0C0E083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2C067888-64D9-3213-45C1-0C9BDBB793A4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C96A8BBE-89E3-6586-189A-4F99175A0E03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8FEE536-8C65-821B-4A06-0FCF0EB6A677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B0FC7357-5E2B-5747-B5A7-D932648ACCF7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599FA3D6-F6FA-7CC5-1FE6-EDC2BEADDD5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E470173D-FE65-760F-0FFC-76C1EACE1134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64CE0F85-A0A6-0E3C-ECFC-4FBDA3AB079B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2020B43F-54F2-CACD-8638-3401FE93F56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6132B53A-BA73-DEC7-9050-9334FD37B580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4BF1A3AB-1BFF-C674-EAEC-11F739D793AA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7F6CE33-EFE1-9441-4F79-1E91564391B5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05EAC3E-C1AE-A7D3-FA72-B66B2A6D7EAF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0F0CA06-4355-45AF-E737-EB60B79BD702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6DABCB7-9AD8-3C16-FA49-13128F1D3BD8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4D56441E-3CAC-E7FB-DAD8-0DAC52A15F6E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E373C30-EF26-CDC1-97C0-F137E74667CA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F03BFC48-47E9-DC06-5C53-915982CAA28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AD034E5-29A7-07B1-33E8-FCBDB09719C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0D53D682-0A41-5EBC-C5E8-C8D2FC345590}"/>
              </a:ext>
            </a:extLst>
          </p:cNvPr>
          <p:cNvCxnSpPr>
            <a:cxnSpLocks/>
            <a:stCxn id="37" idx="1"/>
            <a:endCxn id="39" idx="2"/>
          </p:cNvCxnSpPr>
          <p:nvPr/>
        </p:nvCxnSpPr>
        <p:spPr>
          <a:xfrm rot="5400000" flipH="1" flipV="1">
            <a:off x="6923282" y="649241"/>
            <a:ext cx="746628" cy="138703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7A214945-3DF8-DD28-5D95-5E96998C7C6A}"/>
              </a:ext>
            </a:extLst>
          </p:cNvPr>
          <p:cNvCxnSpPr>
            <a:cxnSpLocks/>
            <a:stCxn id="38" idx="7"/>
            <a:endCxn id="39" idx="6"/>
          </p:cNvCxnSpPr>
          <p:nvPr/>
        </p:nvCxnSpPr>
        <p:spPr>
          <a:xfrm rot="16200000" flipV="1">
            <a:off x="10307635" y="430485"/>
            <a:ext cx="663095" cy="1741016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F8A898-927F-3D5E-678E-1165915FE78F}"/>
                  </a:ext>
                </a:extLst>
              </p:cNvPr>
              <p:cNvSpPr txBox="1"/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59F8A898-927F-3D5E-678E-1165915FE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7" y="185435"/>
                <a:ext cx="609683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344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E0AC3-5573-3B66-4850-24FEFDBCC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9C31-4BEC-AA63-93E4-8A902E13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5461867-6C92-11B2-C9EA-6D0A3A875FA9}"/>
                  </a:ext>
                </a:extLst>
              </p:cNvPr>
              <p:cNvSpPr/>
              <p:nvPr/>
            </p:nvSpPr>
            <p:spPr>
              <a:xfrm>
                <a:off x="8399683" y="1396263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25461867-6C92-11B2-C9EA-6D0A3A875F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83" y="1396263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37E302-2B38-8625-1CB3-93A386443799}"/>
                  </a:ext>
                </a:extLst>
              </p:cNvPr>
              <p:cNvSpPr/>
              <p:nvPr/>
            </p:nvSpPr>
            <p:spPr>
              <a:xfrm>
                <a:off x="10073946" y="140463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37E302-2B38-8625-1CB3-93A3864437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946" y="1404633"/>
                <a:ext cx="1778560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0FFA92D-7F43-6F85-64DD-4C5B3E367B7D}"/>
                  </a:ext>
                </a:extLst>
              </p:cNvPr>
              <p:cNvSpPr/>
              <p:nvPr/>
            </p:nvSpPr>
            <p:spPr>
              <a:xfrm>
                <a:off x="137131" y="1522260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A0FFA92D-7F43-6F85-64DD-4C5B3E367B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31" y="1522260"/>
                <a:ext cx="2083358" cy="56063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70B80BE9-70EC-A5F5-105A-8B0CF1ECAF69}"/>
              </a:ext>
            </a:extLst>
          </p:cNvPr>
          <p:cNvGrpSpPr/>
          <p:nvPr/>
        </p:nvGrpSpPr>
        <p:grpSpPr>
          <a:xfrm>
            <a:off x="4912767" y="1664217"/>
            <a:ext cx="667091" cy="159095"/>
            <a:chOff x="6169688" y="2979336"/>
            <a:chExt cx="667091" cy="159095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9C18E3E-BC4D-0390-923A-757C6E9610E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4FC3B4C5-4637-31B5-C9EE-9EE4C54FEFF2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E0DCF6F8-2AA6-6FF1-AA5E-179A2A699BA7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09B582-8D7B-307D-EE17-BC6C7919C0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87392"/>
                  </p:ext>
                </p:extLst>
              </p:nvPr>
            </p:nvGraphicFramePr>
            <p:xfrm>
              <a:off x="339494" y="2268293"/>
              <a:ext cx="11513012" cy="344652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64471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164471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1418859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1553737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220050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1568605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1481872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7442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0)=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1)=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2F09B582-8D7B-307D-EE17-BC6C7919C0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37387392"/>
                  </p:ext>
                </p:extLst>
              </p:nvPr>
            </p:nvGraphicFramePr>
            <p:xfrm>
              <a:off x="339494" y="2268293"/>
              <a:ext cx="11513012" cy="3446526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164471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164471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1418859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1553737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220050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1568605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1481872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74421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32189" t="-104211" r="-481116" b="-39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32189" t="-206383" r="-481116" b="-3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5042" t="-306383" r="-139889" b="-2031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57442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85042" t="-507447" r="-139889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538760" t="-507447" r="-95736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D563E8-B276-9187-A4DC-22A19F917CD1}"/>
                  </a:ext>
                </a:extLst>
              </p:cNvPr>
              <p:cNvSpPr txBox="1"/>
              <p:nvPr/>
            </p:nvSpPr>
            <p:spPr>
              <a:xfrm>
                <a:off x="6225096" y="843240"/>
                <a:ext cx="609683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 =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altLang="zh-CN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−1, 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0ED563E8-B276-9187-A4DC-22A19F917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096" y="843240"/>
                <a:ext cx="609683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1F67FA0-E833-A075-87FB-87F66687C755}"/>
              </a:ext>
            </a:extLst>
          </p:cNvPr>
          <p:cNvCxnSpPr>
            <a:cxnSpLocks/>
          </p:cNvCxnSpPr>
          <p:nvPr/>
        </p:nvCxnSpPr>
        <p:spPr>
          <a:xfrm>
            <a:off x="8540015" y="4453358"/>
            <a:ext cx="379141" cy="7885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72F1199-B7D3-A799-ACF2-73924CE5FBE4}"/>
              </a:ext>
            </a:extLst>
          </p:cNvPr>
          <p:cNvCxnSpPr>
            <a:cxnSpLocks/>
          </p:cNvCxnSpPr>
          <p:nvPr/>
        </p:nvCxnSpPr>
        <p:spPr>
          <a:xfrm>
            <a:off x="8309556" y="5371706"/>
            <a:ext cx="60960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箭头: 下 20">
            <a:extLst>
              <a:ext uri="{FF2B5EF4-FFF2-40B4-BE49-F238E27FC236}">
                <a16:creationId xmlns:a16="http://schemas.microsoft.com/office/drawing/2014/main" id="{F24B90F9-8DA7-D437-F935-A98902A442AD}"/>
              </a:ext>
            </a:extLst>
          </p:cNvPr>
          <p:cNvSpPr/>
          <p:nvPr/>
        </p:nvSpPr>
        <p:spPr>
          <a:xfrm rot="16200000">
            <a:off x="6553689" y="1874421"/>
            <a:ext cx="390712" cy="9057111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804DDB3-5F9D-CA6D-DC73-3A0439629D71}"/>
              </a:ext>
            </a:extLst>
          </p:cNvPr>
          <p:cNvSpPr txBox="1"/>
          <p:nvPr/>
        </p:nvSpPr>
        <p:spPr>
          <a:xfrm>
            <a:off x="5429133" y="5900215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分阶段逐个求解</a:t>
            </a:r>
            <a:r>
              <a:rPr lang="en-US" altLang="zh-CN" dirty="0">
                <a:highlight>
                  <a:srgbClr val="FFFF00"/>
                </a:highlight>
              </a:rPr>
              <a:t>: </a:t>
            </a:r>
            <a:r>
              <a:rPr lang="zh-CN" altLang="en-US" dirty="0">
                <a:highlight>
                  <a:srgbClr val="FFFF00"/>
                </a:highlight>
              </a:rPr>
              <a:t>二维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05205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462716-5757-F5A1-E3D0-28D39F33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2DCC1B4-06EB-7191-6819-3DB93DD70C7D}"/>
              </a:ext>
            </a:extLst>
          </p:cNvPr>
          <p:cNvSpPr/>
          <p:nvPr/>
        </p:nvSpPr>
        <p:spPr>
          <a:xfrm>
            <a:off x="5108340" y="359074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9A84E19-F25A-A923-1FCA-4A2D8C75527B}"/>
              </a:ext>
            </a:extLst>
          </p:cNvPr>
          <p:cNvSpPr/>
          <p:nvPr/>
        </p:nvSpPr>
        <p:spPr>
          <a:xfrm>
            <a:off x="4117692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DD5DC2A-B07B-50D9-E703-C5A9AEF04559}"/>
              </a:ext>
            </a:extLst>
          </p:cNvPr>
          <p:cNvSpPr/>
          <p:nvPr/>
        </p:nvSpPr>
        <p:spPr>
          <a:xfrm>
            <a:off x="3127044" y="359074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CFFF1AA-B1C7-C783-FFE9-03CB189379E2}"/>
              </a:ext>
            </a:extLst>
          </p:cNvPr>
          <p:cNvSpPr/>
          <p:nvPr/>
        </p:nvSpPr>
        <p:spPr>
          <a:xfrm>
            <a:off x="2136396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1A1FABC0-BA7B-C2C3-26CB-A97CC904A37E}"/>
              </a:ext>
            </a:extLst>
          </p:cNvPr>
          <p:cNvSpPr/>
          <p:nvPr/>
        </p:nvSpPr>
        <p:spPr>
          <a:xfrm>
            <a:off x="1145748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AC09DD7-F16A-397B-0FF7-BEC0401905D8}"/>
              </a:ext>
            </a:extLst>
          </p:cNvPr>
          <p:cNvSpPr/>
          <p:nvPr/>
        </p:nvSpPr>
        <p:spPr>
          <a:xfrm>
            <a:off x="155100" y="357745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AD9505D8-DBDF-FE84-2853-5D2670D6515A}"/>
              </a:ext>
            </a:extLst>
          </p:cNvPr>
          <p:cNvCxnSpPr>
            <a:cxnSpLocks/>
            <a:stCxn id="11" idx="0"/>
            <a:endCxn id="9" idx="0"/>
          </p:cNvCxnSpPr>
          <p:nvPr/>
        </p:nvCxnSpPr>
        <p:spPr>
          <a:xfrm rot="5400000" flipH="1" flipV="1">
            <a:off x="1395201" y="2586806"/>
            <a:ext cx="12700" cy="1981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BB17A868-5051-A6AD-BD30-7EDE9CF8983B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5400000" flipH="1" flipV="1">
            <a:off x="1890525" y="3082130"/>
            <a:ext cx="12700" cy="9906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ED4555BA-466E-166A-67AC-35AD87737EA7}"/>
              </a:ext>
            </a:extLst>
          </p:cNvPr>
          <p:cNvCxnSpPr>
            <a:cxnSpLocks/>
            <a:stCxn id="10" idx="4"/>
            <a:endCxn id="8" idx="4"/>
          </p:cNvCxnSpPr>
          <p:nvPr/>
        </p:nvCxnSpPr>
        <p:spPr>
          <a:xfrm rot="16200000" flipH="1">
            <a:off x="2379204" y="2995762"/>
            <a:ext cx="13291" cy="1981296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1E06C2B2-6246-EE53-96BE-EEA5A5F4B0E3}"/>
              </a:ext>
            </a:extLst>
          </p:cNvPr>
          <p:cNvCxnSpPr>
            <a:cxnSpLocks/>
            <a:stCxn id="9" idx="4"/>
            <a:endCxn id="8" idx="4"/>
          </p:cNvCxnSpPr>
          <p:nvPr/>
        </p:nvCxnSpPr>
        <p:spPr>
          <a:xfrm rot="16200000" flipH="1">
            <a:off x="2874528" y="3491086"/>
            <a:ext cx="13291" cy="990648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0219E76-AE2C-13E8-1C41-6EAA24C9BB69}"/>
              </a:ext>
            </a:extLst>
          </p:cNvPr>
          <p:cNvSpPr txBox="1"/>
          <p:nvPr/>
        </p:nvSpPr>
        <p:spPr>
          <a:xfrm>
            <a:off x="2713520" y="637321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一维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F9FF01-AE95-D7FC-25DE-CB56B138A2EC}"/>
              </a:ext>
            </a:extLst>
          </p:cNvPr>
          <p:cNvSpPr txBox="1"/>
          <p:nvPr/>
        </p:nvSpPr>
        <p:spPr>
          <a:xfrm>
            <a:off x="4973712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86DFC5-0984-4039-F525-9A8B27D601C3}"/>
              </a:ext>
            </a:extLst>
          </p:cNvPr>
          <p:cNvSpPr txBox="1"/>
          <p:nvPr/>
        </p:nvSpPr>
        <p:spPr>
          <a:xfrm>
            <a:off x="3983064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BFAA69B-F9D1-8C87-A45F-CD1886075A95}"/>
              </a:ext>
            </a:extLst>
          </p:cNvPr>
          <p:cNvSpPr txBox="1"/>
          <p:nvPr/>
        </p:nvSpPr>
        <p:spPr>
          <a:xfrm>
            <a:off x="2993264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3B6979B-FCB5-EA91-40B9-C3D6B5632A12}"/>
              </a:ext>
            </a:extLst>
          </p:cNvPr>
          <p:cNvSpPr txBox="1"/>
          <p:nvPr/>
        </p:nvSpPr>
        <p:spPr>
          <a:xfrm>
            <a:off x="2093018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2F926D52-5DE7-4289-059E-AE835E329378}"/>
              </a:ext>
            </a:extLst>
          </p:cNvPr>
          <p:cNvSpPr txBox="1"/>
          <p:nvPr/>
        </p:nvSpPr>
        <p:spPr>
          <a:xfrm>
            <a:off x="654005" y="287578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7F2E7E6-F1CD-1871-D71C-9CF475448216}"/>
              </a:ext>
            </a:extLst>
          </p:cNvPr>
          <p:cNvCxnSpPr>
            <a:cxnSpLocks/>
          </p:cNvCxnSpPr>
          <p:nvPr/>
        </p:nvCxnSpPr>
        <p:spPr>
          <a:xfrm flipV="1">
            <a:off x="4905994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D4FDB771-2BBC-9805-EDAE-4722A7C7611F}"/>
              </a:ext>
            </a:extLst>
          </p:cNvPr>
          <p:cNvCxnSpPr>
            <a:cxnSpLocks/>
          </p:cNvCxnSpPr>
          <p:nvPr/>
        </p:nvCxnSpPr>
        <p:spPr>
          <a:xfrm flipV="1">
            <a:off x="3874382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C472651-A62F-1251-9763-70104C3325C1}"/>
              </a:ext>
            </a:extLst>
          </p:cNvPr>
          <p:cNvCxnSpPr>
            <a:cxnSpLocks/>
          </p:cNvCxnSpPr>
          <p:nvPr/>
        </p:nvCxnSpPr>
        <p:spPr>
          <a:xfrm flipV="1">
            <a:off x="2881173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1E5C749-7630-8A6B-CFE2-CF4F6E749FF1}"/>
              </a:ext>
            </a:extLst>
          </p:cNvPr>
          <p:cNvCxnSpPr>
            <a:cxnSpLocks/>
          </p:cNvCxnSpPr>
          <p:nvPr/>
        </p:nvCxnSpPr>
        <p:spPr>
          <a:xfrm flipV="1">
            <a:off x="1889882" y="286249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4B764174-50F3-D9AD-BB52-13A727D24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23780"/>
                  </p:ext>
                </p:extLst>
              </p:nvPr>
            </p:nvGraphicFramePr>
            <p:xfrm>
              <a:off x="6319716" y="1331226"/>
              <a:ext cx="5654921" cy="483514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0784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80784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696910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763159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108083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770462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727861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559596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0)=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F(1, 1)=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56638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−2, 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60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600" b="0" i="1" dirty="0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6321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62589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−2, 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−1, 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9" name="表格 28">
                <a:extLst>
                  <a:ext uri="{FF2B5EF4-FFF2-40B4-BE49-F238E27FC236}">
                    <a16:creationId xmlns:a16="http://schemas.microsoft.com/office/drawing/2014/main" id="{4B764174-50F3-D9AD-BB52-13A727D2455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123780"/>
                  </p:ext>
                </p:extLst>
              </p:nvPr>
            </p:nvGraphicFramePr>
            <p:xfrm>
              <a:off x="6319716" y="1331226"/>
              <a:ext cx="5654921" cy="4835144"/>
            </p:xfrm>
            <a:graphic>
              <a:graphicData uri="http://schemas.openxmlformats.org/drawingml/2006/table">
                <a:tbl>
                  <a:tblPr firstRow="1" firstCol="1">
                    <a:tableStyleId>{5C22544A-7EE6-4342-B048-85BDC9FD1C3A}</a:tableStyleId>
                  </a:tblPr>
                  <a:tblGrid>
                    <a:gridCol w="807846">
                      <a:extLst>
                        <a:ext uri="{9D8B030D-6E8A-4147-A177-3AD203B41FA5}">
                          <a16:colId xmlns:a16="http://schemas.microsoft.com/office/drawing/2014/main" val="2111989211"/>
                        </a:ext>
                      </a:extLst>
                    </a:gridCol>
                    <a:gridCol w="807846">
                      <a:extLst>
                        <a:ext uri="{9D8B030D-6E8A-4147-A177-3AD203B41FA5}">
                          <a16:colId xmlns:a16="http://schemas.microsoft.com/office/drawing/2014/main" val="2355613145"/>
                        </a:ext>
                      </a:extLst>
                    </a:gridCol>
                    <a:gridCol w="696910">
                      <a:extLst>
                        <a:ext uri="{9D8B030D-6E8A-4147-A177-3AD203B41FA5}">
                          <a16:colId xmlns:a16="http://schemas.microsoft.com/office/drawing/2014/main" val="2535340538"/>
                        </a:ext>
                      </a:extLst>
                    </a:gridCol>
                    <a:gridCol w="763159">
                      <a:extLst>
                        <a:ext uri="{9D8B030D-6E8A-4147-A177-3AD203B41FA5}">
                          <a16:colId xmlns:a16="http://schemas.microsoft.com/office/drawing/2014/main" val="1685047047"/>
                        </a:ext>
                      </a:extLst>
                    </a:gridCol>
                    <a:gridCol w="1080837">
                      <a:extLst>
                        <a:ext uri="{9D8B030D-6E8A-4147-A177-3AD203B41FA5}">
                          <a16:colId xmlns:a16="http://schemas.microsoft.com/office/drawing/2014/main" val="3629714923"/>
                        </a:ext>
                      </a:extLst>
                    </a:gridCol>
                    <a:gridCol w="770462">
                      <a:extLst>
                        <a:ext uri="{9D8B030D-6E8A-4147-A177-3AD203B41FA5}">
                          <a16:colId xmlns:a16="http://schemas.microsoft.com/office/drawing/2014/main" val="4168573804"/>
                        </a:ext>
                      </a:extLst>
                    </a:gridCol>
                    <a:gridCol w="727861">
                      <a:extLst>
                        <a:ext uri="{9D8B030D-6E8A-4147-A177-3AD203B41FA5}">
                          <a16:colId xmlns:a16="http://schemas.microsoft.com/office/drawing/2014/main" val="163343491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0(</a:t>
                          </a:r>
                          <a:r>
                            <a:rPr lang="zh-CN" altLang="en-US" dirty="0"/>
                            <a:t>无物品）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物品</a:t>
                          </a:r>
                          <a:r>
                            <a:rPr lang="en-US" altLang="zh-CN" dirty="0"/>
                            <a:t>n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318848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0)=0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31304" t="-73333" r="-480870" b="-3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0)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0)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5825232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31304" t="-173333" r="-480870" b="-27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8642281"/>
                      </a:ext>
                    </a:extLst>
                  </a:tr>
                  <a:tr h="81178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4270" t="-305970" r="-140449" b="-2022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037124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m-1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m-1)=0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/>
                            <a:t>…</a:t>
                          </a:r>
                          <a:endParaRPr lang="zh-CN" alt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F(n-1, m-1)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m-1)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204546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容量</a:t>
                          </a:r>
                          <a:r>
                            <a:rPr lang="en-US" altLang="zh-CN" dirty="0"/>
                            <a:t>m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>
                              <a:solidFill>
                                <a:srgbClr val="00B050"/>
                              </a:solidFill>
                            </a:rPr>
                            <a:t>F(0, m)=0</a:t>
                          </a:r>
                          <a:endParaRPr lang="zh-CN" altLang="en-US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F(1,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F(2, m)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84270" t="-660952" r="-140449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42857" t="-660952" r="-9841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F(n, m)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727389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27D7A15A-62AC-5C2F-A1F4-34C35B34FA4B}"/>
              </a:ext>
            </a:extLst>
          </p:cNvPr>
          <p:cNvSpPr txBox="1"/>
          <p:nvPr/>
        </p:nvSpPr>
        <p:spPr>
          <a:xfrm>
            <a:off x="9147176" y="6373030"/>
            <a:ext cx="1322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二维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786C4BD7-65D5-097E-9D67-CE6C5E07FF93}"/>
              </a:ext>
            </a:extLst>
          </p:cNvPr>
          <p:cNvSpPr/>
          <p:nvPr/>
        </p:nvSpPr>
        <p:spPr>
          <a:xfrm>
            <a:off x="1038084" y="3421127"/>
            <a:ext cx="1730999" cy="80146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ACF7E38-F8E4-FBE5-5046-8D0675512A4D}"/>
              </a:ext>
            </a:extLst>
          </p:cNvPr>
          <p:cNvSpPr/>
          <p:nvPr/>
        </p:nvSpPr>
        <p:spPr>
          <a:xfrm>
            <a:off x="9300117" y="1211766"/>
            <a:ext cx="1169977" cy="51612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9ED7115-2496-4C65-F529-A688DAB603A0}"/>
              </a:ext>
            </a:extLst>
          </p:cNvPr>
          <p:cNvSpPr txBox="1"/>
          <p:nvPr/>
        </p:nvSpPr>
        <p:spPr>
          <a:xfrm>
            <a:off x="370387" y="1791819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优化：</a:t>
            </a:r>
            <a:r>
              <a:rPr lang="zh-CN" altLang="en-US" dirty="0"/>
              <a:t>滚动保存前一阶段的内容，不需要保存全部数据</a:t>
            </a:r>
          </a:p>
        </p:txBody>
      </p:sp>
    </p:spTree>
    <p:extLst>
      <p:ext uri="{BB962C8B-B14F-4D97-AF65-F5344CB8AC3E}">
        <p14:creationId xmlns:p14="http://schemas.microsoft.com/office/powerpoint/2010/main" val="2347373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FBD68D-5EC1-2C56-27C3-B4313342B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948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To be continued 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2643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B06CF-27F6-46C8-902B-7D2BEA12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A6F4CE-D56A-291D-CE55-5FBDC219F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5225"/>
            <a:ext cx="11506199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动态规划</a:t>
            </a:r>
            <a:r>
              <a:rPr lang="en-US" altLang="zh-CN" dirty="0"/>
              <a:t>(Dynamic</a:t>
            </a:r>
            <a:r>
              <a:rPr lang="zh-CN" altLang="en-US" dirty="0"/>
              <a:t> </a:t>
            </a:r>
            <a:r>
              <a:rPr lang="en-US" altLang="zh-CN" dirty="0"/>
              <a:t>Programing, DP)</a:t>
            </a:r>
            <a:r>
              <a:rPr lang="zh-CN" altLang="en-US" dirty="0"/>
              <a:t>是一种问题求解范式（</a:t>
            </a:r>
            <a:r>
              <a:rPr lang="en-US" altLang="zh-CN" dirty="0"/>
              <a:t>paradigm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A0C1F72-70B8-4765-DC90-FF2017DFD41A}"/>
              </a:ext>
            </a:extLst>
          </p:cNvPr>
          <p:cNvGrpSpPr/>
          <p:nvPr/>
        </p:nvGrpSpPr>
        <p:grpSpPr>
          <a:xfrm>
            <a:off x="3511226" y="3429000"/>
            <a:ext cx="4930279" cy="2881848"/>
            <a:chOff x="5021779" y="3169970"/>
            <a:chExt cx="4930279" cy="288184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1F7CA089-F643-7C41-FB87-E77678631849}"/>
                </a:ext>
              </a:extLst>
            </p:cNvPr>
            <p:cNvSpPr txBox="1"/>
            <p:nvPr/>
          </p:nvSpPr>
          <p:spPr>
            <a:xfrm>
              <a:off x="5321541" y="3506783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动态规划</a:t>
              </a:r>
              <a:r>
                <a:rPr lang="zh-CN" altLang="en-US" b="1" dirty="0"/>
                <a:t>？</a:t>
              </a: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3BD4B32-4C24-8CC6-B85B-4CA26B2044C9}"/>
                </a:ext>
              </a:extLst>
            </p:cNvPr>
            <p:cNvSpPr txBox="1"/>
            <p:nvPr/>
          </p:nvSpPr>
          <p:spPr>
            <a:xfrm>
              <a:off x="5021779" y="4749365"/>
              <a:ext cx="16385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拆分</a:t>
              </a:r>
              <a:r>
                <a:rPr lang="en-US" altLang="zh-CN" dirty="0"/>
                <a:t>-</a:t>
              </a:r>
              <a:r>
                <a:rPr lang="zh-CN" altLang="en-US" dirty="0"/>
                <a:t>复用法✔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165552B-B6A0-A0BB-866F-335371F950B6}"/>
                </a:ext>
              </a:extLst>
            </p:cNvPr>
            <p:cNvSpPr txBox="1"/>
            <p:nvPr/>
          </p:nvSpPr>
          <p:spPr>
            <a:xfrm>
              <a:off x="5137195" y="4128074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逐步求解法✔</a:t>
              </a: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2D25F5ED-09A3-E917-32EB-D4CF2FF1D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5187" y="3169970"/>
              <a:ext cx="2506871" cy="2881848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39EE8D40-0CB8-C1C1-BA52-C15151B49610}"/>
              </a:ext>
            </a:extLst>
          </p:cNvPr>
          <p:cNvSpPr txBox="1"/>
          <p:nvPr/>
        </p:nvSpPr>
        <p:spPr>
          <a:xfrm>
            <a:off x="6409765" y="6315025"/>
            <a:ext cx="17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i="0" dirty="0">
                <a:solidFill>
                  <a:srgbClr val="535861"/>
                </a:solidFill>
                <a:effectLst/>
                <a:latin typeface="-apple-system"/>
              </a:rPr>
              <a:t>Richard Bellman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603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B511A-0125-3165-8FE9-9C449CCA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A092B8-05C7-73BE-2E62-87FCAB87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能用动态规划解决的问题，需要满足三个条件：最优子结构，无后效性和子问题重叠。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最优子结构</a:t>
            </a:r>
            <a:r>
              <a:rPr lang="zh-CN" altLang="en-US" sz="1800" dirty="0"/>
              <a:t>：一个问题的最优解可以通过子问题的最优解组合得到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无后效性</a:t>
            </a:r>
            <a:r>
              <a:rPr lang="zh-CN" altLang="en-US" sz="1800" dirty="0"/>
              <a:t>：子问题的最优解不会因为后续问题的求解发生变化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子问题重叠</a:t>
            </a:r>
            <a:r>
              <a:rPr lang="zh-CN" altLang="en-US" sz="1800" dirty="0"/>
              <a:t>：不同问题可能会分解出同一个子问题，这个子问题的最优解可以被复用</a:t>
            </a:r>
            <a:endParaRPr lang="en-US" altLang="zh-CN" sz="1800" dirty="0"/>
          </a:p>
          <a:p>
            <a:pPr marL="0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55998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2C5509-80E1-FBE1-BF05-CE4C7C594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39CC2-B04A-BDE1-D646-2CC0CBBBD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8" y="169302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/>
              <a:t>对于一个能用动态规划解决的问题，我们有如下解决思路：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状态分解</a:t>
            </a:r>
            <a:r>
              <a:rPr lang="zh-CN" altLang="en-US" sz="1800" dirty="0"/>
              <a:t>：将求解原问题分成若干个</a:t>
            </a:r>
            <a:r>
              <a:rPr lang="zh-CN" altLang="en-US" sz="1800" b="1" dirty="0"/>
              <a:t>阶段</a:t>
            </a:r>
            <a:r>
              <a:rPr lang="zh-CN" altLang="en-US" sz="1800" dirty="0"/>
              <a:t>，确定每个阶段解决的子问题和边界子问题的解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状态转移</a:t>
            </a:r>
            <a:r>
              <a:rPr lang="zh-CN" altLang="en-US" sz="1800" dirty="0"/>
              <a:t>：确定每个问题的最优解具体如何通过它的子问题的最优解综合得到</a:t>
            </a:r>
            <a:endParaRPr lang="en-US" altLang="zh-CN" sz="1800" dirty="0"/>
          </a:p>
          <a:p>
            <a:r>
              <a:rPr lang="zh-CN" altLang="en-US" sz="1800" b="1" dirty="0">
                <a:highlight>
                  <a:srgbClr val="FFFF00"/>
                </a:highlight>
              </a:rPr>
              <a:t>逐步求解</a:t>
            </a:r>
            <a:r>
              <a:rPr lang="zh-CN" altLang="en-US" sz="1800" dirty="0"/>
              <a:t>：按照顺序逐个求解子问题，记录子问题的最优解以供复用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1936D7C-54FC-E9E2-6A68-4ECCC355D221}"/>
              </a:ext>
            </a:extLst>
          </p:cNvPr>
          <p:cNvSpPr/>
          <p:nvPr/>
        </p:nvSpPr>
        <p:spPr>
          <a:xfrm>
            <a:off x="7878078" y="3661680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657289C-B4F3-1099-56E1-270327521DB8}"/>
              </a:ext>
            </a:extLst>
          </p:cNvPr>
          <p:cNvSpPr/>
          <p:nvPr/>
        </p:nvSpPr>
        <p:spPr>
          <a:xfrm>
            <a:off x="6237415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1A67E9E-E371-1410-9392-ACABB323CB63}"/>
              </a:ext>
            </a:extLst>
          </p:cNvPr>
          <p:cNvSpPr/>
          <p:nvPr/>
        </p:nvSpPr>
        <p:spPr>
          <a:xfrm>
            <a:off x="9701966" y="415623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16D4C7F-6CF1-42F8-F97B-4491220C0933}"/>
              </a:ext>
            </a:extLst>
          </p:cNvPr>
          <p:cNvSpPr/>
          <p:nvPr/>
        </p:nvSpPr>
        <p:spPr>
          <a:xfrm>
            <a:off x="510477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1FFE1A2-27C3-A881-4030-B9B2EE536701}"/>
              </a:ext>
            </a:extLst>
          </p:cNvPr>
          <p:cNvSpPr/>
          <p:nvPr/>
        </p:nvSpPr>
        <p:spPr>
          <a:xfrm>
            <a:off x="7120211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0440768-2914-1AEF-5712-840D4D223B92}"/>
              </a:ext>
            </a:extLst>
          </p:cNvPr>
          <p:cNvSpPr/>
          <p:nvPr/>
        </p:nvSpPr>
        <p:spPr>
          <a:xfrm>
            <a:off x="9002393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7E8D3F6-A408-F08F-1B4D-61C0AC4B1129}"/>
              </a:ext>
            </a:extLst>
          </p:cNvPr>
          <p:cNvSpPr/>
          <p:nvPr/>
        </p:nvSpPr>
        <p:spPr>
          <a:xfrm>
            <a:off x="10509806" y="482532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70E1004-A458-E947-F173-056DEBF79499}"/>
              </a:ext>
            </a:extLst>
          </p:cNvPr>
          <p:cNvSpPr/>
          <p:nvPr/>
        </p:nvSpPr>
        <p:spPr>
          <a:xfrm>
            <a:off x="4117877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4FDDD71-2C4A-31E4-E076-18FF215199BF}"/>
              </a:ext>
            </a:extLst>
          </p:cNvPr>
          <p:cNvSpPr/>
          <p:nvPr/>
        </p:nvSpPr>
        <p:spPr>
          <a:xfrm>
            <a:off x="5554499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73B0B3F-8557-1219-B07B-2E3BFA8E59A3}"/>
              </a:ext>
            </a:extLst>
          </p:cNvPr>
          <p:cNvSpPr/>
          <p:nvPr/>
        </p:nvSpPr>
        <p:spPr>
          <a:xfrm>
            <a:off x="6508083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AFF12B-5484-FD8F-8604-7319F937164F}"/>
              </a:ext>
            </a:extLst>
          </p:cNvPr>
          <p:cNvSpPr/>
          <p:nvPr/>
        </p:nvSpPr>
        <p:spPr>
          <a:xfrm>
            <a:off x="7615735" y="5611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CFEC3E7-715F-3458-98B9-11BCC84EA712}"/>
              </a:ext>
            </a:extLst>
          </p:cNvPr>
          <p:cNvSpPr/>
          <p:nvPr/>
        </p:nvSpPr>
        <p:spPr>
          <a:xfrm>
            <a:off x="8594303" y="568724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CFE48F2-E8F9-3F21-C95E-58928CFF5583}"/>
              </a:ext>
            </a:extLst>
          </p:cNvPr>
          <p:cNvSpPr/>
          <p:nvPr/>
        </p:nvSpPr>
        <p:spPr>
          <a:xfrm>
            <a:off x="9701966" y="5637674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FDCE0C4-8671-5127-E7FE-C47C5BAEFDFD}"/>
              </a:ext>
            </a:extLst>
          </p:cNvPr>
          <p:cNvSpPr/>
          <p:nvPr/>
        </p:nvSpPr>
        <p:spPr>
          <a:xfrm>
            <a:off x="3393321" y="639361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3621EE77-2A68-0BA1-8A3C-BB2D92732887}"/>
              </a:ext>
            </a:extLst>
          </p:cNvPr>
          <p:cNvSpPr/>
          <p:nvPr/>
        </p:nvSpPr>
        <p:spPr>
          <a:xfrm>
            <a:off x="4771641" y="6389853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112C50E-655E-9BBC-2592-0599212BF47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6621280" y="3950591"/>
            <a:ext cx="1322659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14B8E45-354F-2639-9063-47AAA092C0E0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8261944" y="3950591"/>
            <a:ext cx="1505884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9560A1-46A0-59D2-85F2-934F0653AEFD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6621280" y="4445149"/>
            <a:ext cx="564791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A3BF5FD-85EE-7A3B-6BFB-0C87A683F6B4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5488639" y="4445149"/>
            <a:ext cx="814637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C5C823F1-C85B-052A-1CCF-270A528FCCD9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9386259" y="4445149"/>
            <a:ext cx="381569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0AA066F-8C1A-FA50-E3AB-E1A838675FF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0085831" y="4445149"/>
            <a:ext cx="489836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51BA2E21-EB62-764B-A8DA-8FDFA33FE404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8819166" y="5114234"/>
            <a:ext cx="249088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75A1CD2-C4F3-F720-90ED-F6E56C97EC1C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9386259" y="5114234"/>
            <a:ext cx="381569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C0BFA12-F28E-9A84-6496-E8615EE90E55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7504076" y="5114234"/>
            <a:ext cx="177520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F17A0D5D-CCB8-F4EA-18D7-CD6030F587B0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6891948" y="5114234"/>
            <a:ext cx="29412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E3FB11F-1FE7-09D8-F2EE-87E4B2AFD0A2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5488639" y="5114234"/>
            <a:ext cx="290724" cy="497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499ADCD8-93A1-476F-5140-0AB33FA9F30C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4501742" y="5114234"/>
            <a:ext cx="66889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4B09CA8-1D7A-30D1-7C21-3EC7954CBB38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3777186" y="5900259"/>
            <a:ext cx="406551" cy="54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3CB9583-6F95-C80D-B776-23B2AF59008B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4501742" y="5900259"/>
            <a:ext cx="335760" cy="53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06551132-14DB-A75E-084A-7EEDB75B5C8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5429317" y="4066795"/>
            <a:ext cx="549414" cy="1066781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F5101A54-DEEA-94AC-599B-F46CA1E706DC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6820902" y="4191717"/>
            <a:ext cx="549414" cy="816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380DCD40-F5D8-A483-E16A-6A30D1CE1342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9110403" y="4283329"/>
            <a:ext cx="549414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E655A9F2-6806-968D-CEDD-44CB76F94565}"/>
              </a:ext>
            </a:extLst>
          </p:cNvPr>
          <p:cNvCxnSpPr>
            <a:cxnSpLocks/>
            <a:stCxn id="11" idx="7"/>
            <a:endCxn id="7" idx="6"/>
          </p:cNvCxnSpPr>
          <p:nvPr/>
        </p:nvCxnSpPr>
        <p:spPr>
          <a:xfrm rot="16200000" flipV="1">
            <a:off x="10247975" y="4229195"/>
            <a:ext cx="549414" cy="74197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85155920-A162-D1FD-AB7F-1521D7DD7AF4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7007519" y="3285679"/>
            <a:ext cx="325318" cy="14158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BFF0B760-DBA6-A892-D565-5FB4A63BF53A}"/>
              </a:ext>
            </a:extLst>
          </p:cNvPr>
          <p:cNvCxnSpPr>
            <a:cxnSpLocks/>
            <a:stCxn id="7" idx="7"/>
            <a:endCxn id="5" idx="6"/>
          </p:cNvCxnSpPr>
          <p:nvPr/>
        </p:nvCxnSpPr>
        <p:spPr>
          <a:xfrm rot="16200000" flipV="1">
            <a:off x="9019375" y="3139350"/>
            <a:ext cx="374887" cy="175802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7A2EE606-8233-2AE1-2AA2-05C3B60C9AC0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5400000" flipH="1" flipV="1">
            <a:off x="4311078" y="4867223"/>
            <a:ext cx="666354" cy="9210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A211D983-6C32-36E4-6048-D54576EB3FD2}"/>
              </a:ext>
            </a:extLst>
          </p:cNvPr>
          <p:cNvCxnSpPr>
            <a:cxnSpLocks/>
            <a:stCxn id="13" idx="7"/>
            <a:endCxn id="8" idx="6"/>
          </p:cNvCxnSpPr>
          <p:nvPr/>
        </p:nvCxnSpPr>
        <p:spPr>
          <a:xfrm rot="16200000" flipV="1">
            <a:off x="5413255" y="5135807"/>
            <a:ext cx="666354" cy="38386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D049A8BC-3036-2A43-5263-031BEB793E17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5400000" flipH="1" flipV="1">
            <a:off x="6513900" y="5054607"/>
            <a:ext cx="666354" cy="54626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16F7065C-08F2-FABD-0291-E7B6FFFE07DD}"/>
              </a:ext>
            </a:extLst>
          </p:cNvPr>
          <p:cNvCxnSpPr>
            <a:cxnSpLocks/>
            <a:stCxn id="15" idx="7"/>
            <a:endCxn id="9" idx="6"/>
          </p:cNvCxnSpPr>
          <p:nvPr/>
        </p:nvCxnSpPr>
        <p:spPr>
          <a:xfrm rot="16200000" flipV="1">
            <a:off x="7451592" y="5112908"/>
            <a:ext cx="666354" cy="42966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29A9BBB8-105D-4673-3285-5C6196B8AD06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5400000" flipH="1" flipV="1">
            <a:off x="8460154" y="5194574"/>
            <a:ext cx="742249" cy="34222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0EC3E703-17B8-BA96-0E55-21F8C3944AEA}"/>
              </a:ext>
            </a:extLst>
          </p:cNvPr>
          <p:cNvCxnSpPr>
            <a:cxnSpLocks/>
            <a:stCxn id="17" idx="7"/>
            <a:endCxn id="10" idx="6"/>
          </p:cNvCxnSpPr>
          <p:nvPr/>
        </p:nvCxnSpPr>
        <p:spPr>
          <a:xfrm rot="16200000" flipV="1">
            <a:off x="9422635" y="5024047"/>
            <a:ext cx="692680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4D120F5E-0D4A-739E-5668-AFFD51ED5841}"/>
              </a:ext>
            </a:extLst>
          </p:cNvPr>
          <p:cNvCxnSpPr>
            <a:cxnSpLocks/>
            <a:stCxn id="19" idx="7"/>
            <a:endCxn id="12" idx="6"/>
          </p:cNvCxnSpPr>
          <p:nvPr/>
        </p:nvCxnSpPr>
        <p:spPr>
          <a:xfrm rot="16200000" flipV="1">
            <a:off x="4532138" y="5816053"/>
            <a:ext cx="658834" cy="58790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8839C1C7-25D1-0869-716B-91194D4A1DCC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rot="5400000" flipH="1" flipV="1">
            <a:off x="3457232" y="5782538"/>
            <a:ext cx="662594" cy="65869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箭头: 下 120">
            <a:extLst>
              <a:ext uri="{FF2B5EF4-FFF2-40B4-BE49-F238E27FC236}">
                <a16:creationId xmlns:a16="http://schemas.microsoft.com/office/drawing/2014/main" id="{27D87DDB-3144-B8D8-7CD1-59A04F323B82}"/>
              </a:ext>
            </a:extLst>
          </p:cNvPr>
          <p:cNvSpPr/>
          <p:nvPr/>
        </p:nvSpPr>
        <p:spPr>
          <a:xfrm rot="10800000">
            <a:off x="11189274" y="3694503"/>
            <a:ext cx="279379" cy="3033829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71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F622-33F8-DB24-063D-83CAEE6B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027DF-67B4-93A7-F63A-1ACF21C7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97A2929-B1A3-17F1-82E8-31CA5ACC637A}"/>
              </a:ext>
            </a:extLst>
          </p:cNvPr>
          <p:cNvSpPr/>
          <p:nvPr/>
        </p:nvSpPr>
        <p:spPr>
          <a:xfrm>
            <a:off x="6093883" y="2457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9891505-F00E-D94F-700F-CA4B0622F483}"/>
              </a:ext>
            </a:extLst>
          </p:cNvPr>
          <p:cNvSpPr/>
          <p:nvPr/>
        </p:nvSpPr>
        <p:spPr>
          <a:xfrm>
            <a:off x="4453220" y="2951906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E62D3FC-AAFC-BCBE-8C80-5B8BA2FC1F6B}"/>
              </a:ext>
            </a:extLst>
          </p:cNvPr>
          <p:cNvSpPr/>
          <p:nvPr/>
        </p:nvSpPr>
        <p:spPr>
          <a:xfrm>
            <a:off x="7917771" y="2951906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60720E6-9E7F-804D-AFE6-8A463B7035CA}"/>
              </a:ext>
            </a:extLst>
          </p:cNvPr>
          <p:cNvSpPr/>
          <p:nvPr/>
        </p:nvSpPr>
        <p:spPr>
          <a:xfrm>
            <a:off x="3320578" y="362099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44D4261-A53E-174D-A81E-408FBC7E9623}"/>
              </a:ext>
            </a:extLst>
          </p:cNvPr>
          <p:cNvSpPr/>
          <p:nvPr/>
        </p:nvSpPr>
        <p:spPr>
          <a:xfrm>
            <a:off x="5336016" y="3620991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FB11613-4936-91A9-6D2C-BC0FD54A2C12}"/>
              </a:ext>
            </a:extLst>
          </p:cNvPr>
          <p:cNvSpPr/>
          <p:nvPr/>
        </p:nvSpPr>
        <p:spPr>
          <a:xfrm>
            <a:off x="7218198" y="3620991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AA3C2CF3-2D25-58DD-09CE-FDCB2F3D0722}"/>
              </a:ext>
            </a:extLst>
          </p:cNvPr>
          <p:cNvSpPr/>
          <p:nvPr/>
        </p:nvSpPr>
        <p:spPr>
          <a:xfrm>
            <a:off x="8725611" y="3620991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514EE5E5-6AB1-0B40-67AE-5C53E820C4AB}"/>
              </a:ext>
            </a:extLst>
          </p:cNvPr>
          <p:cNvSpPr/>
          <p:nvPr/>
        </p:nvSpPr>
        <p:spPr>
          <a:xfrm>
            <a:off x="2333682" y="4407016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9C61DE8-88E2-C954-57AF-1EF0C4C82A0E}"/>
              </a:ext>
            </a:extLst>
          </p:cNvPr>
          <p:cNvSpPr/>
          <p:nvPr/>
        </p:nvSpPr>
        <p:spPr>
          <a:xfrm>
            <a:off x="3770304" y="4407016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43E1C98-127D-DB07-8362-9DD5C497062F}"/>
              </a:ext>
            </a:extLst>
          </p:cNvPr>
          <p:cNvSpPr/>
          <p:nvPr/>
        </p:nvSpPr>
        <p:spPr>
          <a:xfrm>
            <a:off x="4723888" y="4407016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51A8060-E4A0-2DCE-AEBA-7DC06D3EB005}"/>
              </a:ext>
            </a:extLst>
          </p:cNvPr>
          <p:cNvSpPr/>
          <p:nvPr/>
        </p:nvSpPr>
        <p:spPr>
          <a:xfrm>
            <a:off x="5831540" y="4407016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0F023FB-1D45-1C78-B0A0-42D4749A8007}"/>
              </a:ext>
            </a:extLst>
          </p:cNvPr>
          <p:cNvSpPr/>
          <p:nvPr/>
        </p:nvSpPr>
        <p:spPr>
          <a:xfrm>
            <a:off x="6810108" y="4482911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86C4C62-1123-116D-C578-A52763C10BC0}"/>
              </a:ext>
            </a:extLst>
          </p:cNvPr>
          <p:cNvSpPr/>
          <p:nvPr/>
        </p:nvSpPr>
        <p:spPr>
          <a:xfrm>
            <a:off x="7917771" y="4433342"/>
            <a:ext cx="449726" cy="33848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1D857C3-EE7A-B1AA-6D96-5EC7E6E39DD2}"/>
              </a:ext>
            </a:extLst>
          </p:cNvPr>
          <p:cNvSpPr/>
          <p:nvPr/>
        </p:nvSpPr>
        <p:spPr>
          <a:xfrm>
            <a:off x="1609126" y="518928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9F6EFFF-718D-1139-DAF4-A96025B14803}"/>
              </a:ext>
            </a:extLst>
          </p:cNvPr>
          <p:cNvSpPr/>
          <p:nvPr/>
        </p:nvSpPr>
        <p:spPr>
          <a:xfrm>
            <a:off x="2987446" y="518552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45C49E9-68CE-5F42-5A28-45C05ED6D33B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837085" y="2746259"/>
            <a:ext cx="1322659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6DE848F-D33E-0BB0-02E7-8A34569EF084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477749" y="2746259"/>
            <a:ext cx="1505884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A0E67D80-DF8C-1063-0896-78DB4107BC3D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837085" y="3240817"/>
            <a:ext cx="564791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31442F7-E7EE-CD28-3B1B-1E4863C7A973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704444" y="3240817"/>
            <a:ext cx="814637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2F32916-FDF0-F3B0-313E-406A767431F6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602064" y="3240817"/>
            <a:ext cx="381569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8E77A32-7F37-FA0C-27E7-61EF52CA9BC1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8301636" y="3240817"/>
            <a:ext cx="489836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4CEAC0A-6780-C4E5-A6AF-02EAFB30E906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7034971" y="3909902"/>
            <a:ext cx="249088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E029800-0A80-B3CE-916D-E579267B7907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602064" y="3909902"/>
            <a:ext cx="381569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8CC4F2A1-9481-74F3-E4E8-C5B0449AE76E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5719881" y="3909902"/>
            <a:ext cx="177520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7DE9527-1585-370D-4712-D97FAE240143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5107753" y="3909902"/>
            <a:ext cx="29412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EF34A32-1837-A4E0-E9B4-9CA094823FC3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3704444" y="3909902"/>
            <a:ext cx="290724" cy="497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AA1B5F27-0E74-4357-C29B-83DCF96B9C01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2717547" y="3909902"/>
            <a:ext cx="66889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90051260-71C6-6563-FC5B-FEB613C5B8C1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1992991" y="4695927"/>
            <a:ext cx="406551" cy="54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99A0D33-C3FA-6A25-1144-1D53723D5887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2717547" y="4695927"/>
            <a:ext cx="335760" cy="53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558EE75F-BCB8-0785-64A2-9A2DED1817C2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3645122" y="2862463"/>
            <a:ext cx="549414" cy="1066781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D650ACA4-8356-AA8F-BCBC-EEF5CA6962B0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5036707" y="2987385"/>
            <a:ext cx="549414" cy="816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57D0548B-94B8-E8C7-92EC-5A887583861C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7326208" y="3078997"/>
            <a:ext cx="549414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DDBB9E85-6CA9-C2DB-050A-E6113F9BB105}"/>
              </a:ext>
            </a:extLst>
          </p:cNvPr>
          <p:cNvCxnSpPr>
            <a:cxnSpLocks/>
            <a:stCxn id="11" idx="7"/>
            <a:endCxn id="7" idx="6"/>
          </p:cNvCxnSpPr>
          <p:nvPr/>
        </p:nvCxnSpPr>
        <p:spPr>
          <a:xfrm rot="16200000" flipV="1">
            <a:off x="8463780" y="3024863"/>
            <a:ext cx="549414" cy="74197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4549F927-5B0C-3E33-3305-85CD45C7756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5223324" y="2081347"/>
            <a:ext cx="325318" cy="14158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2AFF8B11-3261-27A0-C94C-F92E40B1090E}"/>
              </a:ext>
            </a:extLst>
          </p:cNvPr>
          <p:cNvCxnSpPr>
            <a:cxnSpLocks/>
            <a:stCxn id="7" idx="7"/>
            <a:endCxn id="5" idx="6"/>
          </p:cNvCxnSpPr>
          <p:nvPr/>
        </p:nvCxnSpPr>
        <p:spPr>
          <a:xfrm rot="16200000" flipV="1">
            <a:off x="7235180" y="1935018"/>
            <a:ext cx="374887" cy="175802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EF19E39E-2972-B816-AAD4-E73A1417D075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5400000" flipH="1" flipV="1">
            <a:off x="2526883" y="3662891"/>
            <a:ext cx="666354" cy="9210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E929D4D8-0E12-B761-E83C-84B78AD1FDC1}"/>
              </a:ext>
            </a:extLst>
          </p:cNvPr>
          <p:cNvCxnSpPr>
            <a:cxnSpLocks/>
            <a:stCxn id="13" idx="7"/>
            <a:endCxn id="8" idx="6"/>
          </p:cNvCxnSpPr>
          <p:nvPr/>
        </p:nvCxnSpPr>
        <p:spPr>
          <a:xfrm rot="16200000" flipV="1">
            <a:off x="3629060" y="3931475"/>
            <a:ext cx="666354" cy="38386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F726C710-7AC0-D417-D78E-075817EB795B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5400000" flipH="1" flipV="1">
            <a:off x="4729705" y="3850275"/>
            <a:ext cx="666354" cy="54626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6EBB6169-9D18-16A4-4FB0-246937A3EC04}"/>
              </a:ext>
            </a:extLst>
          </p:cNvPr>
          <p:cNvCxnSpPr>
            <a:cxnSpLocks/>
            <a:stCxn id="15" idx="7"/>
            <a:endCxn id="9" idx="6"/>
          </p:cNvCxnSpPr>
          <p:nvPr/>
        </p:nvCxnSpPr>
        <p:spPr>
          <a:xfrm rot="16200000" flipV="1">
            <a:off x="5667397" y="3908576"/>
            <a:ext cx="666354" cy="42966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4AAA8E7F-86CE-74D5-03C8-833058E256F9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5400000" flipH="1" flipV="1">
            <a:off x="6675959" y="3990242"/>
            <a:ext cx="742249" cy="34222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FA4B4AB4-45B7-DE75-CAC8-E2CA36A55D82}"/>
              </a:ext>
            </a:extLst>
          </p:cNvPr>
          <p:cNvCxnSpPr>
            <a:cxnSpLocks/>
            <a:stCxn id="17" idx="7"/>
            <a:endCxn id="10" idx="6"/>
          </p:cNvCxnSpPr>
          <p:nvPr/>
        </p:nvCxnSpPr>
        <p:spPr>
          <a:xfrm rot="16200000" flipV="1">
            <a:off x="7638440" y="3819715"/>
            <a:ext cx="692680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44B80FD3-2783-5CD5-9DB3-371BF4CFE896}"/>
              </a:ext>
            </a:extLst>
          </p:cNvPr>
          <p:cNvCxnSpPr>
            <a:cxnSpLocks/>
            <a:stCxn id="19" idx="7"/>
            <a:endCxn id="12" idx="6"/>
          </p:cNvCxnSpPr>
          <p:nvPr/>
        </p:nvCxnSpPr>
        <p:spPr>
          <a:xfrm rot="16200000" flipV="1">
            <a:off x="2747943" y="4611721"/>
            <a:ext cx="658834" cy="58790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B51E79C8-2B85-8498-52E5-C201CA40D2BD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rot="5400000" flipH="1" flipV="1">
            <a:off x="1673037" y="4578206"/>
            <a:ext cx="662594" cy="65869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箭头: 下 120">
            <a:extLst>
              <a:ext uri="{FF2B5EF4-FFF2-40B4-BE49-F238E27FC236}">
                <a16:creationId xmlns:a16="http://schemas.microsoft.com/office/drawing/2014/main" id="{7DBF1130-B19D-9E68-1068-CC9D06D277C2}"/>
              </a:ext>
            </a:extLst>
          </p:cNvPr>
          <p:cNvSpPr/>
          <p:nvPr/>
        </p:nvSpPr>
        <p:spPr>
          <a:xfrm rot="10800000">
            <a:off x="9405079" y="2490171"/>
            <a:ext cx="279379" cy="3033829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7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571B-C9D9-4730-EA82-DDFF13CF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A658B-8D87-42FB-C896-19130B9E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0B51E21-1513-5000-69BE-EB6CEA3E7800}"/>
              </a:ext>
            </a:extLst>
          </p:cNvPr>
          <p:cNvSpPr/>
          <p:nvPr/>
        </p:nvSpPr>
        <p:spPr>
          <a:xfrm>
            <a:off x="6093883" y="2457348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E593D0F-34DA-B8EC-A5B0-0FEB8DD2F760}"/>
              </a:ext>
            </a:extLst>
          </p:cNvPr>
          <p:cNvSpPr/>
          <p:nvPr/>
        </p:nvSpPr>
        <p:spPr>
          <a:xfrm>
            <a:off x="4453220" y="2951906"/>
            <a:ext cx="449726" cy="3384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639B172-0D90-D666-67BA-F3950EDE63B9}"/>
              </a:ext>
            </a:extLst>
          </p:cNvPr>
          <p:cNvSpPr/>
          <p:nvPr/>
        </p:nvSpPr>
        <p:spPr>
          <a:xfrm>
            <a:off x="7917771" y="2951906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C4782C-C47F-FAAA-2A3E-1412F15C3C6D}"/>
              </a:ext>
            </a:extLst>
          </p:cNvPr>
          <p:cNvSpPr/>
          <p:nvPr/>
        </p:nvSpPr>
        <p:spPr>
          <a:xfrm>
            <a:off x="3320578" y="362099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8B74F5A-BF53-C150-8E2B-C89C4AAAB608}"/>
              </a:ext>
            </a:extLst>
          </p:cNvPr>
          <p:cNvSpPr/>
          <p:nvPr/>
        </p:nvSpPr>
        <p:spPr>
          <a:xfrm>
            <a:off x="5336016" y="3620991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95D25090-7F3B-546F-7AB3-AF9F32345E98}"/>
              </a:ext>
            </a:extLst>
          </p:cNvPr>
          <p:cNvSpPr/>
          <p:nvPr/>
        </p:nvSpPr>
        <p:spPr>
          <a:xfrm>
            <a:off x="7218198" y="3620991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3364159-9838-A20E-BBB4-6F8D6BEA1961}"/>
              </a:ext>
            </a:extLst>
          </p:cNvPr>
          <p:cNvSpPr/>
          <p:nvPr/>
        </p:nvSpPr>
        <p:spPr>
          <a:xfrm>
            <a:off x="8725611" y="3620991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AF520C-3C5B-A614-5C35-418094820935}"/>
              </a:ext>
            </a:extLst>
          </p:cNvPr>
          <p:cNvSpPr/>
          <p:nvPr/>
        </p:nvSpPr>
        <p:spPr>
          <a:xfrm>
            <a:off x="2333682" y="4407016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ABD6455-EB4E-4E33-B2AA-37AB7273122E}"/>
              </a:ext>
            </a:extLst>
          </p:cNvPr>
          <p:cNvSpPr/>
          <p:nvPr/>
        </p:nvSpPr>
        <p:spPr>
          <a:xfrm>
            <a:off x="3770304" y="4407016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B587015A-C0AA-20B6-71CF-4C658B6A4082}"/>
              </a:ext>
            </a:extLst>
          </p:cNvPr>
          <p:cNvSpPr/>
          <p:nvPr/>
        </p:nvSpPr>
        <p:spPr>
          <a:xfrm>
            <a:off x="4723888" y="4407016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364F151-819C-C469-758B-E683EDF5CDDB}"/>
              </a:ext>
            </a:extLst>
          </p:cNvPr>
          <p:cNvSpPr/>
          <p:nvPr/>
        </p:nvSpPr>
        <p:spPr>
          <a:xfrm>
            <a:off x="5831540" y="4407016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0B57422-1318-5274-1B5A-2291133BFF14}"/>
              </a:ext>
            </a:extLst>
          </p:cNvPr>
          <p:cNvSpPr/>
          <p:nvPr/>
        </p:nvSpPr>
        <p:spPr>
          <a:xfrm>
            <a:off x="6810108" y="4482911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10C4BDE-8567-9A7B-986D-9EF793D05808}"/>
              </a:ext>
            </a:extLst>
          </p:cNvPr>
          <p:cNvSpPr/>
          <p:nvPr/>
        </p:nvSpPr>
        <p:spPr>
          <a:xfrm>
            <a:off x="7917771" y="4433342"/>
            <a:ext cx="449726" cy="33848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3A2E9D3C-BA2B-7AC5-EDCB-312A46A96416}"/>
              </a:ext>
            </a:extLst>
          </p:cNvPr>
          <p:cNvSpPr/>
          <p:nvPr/>
        </p:nvSpPr>
        <p:spPr>
          <a:xfrm>
            <a:off x="1609126" y="518928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E0B569E-33B5-733D-6D9C-87A0C616A42A}"/>
              </a:ext>
            </a:extLst>
          </p:cNvPr>
          <p:cNvSpPr/>
          <p:nvPr/>
        </p:nvSpPr>
        <p:spPr>
          <a:xfrm>
            <a:off x="2987446" y="5185521"/>
            <a:ext cx="449726" cy="33848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29300B0-01BA-8F86-E9C8-65E48DE77755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837085" y="2746259"/>
            <a:ext cx="1322659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134FE8DE-7414-62A2-1813-3F7B8E6AB4B5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6477749" y="2746259"/>
            <a:ext cx="1505884" cy="2552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5C0EE37-D6E8-3736-6E45-86B5E19FD1A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4837085" y="3240817"/>
            <a:ext cx="564791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2FD0FB6-D447-ADD3-9638-91ADCD279BA5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3704444" y="3240817"/>
            <a:ext cx="814637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91CFE7A-1BCA-8864-0A80-7E155D8D168A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7602064" y="3240817"/>
            <a:ext cx="381569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99FD89E-9371-CB7F-83DC-9A4B46A7C882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8301636" y="3240817"/>
            <a:ext cx="489836" cy="4297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DCD9C28D-8D1B-FDC4-570F-3D77BFE59728}"/>
              </a:ext>
            </a:extLst>
          </p:cNvPr>
          <p:cNvCxnSpPr>
            <a:cxnSpLocks/>
            <a:stCxn id="10" idx="3"/>
            <a:endCxn id="16" idx="0"/>
          </p:cNvCxnSpPr>
          <p:nvPr/>
        </p:nvCxnSpPr>
        <p:spPr>
          <a:xfrm flipH="1">
            <a:off x="7034971" y="3909902"/>
            <a:ext cx="249088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89B690D8-971B-CDA4-A1D4-419FE1862AE1}"/>
              </a:ext>
            </a:extLst>
          </p:cNvPr>
          <p:cNvCxnSpPr>
            <a:cxnSpLocks/>
            <a:stCxn id="10" idx="5"/>
            <a:endCxn id="17" idx="1"/>
          </p:cNvCxnSpPr>
          <p:nvPr/>
        </p:nvCxnSpPr>
        <p:spPr>
          <a:xfrm>
            <a:off x="7602064" y="3909902"/>
            <a:ext cx="381569" cy="5730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16389B-7A3D-07FA-AC64-6513C1B5936B}"/>
              </a:ext>
            </a:extLst>
          </p:cNvPr>
          <p:cNvCxnSpPr>
            <a:cxnSpLocks/>
            <a:stCxn id="9" idx="5"/>
            <a:endCxn id="15" idx="1"/>
          </p:cNvCxnSpPr>
          <p:nvPr/>
        </p:nvCxnSpPr>
        <p:spPr>
          <a:xfrm>
            <a:off x="5719881" y="3909902"/>
            <a:ext cx="177520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7C02FD2-7291-6A96-F58B-3716CFC14814}"/>
              </a:ext>
            </a:extLst>
          </p:cNvPr>
          <p:cNvCxnSpPr>
            <a:cxnSpLocks/>
            <a:stCxn id="9" idx="3"/>
            <a:endCxn id="14" idx="7"/>
          </p:cNvCxnSpPr>
          <p:nvPr/>
        </p:nvCxnSpPr>
        <p:spPr>
          <a:xfrm flipH="1">
            <a:off x="5107753" y="3909902"/>
            <a:ext cx="29412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82BBC90-AB04-C483-833A-712BCCA1AD37}"/>
              </a:ext>
            </a:extLst>
          </p:cNvPr>
          <p:cNvCxnSpPr>
            <a:cxnSpLocks/>
            <a:stCxn id="8" idx="5"/>
            <a:endCxn id="13" idx="0"/>
          </p:cNvCxnSpPr>
          <p:nvPr/>
        </p:nvCxnSpPr>
        <p:spPr>
          <a:xfrm>
            <a:off x="3704444" y="3909902"/>
            <a:ext cx="290724" cy="497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CCF6995-A9A9-6BFA-6017-47410698037D}"/>
              </a:ext>
            </a:extLst>
          </p:cNvPr>
          <p:cNvCxnSpPr>
            <a:cxnSpLocks/>
            <a:stCxn id="8" idx="3"/>
            <a:endCxn id="12" idx="7"/>
          </p:cNvCxnSpPr>
          <p:nvPr/>
        </p:nvCxnSpPr>
        <p:spPr>
          <a:xfrm flipH="1">
            <a:off x="2717547" y="3909902"/>
            <a:ext cx="668893" cy="5466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EEF6313-F57C-B147-2D2E-93B2C20C2732}"/>
              </a:ext>
            </a:extLst>
          </p:cNvPr>
          <p:cNvCxnSpPr>
            <a:cxnSpLocks/>
            <a:stCxn id="12" idx="3"/>
            <a:endCxn id="18" idx="7"/>
          </p:cNvCxnSpPr>
          <p:nvPr/>
        </p:nvCxnSpPr>
        <p:spPr>
          <a:xfrm flipH="1">
            <a:off x="1992991" y="4695927"/>
            <a:ext cx="406551" cy="5429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D4D9016-C49B-4BB2-A72F-A300FDB627F2}"/>
              </a:ext>
            </a:extLst>
          </p:cNvPr>
          <p:cNvCxnSpPr>
            <a:cxnSpLocks/>
            <a:stCxn id="12" idx="5"/>
            <a:endCxn id="19" idx="1"/>
          </p:cNvCxnSpPr>
          <p:nvPr/>
        </p:nvCxnSpPr>
        <p:spPr>
          <a:xfrm>
            <a:off x="2717547" y="4695927"/>
            <a:ext cx="335760" cy="53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连接符: 曲线 76">
            <a:extLst>
              <a:ext uri="{FF2B5EF4-FFF2-40B4-BE49-F238E27FC236}">
                <a16:creationId xmlns:a16="http://schemas.microsoft.com/office/drawing/2014/main" id="{320BCD57-ED6E-3BFF-EA1A-CA41AC915F7C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5400000" flipH="1" flipV="1">
            <a:off x="3645122" y="2862463"/>
            <a:ext cx="549414" cy="1066781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C75E5A4A-DFE7-E2A0-CDCA-84886769212B}"/>
              </a:ext>
            </a:extLst>
          </p:cNvPr>
          <p:cNvCxnSpPr>
            <a:cxnSpLocks/>
            <a:stCxn id="9" idx="7"/>
            <a:endCxn id="6" idx="6"/>
          </p:cNvCxnSpPr>
          <p:nvPr/>
        </p:nvCxnSpPr>
        <p:spPr>
          <a:xfrm rot="16200000" flipV="1">
            <a:off x="5036707" y="2987385"/>
            <a:ext cx="549414" cy="8169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曲线 81">
            <a:extLst>
              <a:ext uri="{FF2B5EF4-FFF2-40B4-BE49-F238E27FC236}">
                <a16:creationId xmlns:a16="http://schemas.microsoft.com/office/drawing/2014/main" id="{CE741F55-9EE3-53B2-FB78-8C4648A01310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5400000" flipH="1" flipV="1">
            <a:off x="7326208" y="3078997"/>
            <a:ext cx="549414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连接符: 曲线 86">
            <a:extLst>
              <a:ext uri="{FF2B5EF4-FFF2-40B4-BE49-F238E27FC236}">
                <a16:creationId xmlns:a16="http://schemas.microsoft.com/office/drawing/2014/main" id="{24E250E9-1EC1-F658-9B90-0269AA3B6916}"/>
              </a:ext>
            </a:extLst>
          </p:cNvPr>
          <p:cNvCxnSpPr>
            <a:cxnSpLocks/>
            <a:stCxn id="11" idx="7"/>
            <a:endCxn id="7" idx="6"/>
          </p:cNvCxnSpPr>
          <p:nvPr/>
        </p:nvCxnSpPr>
        <p:spPr>
          <a:xfrm rot="16200000" flipV="1">
            <a:off x="8463780" y="3024863"/>
            <a:ext cx="549414" cy="74197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连接符: 曲线 89">
            <a:extLst>
              <a:ext uri="{FF2B5EF4-FFF2-40B4-BE49-F238E27FC236}">
                <a16:creationId xmlns:a16="http://schemas.microsoft.com/office/drawing/2014/main" id="{1703B4CF-5623-FF17-94FD-9F9469D433F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rot="5400000" flipH="1" flipV="1">
            <a:off x="5223324" y="2081347"/>
            <a:ext cx="325318" cy="1415800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曲线 92">
            <a:extLst>
              <a:ext uri="{FF2B5EF4-FFF2-40B4-BE49-F238E27FC236}">
                <a16:creationId xmlns:a16="http://schemas.microsoft.com/office/drawing/2014/main" id="{32A38B7B-BC95-62BC-EC52-26815AB03439}"/>
              </a:ext>
            </a:extLst>
          </p:cNvPr>
          <p:cNvCxnSpPr>
            <a:cxnSpLocks/>
            <a:stCxn id="7" idx="7"/>
            <a:endCxn id="5" idx="6"/>
          </p:cNvCxnSpPr>
          <p:nvPr/>
        </p:nvCxnSpPr>
        <p:spPr>
          <a:xfrm rot="16200000" flipV="1">
            <a:off x="7235180" y="1935018"/>
            <a:ext cx="374887" cy="175802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曲线 95">
            <a:extLst>
              <a:ext uri="{FF2B5EF4-FFF2-40B4-BE49-F238E27FC236}">
                <a16:creationId xmlns:a16="http://schemas.microsoft.com/office/drawing/2014/main" id="{1784AA52-179B-C23C-2276-1E57E659B717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5400000" flipH="1" flipV="1">
            <a:off x="2526883" y="3662891"/>
            <a:ext cx="666354" cy="92103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连接符: 曲线 98">
            <a:extLst>
              <a:ext uri="{FF2B5EF4-FFF2-40B4-BE49-F238E27FC236}">
                <a16:creationId xmlns:a16="http://schemas.microsoft.com/office/drawing/2014/main" id="{BF4729F1-0008-C603-939F-95539D849836}"/>
              </a:ext>
            </a:extLst>
          </p:cNvPr>
          <p:cNvCxnSpPr>
            <a:cxnSpLocks/>
            <a:stCxn id="13" idx="7"/>
            <a:endCxn id="8" idx="6"/>
          </p:cNvCxnSpPr>
          <p:nvPr/>
        </p:nvCxnSpPr>
        <p:spPr>
          <a:xfrm rot="16200000" flipV="1">
            <a:off x="3629060" y="3931475"/>
            <a:ext cx="666354" cy="38386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28747131-A86D-F5C4-B028-8C5DB5745ECF}"/>
              </a:ext>
            </a:extLst>
          </p:cNvPr>
          <p:cNvCxnSpPr>
            <a:cxnSpLocks/>
            <a:stCxn id="14" idx="1"/>
            <a:endCxn id="9" idx="2"/>
          </p:cNvCxnSpPr>
          <p:nvPr/>
        </p:nvCxnSpPr>
        <p:spPr>
          <a:xfrm rot="5400000" flipH="1" flipV="1">
            <a:off x="4729705" y="3850275"/>
            <a:ext cx="666354" cy="546267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曲线 104">
            <a:extLst>
              <a:ext uri="{FF2B5EF4-FFF2-40B4-BE49-F238E27FC236}">
                <a16:creationId xmlns:a16="http://schemas.microsoft.com/office/drawing/2014/main" id="{2222DF8A-1F2A-5A23-4EA8-9BC8697457ED}"/>
              </a:ext>
            </a:extLst>
          </p:cNvPr>
          <p:cNvCxnSpPr>
            <a:cxnSpLocks/>
            <a:stCxn id="15" idx="7"/>
            <a:endCxn id="9" idx="6"/>
          </p:cNvCxnSpPr>
          <p:nvPr/>
        </p:nvCxnSpPr>
        <p:spPr>
          <a:xfrm rot="16200000" flipV="1">
            <a:off x="5667397" y="3908576"/>
            <a:ext cx="666354" cy="42966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连接符: 曲线 107">
            <a:extLst>
              <a:ext uri="{FF2B5EF4-FFF2-40B4-BE49-F238E27FC236}">
                <a16:creationId xmlns:a16="http://schemas.microsoft.com/office/drawing/2014/main" id="{45DA7386-1ED8-45AB-2F42-E1E359BB25DF}"/>
              </a:ext>
            </a:extLst>
          </p:cNvPr>
          <p:cNvCxnSpPr>
            <a:cxnSpLocks/>
            <a:stCxn id="16" idx="1"/>
            <a:endCxn id="10" idx="2"/>
          </p:cNvCxnSpPr>
          <p:nvPr/>
        </p:nvCxnSpPr>
        <p:spPr>
          <a:xfrm rot="5400000" flipH="1" flipV="1">
            <a:off x="6675959" y="3990242"/>
            <a:ext cx="742249" cy="342229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连接符: 曲线 110">
            <a:extLst>
              <a:ext uri="{FF2B5EF4-FFF2-40B4-BE49-F238E27FC236}">
                <a16:creationId xmlns:a16="http://schemas.microsoft.com/office/drawing/2014/main" id="{EDFD3550-052D-20B2-E67A-F83D058977C5}"/>
              </a:ext>
            </a:extLst>
          </p:cNvPr>
          <p:cNvCxnSpPr>
            <a:cxnSpLocks/>
            <a:stCxn id="17" idx="7"/>
            <a:endCxn id="10" idx="6"/>
          </p:cNvCxnSpPr>
          <p:nvPr/>
        </p:nvCxnSpPr>
        <p:spPr>
          <a:xfrm rot="16200000" flipV="1">
            <a:off x="7638440" y="3819715"/>
            <a:ext cx="692680" cy="633712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连接符: 曲线 113">
            <a:extLst>
              <a:ext uri="{FF2B5EF4-FFF2-40B4-BE49-F238E27FC236}">
                <a16:creationId xmlns:a16="http://schemas.microsoft.com/office/drawing/2014/main" id="{6BD8E8B5-FA04-6D00-5657-F757E9C2E389}"/>
              </a:ext>
            </a:extLst>
          </p:cNvPr>
          <p:cNvCxnSpPr>
            <a:cxnSpLocks/>
            <a:stCxn id="19" idx="7"/>
            <a:endCxn id="12" idx="6"/>
          </p:cNvCxnSpPr>
          <p:nvPr/>
        </p:nvCxnSpPr>
        <p:spPr>
          <a:xfrm rot="16200000" flipV="1">
            <a:off x="2747943" y="4611721"/>
            <a:ext cx="658834" cy="587903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连接符: 曲线 116">
            <a:extLst>
              <a:ext uri="{FF2B5EF4-FFF2-40B4-BE49-F238E27FC236}">
                <a16:creationId xmlns:a16="http://schemas.microsoft.com/office/drawing/2014/main" id="{63220747-E44F-250F-3E2B-E236B7ED0EDA}"/>
              </a:ext>
            </a:extLst>
          </p:cNvPr>
          <p:cNvCxnSpPr>
            <a:cxnSpLocks/>
            <a:stCxn id="18" idx="1"/>
            <a:endCxn id="12" idx="2"/>
          </p:cNvCxnSpPr>
          <p:nvPr/>
        </p:nvCxnSpPr>
        <p:spPr>
          <a:xfrm rot="5400000" flipH="1" flipV="1">
            <a:off x="1673037" y="4578206"/>
            <a:ext cx="662594" cy="658695"/>
          </a:xfrm>
          <a:prstGeom prst="curved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箭头: 下 120">
            <a:extLst>
              <a:ext uri="{FF2B5EF4-FFF2-40B4-BE49-F238E27FC236}">
                <a16:creationId xmlns:a16="http://schemas.microsoft.com/office/drawing/2014/main" id="{5925834F-DFAF-066D-5698-FCFA9F067625}"/>
              </a:ext>
            </a:extLst>
          </p:cNvPr>
          <p:cNvSpPr/>
          <p:nvPr/>
        </p:nvSpPr>
        <p:spPr>
          <a:xfrm rot="10800000">
            <a:off x="9405079" y="2490171"/>
            <a:ext cx="279379" cy="3033829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7916D7A2-840A-0950-DFB1-D912D0066CA1}"/>
              </a:ext>
            </a:extLst>
          </p:cNvPr>
          <p:cNvCxnSpPr>
            <a:cxnSpLocks/>
          </p:cNvCxnSpPr>
          <p:nvPr/>
        </p:nvCxnSpPr>
        <p:spPr>
          <a:xfrm>
            <a:off x="1419659" y="4930897"/>
            <a:ext cx="7832714" cy="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EE168385-4E71-1433-9FAD-589704EA176B}"/>
              </a:ext>
            </a:extLst>
          </p:cNvPr>
          <p:cNvCxnSpPr>
            <a:cxnSpLocks/>
          </p:cNvCxnSpPr>
          <p:nvPr/>
        </p:nvCxnSpPr>
        <p:spPr>
          <a:xfrm>
            <a:off x="1419659" y="4236145"/>
            <a:ext cx="7832714" cy="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2090B806-BC73-F592-3A63-B350222C18D2}"/>
              </a:ext>
            </a:extLst>
          </p:cNvPr>
          <p:cNvCxnSpPr>
            <a:cxnSpLocks/>
          </p:cNvCxnSpPr>
          <p:nvPr/>
        </p:nvCxnSpPr>
        <p:spPr>
          <a:xfrm>
            <a:off x="1419659" y="3541393"/>
            <a:ext cx="7832714" cy="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E241C84D-26C4-FB15-CB45-B3082B282B7B}"/>
              </a:ext>
            </a:extLst>
          </p:cNvPr>
          <p:cNvCxnSpPr>
            <a:cxnSpLocks/>
          </p:cNvCxnSpPr>
          <p:nvPr/>
        </p:nvCxnSpPr>
        <p:spPr>
          <a:xfrm>
            <a:off x="1419659" y="2846641"/>
            <a:ext cx="7832714" cy="15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FF988279-7439-310F-6302-61DB614B0D7F}"/>
              </a:ext>
            </a:extLst>
          </p:cNvPr>
          <p:cNvSpPr txBox="1"/>
          <p:nvPr/>
        </p:nvSpPr>
        <p:spPr>
          <a:xfrm>
            <a:off x="838198" y="2424819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F4FE34-FE2B-3BE2-3CAD-0D1D71850305}"/>
              </a:ext>
            </a:extLst>
          </p:cNvPr>
          <p:cNvSpPr txBox="1"/>
          <p:nvPr/>
        </p:nvSpPr>
        <p:spPr>
          <a:xfrm>
            <a:off x="838199" y="3111138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D320228-04A8-2732-0805-999599348752}"/>
              </a:ext>
            </a:extLst>
          </p:cNvPr>
          <p:cNvSpPr txBox="1"/>
          <p:nvPr/>
        </p:nvSpPr>
        <p:spPr>
          <a:xfrm>
            <a:off x="833830" y="3797457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13D5AE6-83B3-1E41-DF5F-20FCD818A44F}"/>
              </a:ext>
            </a:extLst>
          </p:cNvPr>
          <p:cNvSpPr txBox="1"/>
          <p:nvPr/>
        </p:nvSpPr>
        <p:spPr>
          <a:xfrm>
            <a:off x="816742" y="4483776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F00928C-89FF-719B-247C-681A84B59A2A}"/>
              </a:ext>
            </a:extLst>
          </p:cNvPr>
          <p:cNvSpPr txBox="1"/>
          <p:nvPr/>
        </p:nvSpPr>
        <p:spPr>
          <a:xfrm>
            <a:off x="839512" y="517009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10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F2712-2B54-E7E0-74BA-3AE72F11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B3DBD1-3478-881C-3801-079D9B16F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动态规划初步：实现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E3CC01B-F9A3-BE3A-BC1F-C1DCB7B628B3}"/>
              </a:ext>
            </a:extLst>
          </p:cNvPr>
          <p:cNvSpPr/>
          <p:nvPr/>
        </p:nvSpPr>
        <p:spPr>
          <a:xfrm>
            <a:off x="7680554" y="303305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f5</a:t>
            </a:r>
            <a:endParaRPr lang="zh-CN" altLang="en-US" sz="12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7B9600A-C72A-FAEA-1A9F-C573966FBC2F}"/>
              </a:ext>
            </a:extLst>
          </p:cNvPr>
          <p:cNvSpPr/>
          <p:nvPr/>
        </p:nvSpPr>
        <p:spPr>
          <a:xfrm>
            <a:off x="6689906" y="301976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f4</a:t>
            </a:r>
            <a:endParaRPr lang="zh-CN" altLang="en-US" sz="12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95F4839-7976-642F-A12D-1C01BC6307E6}"/>
              </a:ext>
            </a:extLst>
          </p:cNvPr>
          <p:cNvSpPr/>
          <p:nvPr/>
        </p:nvSpPr>
        <p:spPr>
          <a:xfrm>
            <a:off x="5699258" y="3033055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f3</a:t>
            </a:r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76BCB7-2641-88EF-B4AA-9D90AC364C4A}"/>
              </a:ext>
            </a:extLst>
          </p:cNvPr>
          <p:cNvSpPr/>
          <p:nvPr/>
        </p:nvSpPr>
        <p:spPr>
          <a:xfrm>
            <a:off x="4708610" y="301976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f2</a:t>
            </a:r>
            <a:endParaRPr lang="zh-CN" altLang="en-US" sz="1200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79FD7821-2F58-58C7-A70D-54CFEC2526F4}"/>
              </a:ext>
            </a:extLst>
          </p:cNvPr>
          <p:cNvSpPr/>
          <p:nvPr/>
        </p:nvSpPr>
        <p:spPr>
          <a:xfrm>
            <a:off x="3717962" y="301976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f1</a:t>
            </a:r>
            <a:endParaRPr lang="zh-CN" altLang="en-US" sz="12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39FDA4E-CD48-1670-5AF8-78576CFD5314}"/>
              </a:ext>
            </a:extLst>
          </p:cNvPr>
          <p:cNvSpPr/>
          <p:nvPr/>
        </p:nvSpPr>
        <p:spPr>
          <a:xfrm>
            <a:off x="2727314" y="3019764"/>
            <a:ext cx="498905" cy="40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f0</a:t>
            </a:r>
            <a:endParaRPr lang="zh-CN" altLang="en-US" sz="1200" dirty="0"/>
          </a:p>
        </p:txBody>
      </p:sp>
      <p:sp>
        <p:nvSpPr>
          <p:cNvPr id="48" name="箭头: 下 47">
            <a:extLst>
              <a:ext uri="{FF2B5EF4-FFF2-40B4-BE49-F238E27FC236}">
                <a16:creationId xmlns:a16="http://schemas.microsoft.com/office/drawing/2014/main" id="{B786363E-E263-E417-BE86-FD02ECB470D3}"/>
              </a:ext>
            </a:extLst>
          </p:cNvPr>
          <p:cNvSpPr/>
          <p:nvPr/>
        </p:nvSpPr>
        <p:spPr>
          <a:xfrm rot="16200000">
            <a:off x="5258031" y="1803805"/>
            <a:ext cx="390712" cy="5452144"/>
          </a:xfrm>
          <a:prstGeom prst="downArrow">
            <a:avLst>
              <a:gd name="adj1" fmla="val 50000"/>
              <a:gd name="adj2" fmla="val 148335"/>
            </a:avLst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2BCDE16C-7871-974C-AD48-A04306CF1403}"/>
              </a:ext>
            </a:extLst>
          </p:cNvPr>
          <p:cNvCxnSpPr>
            <a:cxnSpLocks/>
            <a:stCxn id="17" idx="0"/>
            <a:endCxn id="10" idx="0"/>
          </p:cNvCxnSpPr>
          <p:nvPr/>
        </p:nvCxnSpPr>
        <p:spPr>
          <a:xfrm rot="5400000" flipH="1" flipV="1">
            <a:off x="3967415" y="2029116"/>
            <a:ext cx="12700" cy="1981296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B30CAC25-2F6A-FC0F-73E6-E8B00D781E06}"/>
              </a:ext>
            </a:extLst>
          </p:cNvPr>
          <p:cNvCxnSpPr>
            <a:cxnSpLocks/>
            <a:stCxn id="16" idx="0"/>
            <a:endCxn id="10" idx="0"/>
          </p:cNvCxnSpPr>
          <p:nvPr/>
        </p:nvCxnSpPr>
        <p:spPr>
          <a:xfrm rot="5400000" flipH="1" flipV="1">
            <a:off x="4462739" y="2524440"/>
            <a:ext cx="12700" cy="99064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连接符: 曲线 54">
            <a:extLst>
              <a:ext uri="{FF2B5EF4-FFF2-40B4-BE49-F238E27FC236}">
                <a16:creationId xmlns:a16="http://schemas.microsoft.com/office/drawing/2014/main" id="{D665D1C3-F4D7-4A2B-B9B3-82FAAEDAD45C}"/>
              </a:ext>
            </a:extLst>
          </p:cNvPr>
          <p:cNvCxnSpPr>
            <a:cxnSpLocks/>
            <a:stCxn id="16" idx="4"/>
            <a:endCxn id="7" idx="4"/>
          </p:cNvCxnSpPr>
          <p:nvPr/>
        </p:nvCxnSpPr>
        <p:spPr>
          <a:xfrm rot="16200000" flipH="1">
            <a:off x="4951418" y="2438072"/>
            <a:ext cx="13291" cy="1981296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连接符: 曲线 57">
            <a:extLst>
              <a:ext uri="{FF2B5EF4-FFF2-40B4-BE49-F238E27FC236}">
                <a16:creationId xmlns:a16="http://schemas.microsoft.com/office/drawing/2014/main" id="{90011957-C129-893A-0862-8C17B533E600}"/>
              </a:ext>
            </a:extLst>
          </p:cNvPr>
          <p:cNvCxnSpPr>
            <a:cxnSpLocks/>
            <a:stCxn id="10" idx="4"/>
            <a:endCxn id="7" idx="4"/>
          </p:cNvCxnSpPr>
          <p:nvPr/>
        </p:nvCxnSpPr>
        <p:spPr>
          <a:xfrm rot="16200000" flipH="1">
            <a:off x="5446742" y="2933396"/>
            <a:ext cx="13291" cy="990648"/>
          </a:xfrm>
          <a:prstGeom prst="curvedConnector3">
            <a:avLst>
              <a:gd name="adj1" fmla="val 181996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49E48F32-7622-7238-7E3D-7204079D5D01}"/>
              </a:ext>
            </a:extLst>
          </p:cNvPr>
          <p:cNvSpPr txBox="1"/>
          <p:nvPr/>
        </p:nvSpPr>
        <p:spPr>
          <a:xfrm>
            <a:off x="3942147" y="4691796"/>
            <a:ext cx="32466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for 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2;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6; ++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r>
              <a:rPr lang="en-US" altLang="zh-CN" sz="2000" dirty="0"/>
              <a:t>    f[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 = f[i-1] + f[i-2];</a:t>
            </a:r>
          </a:p>
          <a:p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6C19CB47-9B7A-A485-079F-E17EA8FF1AC3}"/>
              </a:ext>
            </a:extLst>
          </p:cNvPr>
          <p:cNvSpPr txBox="1"/>
          <p:nvPr/>
        </p:nvSpPr>
        <p:spPr>
          <a:xfrm>
            <a:off x="2480335" y="6028392"/>
            <a:ext cx="668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一维</a:t>
            </a:r>
            <a:r>
              <a:rPr lang="en-US" altLang="zh-CN" dirty="0" err="1">
                <a:highlight>
                  <a:srgbClr val="FFFF00"/>
                </a:highlight>
              </a:rPr>
              <a:t>dp</a:t>
            </a:r>
            <a:r>
              <a:rPr lang="zh-CN" altLang="en-US" dirty="0"/>
              <a:t>：每个阶段只有一个子问题，当前阶段从前面的阶段转移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121B9F3-3F3D-2EBF-581B-6FDD410D8AC8}"/>
              </a:ext>
            </a:extLst>
          </p:cNvPr>
          <p:cNvSpPr txBox="1"/>
          <p:nvPr/>
        </p:nvSpPr>
        <p:spPr>
          <a:xfrm>
            <a:off x="4665232" y="402711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分阶段逐个求解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19A778C-2A05-F89E-532E-76D73AF43367}"/>
              </a:ext>
            </a:extLst>
          </p:cNvPr>
          <p:cNvSpPr txBox="1"/>
          <p:nvPr/>
        </p:nvSpPr>
        <p:spPr>
          <a:xfrm>
            <a:off x="7545926" y="2318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4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ED2E0096-FE49-26C6-D86E-8CC36AA6BFAA}"/>
              </a:ext>
            </a:extLst>
          </p:cNvPr>
          <p:cNvSpPr txBox="1"/>
          <p:nvPr/>
        </p:nvSpPr>
        <p:spPr>
          <a:xfrm>
            <a:off x="6555278" y="2318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3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DA8852-53FB-EEE6-9602-C63738097F90}"/>
              </a:ext>
            </a:extLst>
          </p:cNvPr>
          <p:cNvSpPr txBox="1"/>
          <p:nvPr/>
        </p:nvSpPr>
        <p:spPr>
          <a:xfrm>
            <a:off x="5565478" y="2318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07E84CA-6B9D-822C-30A5-581E666AC363}"/>
              </a:ext>
            </a:extLst>
          </p:cNvPr>
          <p:cNvSpPr txBox="1"/>
          <p:nvPr/>
        </p:nvSpPr>
        <p:spPr>
          <a:xfrm>
            <a:off x="4665232" y="2318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57F2B385-6354-CEFD-37E4-70F2F4BA4363}"/>
              </a:ext>
            </a:extLst>
          </p:cNvPr>
          <p:cNvSpPr txBox="1"/>
          <p:nvPr/>
        </p:nvSpPr>
        <p:spPr>
          <a:xfrm>
            <a:off x="3226219" y="2318092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阶段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AC90DCF0-BA33-F92B-D511-9F21E8A222B9}"/>
              </a:ext>
            </a:extLst>
          </p:cNvPr>
          <p:cNvCxnSpPr>
            <a:cxnSpLocks/>
          </p:cNvCxnSpPr>
          <p:nvPr/>
        </p:nvCxnSpPr>
        <p:spPr>
          <a:xfrm flipV="1">
            <a:off x="7478208" y="230480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216E6EFD-8E40-1356-4741-E50C29A8FA6F}"/>
              </a:ext>
            </a:extLst>
          </p:cNvPr>
          <p:cNvCxnSpPr>
            <a:cxnSpLocks/>
          </p:cNvCxnSpPr>
          <p:nvPr/>
        </p:nvCxnSpPr>
        <p:spPr>
          <a:xfrm flipV="1">
            <a:off x="6446596" y="230480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60DBC817-D510-AB08-5F6E-E34F8BF43CCE}"/>
              </a:ext>
            </a:extLst>
          </p:cNvPr>
          <p:cNvCxnSpPr>
            <a:cxnSpLocks/>
          </p:cNvCxnSpPr>
          <p:nvPr/>
        </p:nvCxnSpPr>
        <p:spPr>
          <a:xfrm flipV="1">
            <a:off x="5453387" y="230480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>
            <a:extLst>
              <a:ext uri="{FF2B5EF4-FFF2-40B4-BE49-F238E27FC236}">
                <a16:creationId xmlns:a16="http://schemas.microsoft.com/office/drawing/2014/main" id="{9E2DD915-D2B0-6DC1-9A68-8A0C4E18555E}"/>
              </a:ext>
            </a:extLst>
          </p:cNvPr>
          <p:cNvCxnSpPr>
            <a:cxnSpLocks/>
          </p:cNvCxnSpPr>
          <p:nvPr/>
        </p:nvCxnSpPr>
        <p:spPr>
          <a:xfrm flipV="1">
            <a:off x="4462096" y="2304800"/>
            <a:ext cx="0" cy="1117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46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61" grpId="0"/>
      <p:bldP spid="62" grpId="0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2AC543-015B-12CC-EED4-69A9EBA5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B3FA4-D248-B1B5-31D7-78863891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AD1D05-5E4A-0C08-10A5-05EE79C7A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497" y="2963215"/>
            <a:ext cx="9559006" cy="197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764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0B6A6-C149-CC4E-0183-775AE3DD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动态规划初步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99BC89-2A69-3BD7-E278-AAE252FE5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0-1</a:t>
            </a:r>
            <a:r>
              <a:rPr lang="zh-CN" altLang="en-US" dirty="0"/>
              <a:t>背包问题：</a:t>
            </a:r>
            <a:r>
              <a:rPr lang="zh-CN" altLang="en-US" b="1" dirty="0">
                <a:highlight>
                  <a:srgbClr val="FFFF00"/>
                </a:highlight>
              </a:rPr>
              <a:t>状态分解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129F6D6-95C2-0843-908A-411943E4D611}"/>
                  </a:ext>
                </a:extLst>
              </p:cNvPr>
              <p:cNvSpPr/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5129F6D6-95C2-0843-908A-411943E4D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0412" y="1616744"/>
                <a:ext cx="1930165" cy="67826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F6E5272-9992-5455-2844-B903EA8674D2}"/>
                  </a:ext>
                </a:extLst>
              </p:cNvPr>
              <p:cNvSpPr/>
              <p:nvPr/>
            </p:nvSpPr>
            <p:spPr>
              <a:xfrm>
                <a:off x="9215661" y="1533211"/>
                <a:ext cx="270942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−1, 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EF6E5272-9992-5455-2844-B903EA8674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661" y="1533211"/>
                <a:ext cx="2709420" cy="67826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DC2B99-B9B9-0C0E-EF6E-53ADFE087D12}"/>
                  </a:ext>
                </a:extLst>
              </p:cNvPr>
              <p:cNvSpPr/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DCDC2B99-B9B9-0C0E-EF6E-53ADFE087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114" y="630313"/>
                <a:ext cx="1778560" cy="67826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8F0495-33C1-C654-08F7-C133FF1F31B7}"/>
                  </a:ext>
                </a:extLst>
              </p:cNvPr>
              <p:cNvSpPr txBox="1"/>
              <p:nvPr/>
            </p:nvSpPr>
            <p:spPr>
              <a:xfrm>
                <a:off x="756668" y="4549520"/>
                <a:ext cx="110632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b="1" dirty="0"/>
                  <a:t>状态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，代表容量为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的背包对于前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个物品（物品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到物品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），能带走的最大价值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状态分解</a:t>
                </a:r>
                <a:r>
                  <a:rPr lang="en-US" altLang="zh-CN" b="1" dirty="0"/>
                  <a:t>【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关键</a:t>
                </a:r>
                <a:r>
                  <a:rPr lang="en-US" altLang="zh-CN" b="1" dirty="0"/>
                  <a:t>】</a:t>
                </a:r>
                <a:r>
                  <a:rPr lang="zh-CN" altLang="en-US" dirty="0"/>
                  <a:t>：如果不拿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号物品，那么获得的价值就是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altLang="zh-CN" dirty="0"/>
                  <a:t>	   </a:t>
                </a:r>
                <a:r>
                  <a:rPr lang="zh-CN" altLang="en-US" dirty="0"/>
                  <a:t>如果一定要拿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号物品，那么就是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−1, 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 + 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US" altLang="zh-CN" dirty="0"/>
              </a:p>
              <a:p>
                <a:r>
                  <a:rPr lang="zh-CN" altLang="en-US" b="1" dirty="0"/>
                  <a:t>边界状态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0, 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 0,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, −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B78F0495-33C1-C654-08F7-C133FF1F3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8" y="4549520"/>
                <a:ext cx="11063236" cy="2308324"/>
              </a:xfrm>
              <a:prstGeom prst="rect">
                <a:avLst/>
              </a:prstGeom>
              <a:blipFill>
                <a:blip r:embed="rId5"/>
                <a:stretch>
                  <a:fillRect l="-441" t="-13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8EB98B-444F-561D-9224-FB5A66BB766C}"/>
              </a:ext>
            </a:extLst>
          </p:cNvPr>
          <p:cNvCxnSpPr>
            <a:cxnSpLocks/>
            <a:stCxn id="39" idx="3"/>
            <a:endCxn id="37" idx="0"/>
          </p:cNvCxnSpPr>
          <p:nvPr/>
        </p:nvCxnSpPr>
        <p:spPr>
          <a:xfrm flipH="1">
            <a:off x="7285495" y="1209248"/>
            <a:ext cx="96508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E7158AE-5EF0-4B88-036A-A6BD83C19186}"/>
              </a:ext>
            </a:extLst>
          </p:cNvPr>
          <p:cNvCxnSpPr>
            <a:cxnSpLocks/>
            <a:stCxn id="39" idx="5"/>
            <a:endCxn id="38" idx="0"/>
          </p:cNvCxnSpPr>
          <p:nvPr/>
        </p:nvCxnSpPr>
        <p:spPr>
          <a:xfrm>
            <a:off x="9508210" y="1209248"/>
            <a:ext cx="1062161" cy="32396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37A8EF6-AD36-FAC0-67F9-CF89FB509D3E}"/>
                  </a:ext>
                </a:extLst>
              </p:cNvPr>
              <p:cNvSpPr/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537A8EF6-AD36-FAC0-67F9-CF89FB509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519" y="3544005"/>
                <a:ext cx="2083358" cy="56063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299968B-38F9-7958-ED2E-A1D8350095E8}"/>
                  </a:ext>
                </a:extLst>
              </p:cNvPr>
              <p:cNvSpPr/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A299968B-38F9-7958-ED2E-A1D835009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05" y="3526587"/>
                <a:ext cx="2539003" cy="56063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C27C363F-AA40-008F-6EA2-4E7403986A60}"/>
              </a:ext>
            </a:extLst>
          </p:cNvPr>
          <p:cNvCxnSpPr>
            <a:cxnSpLocks/>
            <a:stCxn id="37" idx="3"/>
          </p:cNvCxnSpPr>
          <p:nvPr/>
        </p:nvCxnSpPr>
        <p:spPr>
          <a:xfrm flipH="1">
            <a:off x="5918479" y="2195679"/>
            <a:ext cx="684599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AE9BA0E5-340B-2FE6-26CB-A613936BC5D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7967911" y="2195679"/>
            <a:ext cx="363051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1B87831-5C9D-8EB7-357B-F6E8F452C812}"/>
              </a:ext>
            </a:extLst>
          </p:cNvPr>
          <p:cNvCxnSpPr>
            <a:cxnSpLocks/>
            <a:stCxn id="38" idx="3"/>
          </p:cNvCxnSpPr>
          <p:nvPr/>
        </p:nvCxnSpPr>
        <p:spPr>
          <a:xfrm flipH="1">
            <a:off x="9225543" y="2112146"/>
            <a:ext cx="386903" cy="4074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883AF8D-ACBA-BBB1-1707-E9E11A46F507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11528296" y="2112146"/>
            <a:ext cx="283123" cy="4910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D15F210-3BF5-10B9-A338-9E812EA41772}"/>
              </a:ext>
            </a:extLst>
          </p:cNvPr>
          <p:cNvGrpSpPr/>
          <p:nvPr/>
        </p:nvGrpSpPr>
        <p:grpSpPr>
          <a:xfrm>
            <a:off x="5428909" y="2798314"/>
            <a:ext cx="667091" cy="159095"/>
            <a:chOff x="6169688" y="2979336"/>
            <a:chExt cx="667091" cy="159095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A4FB3E7-4DC3-F270-FB4A-F1CEA5F43B7A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7D6D124-C012-8224-E30F-CFC7CC270B4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EC429CFB-3996-4C34-C20B-F7856A76473C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4B3D2983-457F-5BE5-D198-50BC2BE3FB4E}"/>
              </a:ext>
            </a:extLst>
          </p:cNvPr>
          <p:cNvGrpSpPr/>
          <p:nvPr/>
        </p:nvGrpSpPr>
        <p:grpSpPr>
          <a:xfrm>
            <a:off x="7751189" y="2802826"/>
            <a:ext cx="667091" cy="159095"/>
            <a:chOff x="6169688" y="2979336"/>
            <a:chExt cx="667091" cy="159095"/>
          </a:xfrm>
        </p:grpSpPr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83D3F67E-E42E-3D38-1AC3-C5D1FC10631D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13CD991D-9F74-3A87-39B7-95FB2BE7618C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778AEF91-185F-5646-BECE-A12C1AF9B0EE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4D7C2238-C0EA-877F-5DD0-B3D1BA5E9C1A}"/>
              </a:ext>
            </a:extLst>
          </p:cNvPr>
          <p:cNvGrpSpPr/>
          <p:nvPr/>
        </p:nvGrpSpPr>
        <p:grpSpPr>
          <a:xfrm>
            <a:off x="9164079" y="2794221"/>
            <a:ext cx="667091" cy="159095"/>
            <a:chOff x="6169688" y="2979336"/>
            <a:chExt cx="667091" cy="159095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085E718-ABC2-F3F0-359A-42358B355862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72A80BA5-01BB-B1B2-F710-BD2282B3D995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97F86922-88E2-90E9-1D9D-33063BFA2B86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0CF61550-CC11-C912-C736-5B1F1BFB7856}"/>
              </a:ext>
            </a:extLst>
          </p:cNvPr>
          <p:cNvGrpSpPr/>
          <p:nvPr/>
        </p:nvGrpSpPr>
        <p:grpSpPr>
          <a:xfrm>
            <a:off x="11408715" y="2790035"/>
            <a:ext cx="667091" cy="159095"/>
            <a:chOff x="6169688" y="2979336"/>
            <a:chExt cx="667091" cy="159095"/>
          </a:xfrm>
        </p:grpSpPr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005419B-CB67-0343-ACBC-30134A2AEE9E}"/>
                </a:ext>
              </a:extLst>
            </p:cNvPr>
            <p:cNvSpPr/>
            <p:nvPr/>
          </p:nvSpPr>
          <p:spPr>
            <a:xfrm>
              <a:off x="6169688" y="297933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6913B0E3-419A-11FF-6929-FC090B1F31C9}"/>
                </a:ext>
              </a:extLst>
            </p:cNvPr>
            <p:cNvSpPr/>
            <p:nvPr/>
          </p:nvSpPr>
          <p:spPr>
            <a:xfrm>
              <a:off x="6430152" y="2984000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1D591010-1FB6-E2C3-CCBC-68A6C6435A98}"/>
                </a:ext>
              </a:extLst>
            </p:cNvPr>
            <p:cNvSpPr/>
            <p:nvPr/>
          </p:nvSpPr>
          <p:spPr>
            <a:xfrm>
              <a:off x="6686054" y="2987706"/>
              <a:ext cx="150725" cy="1507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E5AF4AEF-591E-F78D-F747-8139BE816BF6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6275776" y="3337897"/>
            <a:ext cx="305101" cy="2882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D7150ADC-6971-4262-792B-7855FBE9DC2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4442604" y="3328996"/>
            <a:ext cx="360016" cy="2971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49F51052-1634-E63D-C753-C882216102D3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8655817" y="3279286"/>
            <a:ext cx="521716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6B3B5CFF-70A2-250B-CE0C-F398D4D5EF10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10972880" y="3279286"/>
            <a:ext cx="279593" cy="32940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2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1123</Words>
  <Application>Microsoft Office PowerPoint</Application>
  <PresentationFormat>宽屏</PresentationFormat>
  <Paragraphs>234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Cambria</vt:lpstr>
      <vt:lpstr>Cambria Math</vt:lpstr>
      <vt:lpstr>Office 主题​​</vt:lpstr>
      <vt:lpstr>动态规划初步（2）</vt:lpstr>
      <vt:lpstr>动态规划初步</vt:lpstr>
      <vt:lpstr>动态规划初步</vt:lpstr>
      <vt:lpstr>动态规划初步</vt:lpstr>
      <vt:lpstr>动态规划初步：实现</vt:lpstr>
      <vt:lpstr>动态规划初步：实现</vt:lpstr>
      <vt:lpstr>动态规划初步：实现</vt:lpstr>
      <vt:lpstr>动态规划初步</vt:lpstr>
      <vt:lpstr>动态规划初步</vt:lpstr>
      <vt:lpstr>动态规划初步</vt:lpstr>
      <vt:lpstr>动态规划初步</vt:lpstr>
      <vt:lpstr>动态规划初步：实现</vt:lpstr>
      <vt:lpstr>动态规划初步：实现</vt:lpstr>
      <vt:lpstr>To be continued 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Junming Zhang</dc:creator>
  <cp:lastModifiedBy>Junming Zhang</cp:lastModifiedBy>
  <cp:revision>4</cp:revision>
  <dcterms:created xsi:type="dcterms:W3CDTF">2025-03-12T11:21:01Z</dcterms:created>
  <dcterms:modified xsi:type="dcterms:W3CDTF">2025-03-27T09:12:17Z</dcterms:modified>
</cp:coreProperties>
</file>