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8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636C2-2AFA-2A65-713B-4D6A601B9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07670B-6059-6A9E-3965-1259BADCF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CB5800-97DD-E14A-CD15-A06B05219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1BB4-4429-420A-BBED-330BBCA0A662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FAA83-0A8F-FECF-78D1-7306FD18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517D7D-99D1-02EA-0C7D-07CC43BD5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0FC09-35FC-49E5-B582-791930E08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3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D6EC6-64CD-BCF9-6B96-054BF5EF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7AB7FC-1686-5188-6C69-00D6AEAC7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69BF32-3994-BC0C-10CE-FC3A3972F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1BB4-4429-420A-BBED-330BBCA0A662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901725-3769-4D97-913D-C56C7ECB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35F680-C2ED-41F8-FB1C-351553C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0FC09-35FC-49E5-B582-791930E08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10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CF3F52-00C3-125B-D104-914575407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2DBEB1-2BEA-A4E3-3F69-95C04D010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5DF445-C75D-CE35-AB5C-E451584B8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1BB4-4429-420A-BBED-330BBCA0A662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4A661-A10A-7E7A-A8F6-2AFD5D94C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B94F61-15E1-07E9-300D-36096765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0FC09-35FC-49E5-B582-791930E08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88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36083-A9C6-2A58-CDD7-2049EB65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91C8E3-EBF5-DF74-4A8B-58A916B1E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9776B2-F83D-69E8-6B24-C6DA2AF64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1BB4-4429-420A-BBED-330BBCA0A662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D21042-5F21-BFD1-204C-404084AF8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7D6D35-3380-32C6-8B2E-9B04B242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0FC09-35FC-49E5-B582-791930E08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17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BCB81-AA9F-CD62-4082-6BA37D78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21D912-953D-AC1A-5B6B-6CC7EB6FE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43B567-BC7B-F91C-F081-7BBB8FB3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1BB4-4429-420A-BBED-330BBCA0A662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6A6A85-1302-B8D4-2C65-852325F1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FE0ABD-3EC9-BE0D-C709-552CE863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0FC09-35FC-49E5-B582-791930E08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99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6CB88-6165-216A-E2E2-E97C5346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D18BDB-B5BE-5DB1-42A2-9AA3E03FE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39C0C1-6D06-78FB-2CDA-3FD8D3D72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1CD176-C2B5-DDEE-654E-34BE150E0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1BB4-4429-420A-BBED-330BBCA0A662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ED26D5-6A70-740D-0814-F572316D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0B54D2-C4FA-A142-F43E-FC5759E9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0FC09-35FC-49E5-B582-791930E08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83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5D5A2-CB3D-1A9D-386C-22C827B4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F093C8-7D55-399C-EDD0-163BC7581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70D08A-D62D-FCBD-0F8D-185639B9A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7453E7-D7D0-9562-771B-29993F5A4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CBA21F-E113-9B34-84A6-D4C5FC46A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0F235C-C3DB-87CC-ACE9-DAFBA4A1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1BB4-4429-420A-BBED-330BBCA0A662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511A3D-659B-B5F8-BB4A-26107FE1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CA1F87-CD7D-EFB4-13EB-7B425A10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0FC09-35FC-49E5-B582-791930E08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84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4D588-B6B4-282A-63DC-CC3F3FCB0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1AF85E-5FEE-DBDB-54CF-7447FDF5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1BB4-4429-420A-BBED-330BBCA0A662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9C1BF7-6039-1DA3-C46C-0B27F8F0F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4F61F0-C62A-2C5C-989E-5135DF8F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0FC09-35FC-49E5-B582-791930E08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60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DD1E27-64CA-1E1F-234B-6A2F276EF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1BB4-4429-420A-BBED-330BBCA0A662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6A83B4-B632-5C9C-44E6-6DEACB0B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DD895F-C20A-7917-A762-942C542B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0FC09-35FC-49E5-B582-791930E08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9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8BCA0-7937-C391-6884-BBA77A3F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2F0825-AF13-46CC-2FFA-DF36CAE83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71687B-075C-7700-F212-82C6B52F9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430C68-25D3-6EBC-C059-02C029048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1BB4-4429-420A-BBED-330BBCA0A662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002971-8D5E-20BD-CB62-A9F79222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37BD91-674E-B9DB-E596-750990B6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0FC09-35FC-49E5-B582-791930E08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10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88288-7DBE-200F-1D48-B39A617B7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775CBC-AFA5-9DA4-1738-32F138285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0EE617-DD05-119E-A864-DA5692422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35B0A4-F9ED-5F03-A69B-621231400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1BB4-4429-420A-BBED-330BBCA0A662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AE6C59-280F-45AD-AEC8-1C58D0ED4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51796F-DA78-4482-447F-D2CC701E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0FC09-35FC-49E5-B582-791930E08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26231B-0EDE-D2B3-FEC2-4646B81A8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D2E06B-502C-FE36-C162-157328840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A271A-2A04-DA29-B24F-F19A72E12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81BB4-4429-420A-BBED-330BBCA0A662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CAD632-92D6-CD15-5E97-365158F1A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0B728B-B5FB-8F9E-BB1C-380D955B7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0FC09-35FC-49E5-B582-791930E08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73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olstudy.com/index.php/2019/09/study-notes/cpp/285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C5C2D-4054-BA73-3B0C-77E303F36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91224"/>
            <a:ext cx="9144000" cy="87555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指针拾遗</a:t>
            </a:r>
          </a:p>
        </p:txBody>
      </p:sp>
    </p:spTree>
    <p:extLst>
      <p:ext uri="{BB962C8B-B14F-4D97-AF65-F5344CB8AC3E}">
        <p14:creationId xmlns:p14="http://schemas.microsoft.com/office/powerpoint/2010/main" val="4251300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FBF79-1C65-650F-2DD0-AAFA1217A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8B72FA1-16C2-B7C7-EBEE-63341440EE20}"/>
              </a:ext>
            </a:extLst>
          </p:cNvPr>
          <p:cNvSpPr/>
          <p:nvPr/>
        </p:nvSpPr>
        <p:spPr>
          <a:xfrm>
            <a:off x="416859" y="2819190"/>
            <a:ext cx="11313459" cy="38864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B067F6C-5393-6CB9-97B0-E445B524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一级指针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43ABBD-7F16-51B2-90B1-5AD1EC038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85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指向不完整类型的指针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A9BEB9-E015-1703-EE72-ECE39022EE97}"/>
              </a:ext>
            </a:extLst>
          </p:cNvPr>
          <p:cNvSpPr txBox="1"/>
          <p:nvPr/>
        </p:nvSpPr>
        <p:spPr>
          <a:xfrm>
            <a:off x="1322312" y="2634524"/>
            <a:ext cx="7040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void*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6B47FE-0397-7947-905E-324539623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174" y="3796987"/>
            <a:ext cx="2505425" cy="16194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A8991BD-5998-8869-2377-AFE33F236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714" y="3739829"/>
            <a:ext cx="4925112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93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887CE-D36F-0799-6B00-6FD1CBF9C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E41BD-3FC3-BDE5-AB11-A01F7834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多级指针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CBD1C22-5F37-06BD-21EB-82B17F300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64" y="2677198"/>
            <a:ext cx="2772162" cy="2391109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76244C5C-4B6C-C620-308E-826F2E87B422}"/>
              </a:ext>
            </a:extLst>
          </p:cNvPr>
          <p:cNvSpPr txBox="1"/>
          <p:nvPr/>
        </p:nvSpPr>
        <p:spPr>
          <a:xfrm>
            <a:off x="999564" y="1506022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指向指针的指针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3BAC1BB6-BCCD-D82E-B115-D67ABE190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901" y="1993650"/>
            <a:ext cx="8004175" cy="375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44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9C773-74AF-F8B4-D25A-2B27B8C7B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8C162-85A3-B03E-E9B5-642A2DEDB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多级指针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7AF8C1B-DD92-150F-3D6D-CCB959A6ABD8}"/>
              </a:ext>
            </a:extLst>
          </p:cNvPr>
          <p:cNvSpPr txBox="1"/>
          <p:nvPr/>
        </p:nvSpPr>
        <p:spPr>
          <a:xfrm>
            <a:off x="999564" y="1506022"/>
            <a:ext cx="333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多级指针的</a:t>
            </a:r>
            <a:r>
              <a:rPr lang="en-US" altLang="zh-CN" dirty="0"/>
              <a:t>cv-qualifier</a:t>
            </a:r>
            <a:r>
              <a:rPr lang="zh-CN" altLang="en-US" dirty="0"/>
              <a:t>问题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EE30B1-87D7-8B73-CFE8-94E0C62AD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412" y="2603589"/>
            <a:ext cx="3572374" cy="13908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131D222-4361-828A-A660-40C923032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592" y="4722668"/>
            <a:ext cx="9412013" cy="36200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8F0BC7E-A4D2-5C4C-C33B-C1FAFE8C881B}"/>
              </a:ext>
            </a:extLst>
          </p:cNvPr>
          <p:cNvSpPr txBox="1"/>
          <p:nvPr/>
        </p:nvSpPr>
        <p:spPr>
          <a:xfrm>
            <a:off x="5043351" y="544357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linkClick r:id="rId4"/>
              </a:rPr>
              <a:t>一篇很好的文章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230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698A3-A020-C9E9-6A4C-1EC725E1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Enjoy Coding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72893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BC1529BF-4378-2268-746A-07604142464B}"/>
              </a:ext>
            </a:extLst>
          </p:cNvPr>
          <p:cNvSpPr/>
          <p:nvPr/>
        </p:nvSpPr>
        <p:spPr>
          <a:xfrm>
            <a:off x="838200" y="2819400"/>
            <a:ext cx="4199965" cy="342451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3453795-472C-3E70-923C-BEEE6E8B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一级指针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B59BB-D5E5-C64A-2D2C-A1EF0138D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85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指向完整类型的指针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8EFA86-75C7-3D00-7AC0-4EFF31AC1454}"/>
              </a:ext>
            </a:extLst>
          </p:cNvPr>
          <p:cNvSpPr txBox="1"/>
          <p:nvPr/>
        </p:nvSpPr>
        <p:spPr>
          <a:xfrm>
            <a:off x="1286435" y="2629746"/>
            <a:ext cx="3272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基本类型和有定义的类</a:t>
            </a:r>
            <a:r>
              <a:rPr lang="en-US" altLang="zh-CN" dirty="0"/>
              <a:t>/</a:t>
            </a:r>
            <a:r>
              <a:rPr lang="zh-CN" altLang="en-US" dirty="0"/>
              <a:t>结构体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82F184-27D3-7E2A-B996-2F87186148DC}"/>
              </a:ext>
            </a:extLst>
          </p:cNvPr>
          <p:cNvSpPr txBox="1"/>
          <p:nvPr/>
        </p:nvSpPr>
        <p:spPr>
          <a:xfrm>
            <a:off x="2025036" y="3192133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int, char, double…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B4BDE4-27A8-BD10-5DAD-A635AF93FD8C}"/>
              </a:ext>
            </a:extLst>
          </p:cNvPr>
          <p:cNvSpPr txBox="1"/>
          <p:nvPr/>
        </p:nvSpPr>
        <p:spPr>
          <a:xfrm>
            <a:off x="1559363" y="3786306"/>
            <a:ext cx="286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std::string, std::vector&lt;T&gt;…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9AC32E-0E1E-5856-93E2-110621B8FCA3}"/>
              </a:ext>
            </a:extLst>
          </p:cNvPr>
          <p:cNvSpPr txBox="1"/>
          <p:nvPr/>
        </p:nvSpPr>
        <p:spPr>
          <a:xfrm>
            <a:off x="6350144" y="4056547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 [N]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B3E83C-09B1-A0B6-03A9-3F8B29F8A32A}"/>
              </a:ext>
            </a:extLst>
          </p:cNvPr>
          <p:cNvSpPr txBox="1"/>
          <p:nvPr/>
        </p:nvSpPr>
        <p:spPr>
          <a:xfrm>
            <a:off x="1674779" y="4381321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struct/class </a:t>
            </a:r>
            <a:r>
              <a:rPr lang="en-US" altLang="zh-CN" dirty="0" err="1"/>
              <a:t>MyStruct</a:t>
            </a:r>
            <a:r>
              <a:rPr lang="en-US" altLang="zh-CN" dirty="0"/>
              <a:t> {…};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5D9A95-2942-B0C9-1AEF-68EAF9C6E2E2}"/>
              </a:ext>
            </a:extLst>
          </p:cNvPr>
          <p:cNvSpPr txBox="1"/>
          <p:nvPr/>
        </p:nvSpPr>
        <p:spPr>
          <a:xfrm>
            <a:off x="1755731" y="5015112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struct/class </a:t>
            </a:r>
            <a:r>
              <a:rPr lang="en-US" altLang="zh-CN" dirty="0" err="1"/>
              <a:t>MyStruct</a:t>
            </a:r>
            <a:r>
              <a:rPr lang="en-US" altLang="zh-CN" dirty="0"/>
              <a:t> {};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7B13E4D-D3A2-D3E6-01AF-51954A1DBFFA}"/>
              </a:ext>
            </a:extLst>
          </p:cNvPr>
          <p:cNvSpPr/>
          <p:nvPr/>
        </p:nvSpPr>
        <p:spPr>
          <a:xfrm>
            <a:off x="5780886" y="2805953"/>
            <a:ext cx="1852631" cy="342451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2165E93-4DF1-262F-4632-DE0048B035C1}"/>
              </a:ext>
            </a:extLst>
          </p:cNvPr>
          <p:cNvSpPr txBox="1"/>
          <p:nvPr/>
        </p:nvSpPr>
        <p:spPr>
          <a:xfrm>
            <a:off x="6350144" y="2621287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数组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9DF692D-07CD-7282-1006-174D907E789E}"/>
              </a:ext>
            </a:extLst>
          </p:cNvPr>
          <p:cNvSpPr/>
          <p:nvPr/>
        </p:nvSpPr>
        <p:spPr>
          <a:xfrm>
            <a:off x="8314333" y="2805953"/>
            <a:ext cx="2591232" cy="342451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16269B0-3FE2-E944-2F47-FE232226F336}"/>
              </a:ext>
            </a:extLst>
          </p:cNvPr>
          <p:cNvSpPr txBox="1"/>
          <p:nvPr/>
        </p:nvSpPr>
        <p:spPr>
          <a:xfrm>
            <a:off x="9300766" y="2632833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函数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43E56C8-3C03-CCA9-BD6D-C293BBE2E2F0}"/>
              </a:ext>
            </a:extLst>
          </p:cNvPr>
          <p:cNvSpPr txBox="1"/>
          <p:nvPr/>
        </p:nvSpPr>
        <p:spPr>
          <a:xfrm>
            <a:off x="8622697" y="4056547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 foo() {return 0;}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BB51EA3-042D-1C68-AA85-922FA7560C45}"/>
              </a:ext>
            </a:extLst>
          </p:cNvPr>
          <p:cNvSpPr/>
          <p:nvPr/>
        </p:nvSpPr>
        <p:spPr>
          <a:xfrm>
            <a:off x="573741" y="2425419"/>
            <a:ext cx="11183471" cy="4168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271E5A6-0278-BFBD-903B-C2FFFC71713F}"/>
              </a:ext>
            </a:extLst>
          </p:cNvPr>
          <p:cNvSpPr txBox="1"/>
          <p:nvPr/>
        </p:nvSpPr>
        <p:spPr>
          <a:xfrm>
            <a:off x="801664" y="2219397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完整类型</a:t>
            </a:r>
          </a:p>
        </p:txBody>
      </p:sp>
    </p:spTree>
    <p:extLst>
      <p:ext uri="{BB962C8B-B14F-4D97-AF65-F5344CB8AC3E}">
        <p14:creationId xmlns:p14="http://schemas.microsoft.com/office/powerpoint/2010/main" val="244058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45E05-8785-9A8E-98F6-97BA99B68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2D48D-3734-5128-A3BC-3CF7798D9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一级指针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926F6-6FE7-CCBA-7217-02B0AC7ED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85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指向完整类型的指针</a:t>
            </a:r>
            <a:endParaRPr lang="en-US" altLang="zh-CN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C3D9F19-E7E3-5F8F-1D6C-B6DCFE5CF7EA}"/>
              </a:ext>
            </a:extLst>
          </p:cNvPr>
          <p:cNvSpPr/>
          <p:nvPr/>
        </p:nvSpPr>
        <p:spPr>
          <a:xfrm>
            <a:off x="766484" y="2568389"/>
            <a:ext cx="10981764" cy="4182035"/>
          </a:xfrm>
          <a:prstGeom prst="roundRect">
            <a:avLst>
              <a:gd name="adj" fmla="val 1037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9466B6-8C95-F089-F6DF-C6836AF8C6D0}"/>
              </a:ext>
            </a:extLst>
          </p:cNvPr>
          <p:cNvSpPr txBox="1"/>
          <p:nvPr/>
        </p:nvSpPr>
        <p:spPr>
          <a:xfrm>
            <a:off x="1235779" y="2383723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数组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CED6C40-651F-3412-8532-01E61D505D94}"/>
              </a:ext>
            </a:extLst>
          </p:cNvPr>
          <p:cNvSpPr txBox="1"/>
          <p:nvPr/>
        </p:nvSpPr>
        <p:spPr>
          <a:xfrm>
            <a:off x="2519002" y="3059668"/>
            <a:ext cx="6790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格式：</a:t>
            </a:r>
            <a:r>
              <a:rPr lang="en-US" altLang="zh-CN" dirty="0"/>
              <a:t>T </a:t>
            </a:r>
            <a:r>
              <a:rPr lang="zh-CN" altLang="en-US" dirty="0"/>
              <a:t>数组名</a:t>
            </a:r>
            <a:r>
              <a:rPr lang="en-US" altLang="zh-CN" dirty="0"/>
              <a:t>[N], N</a:t>
            </a:r>
            <a:r>
              <a:rPr lang="zh-CN" altLang="en-US" dirty="0"/>
              <a:t>是一个编译时常量</a:t>
            </a:r>
            <a:r>
              <a:rPr lang="en-US" altLang="zh-CN" dirty="0"/>
              <a:t>(“</a:t>
            </a:r>
            <a:r>
              <a:rPr lang="zh-CN" altLang="en-US" dirty="0"/>
              <a:t>字面量、符号常量、宏</a:t>
            </a:r>
            <a:r>
              <a:rPr lang="en-US" altLang="zh-CN" dirty="0"/>
              <a:t>”)</a:t>
            </a:r>
            <a:endParaRPr lang="zh-CN" altLang="en-US" dirty="0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FC2BDC1C-8667-0849-7392-5EB7FAC8D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37" y="5493531"/>
            <a:ext cx="10475257" cy="10425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E4A7137-917F-8D17-FC7F-B2712DA01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926" y="3566005"/>
            <a:ext cx="2638793" cy="35247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252780D-03FF-93D7-F61B-38E4F615AE26}"/>
              </a:ext>
            </a:extLst>
          </p:cNvPr>
          <p:cNvSpPr txBox="1"/>
          <p:nvPr/>
        </p:nvSpPr>
        <p:spPr>
          <a:xfrm>
            <a:off x="3268757" y="3920742"/>
            <a:ext cx="5977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行为：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内存中占据的字节数：</a:t>
            </a:r>
            <a:r>
              <a:rPr lang="en-US" altLang="zh-CN" dirty="0" err="1"/>
              <a:t>sizeof</a:t>
            </a:r>
            <a:r>
              <a:rPr lang="en-US" altLang="zh-CN" dirty="0"/>
              <a:t>(T) * N</a:t>
            </a:r>
            <a:r>
              <a:rPr lang="zh-CN" altLang="en-US" dirty="0"/>
              <a:t>，内容即为数组内容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能转成</a:t>
            </a:r>
            <a:r>
              <a:rPr lang="en-US" altLang="zh-CN" dirty="0"/>
              <a:t>T*, void*</a:t>
            </a:r>
            <a:r>
              <a:rPr lang="zh-CN" altLang="en-US" dirty="0"/>
              <a:t>类型的指针，赋值为自己的首地址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打印的时候输出自己的内存地址</a:t>
            </a:r>
          </a:p>
        </p:txBody>
      </p:sp>
    </p:spTree>
    <p:extLst>
      <p:ext uri="{BB962C8B-B14F-4D97-AF65-F5344CB8AC3E}">
        <p14:creationId xmlns:p14="http://schemas.microsoft.com/office/powerpoint/2010/main" val="428992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45EFE-7E55-282F-683B-BAEDFF21C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4C483-3E10-3ED5-A311-6A8BE201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一级指针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338A24-804D-D478-8F95-6254C787B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85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指向完整类型的指针</a:t>
            </a:r>
            <a:endParaRPr lang="en-US" altLang="zh-CN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9559A18-5619-CE6E-8DA6-1D5AF6818468}"/>
              </a:ext>
            </a:extLst>
          </p:cNvPr>
          <p:cNvSpPr/>
          <p:nvPr/>
        </p:nvSpPr>
        <p:spPr>
          <a:xfrm>
            <a:off x="766484" y="2568389"/>
            <a:ext cx="10981764" cy="3845859"/>
          </a:xfrm>
          <a:prstGeom prst="roundRect">
            <a:avLst>
              <a:gd name="adj" fmla="val 1037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903D374-028C-33D4-5A9F-1C7866E63D11}"/>
              </a:ext>
            </a:extLst>
          </p:cNvPr>
          <p:cNvSpPr txBox="1"/>
          <p:nvPr/>
        </p:nvSpPr>
        <p:spPr>
          <a:xfrm>
            <a:off x="1235779" y="2383723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数组指针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BB05D94-8CF7-3029-844A-ED6156A650BC}"/>
              </a:ext>
            </a:extLst>
          </p:cNvPr>
          <p:cNvSpPr txBox="1"/>
          <p:nvPr/>
        </p:nvSpPr>
        <p:spPr>
          <a:xfrm>
            <a:off x="2519002" y="3059668"/>
            <a:ext cx="831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格式：</a:t>
            </a:r>
            <a:r>
              <a:rPr lang="en-US" altLang="zh-CN" dirty="0"/>
              <a:t>T (*</a:t>
            </a:r>
            <a:r>
              <a:rPr lang="zh-CN" altLang="en-US" dirty="0"/>
              <a:t>指针名</a:t>
            </a:r>
            <a:r>
              <a:rPr lang="en-US" altLang="zh-CN" dirty="0"/>
              <a:t>)[N]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是一个编译时常量“宏</a:t>
            </a:r>
            <a:r>
              <a:rPr lang="en-US" altLang="zh-CN" dirty="0"/>
              <a:t>/</a:t>
            </a:r>
            <a:r>
              <a:rPr lang="zh-CN" altLang="en-US" dirty="0"/>
              <a:t>字面量</a:t>
            </a:r>
            <a:r>
              <a:rPr lang="en-US" altLang="zh-CN" dirty="0"/>
              <a:t>/</a:t>
            </a:r>
            <a:r>
              <a:rPr lang="zh-CN" altLang="en-US" dirty="0"/>
              <a:t>符号常量”，</a:t>
            </a:r>
            <a:r>
              <a:rPr lang="en-US" altLang="zh-CN" dirty="0"/>
              <a:t>N</a:t>
            </a:r>
            <a:r>
              <a:rPr lang="zh-CN" altLang="en-US" dirty="0"/>
              <a:t>可以为空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87482AA-1F22-B8C4-ACF3-64E0C8898B47}"/>
              </a:ext>
            </a:extLst>
          </p:cNvPr>
          <p:cNvSpPr txBox="1"/>
          <p:nvPr/>
        </p:nvSpPr>
        <p:spPr>
          <a:xfrm>
            <a:off x="4154352" y="36522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866DB74-5F76-C555-400E-555FE84C3213}"/>
              </a:ext>
            </a:extLst>
          </p:cNvPr>
          <p:cNvSpPr txBox="1"/>
          <p:nvPr/>
        </p:nvSpPr>
        <p:spPr>
          <a:xfrm>
            <a:off x="7825668" y="3655574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pp</a:t>
            </a:r>
            <a:endParaRPr lang="zh-CN" altLang="en-US" dirty="0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6B70ECD1-9E4E-17AB-2DDD-BB276723C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300" y="3836893"/>
            <a:ext cx="2086527" cy="223852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A63BBA04-1603-2359-D930-95DF86583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791" y="4158105"/>
            <a:ext cx="3279305" cy="1685747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A73B4A53-F410-2FF1-039D-C97E5192E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668" y="4158105"/>
            <a:ext cx="3703993" cy="170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5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EA6B2-4766-06C5-8837-F57F85AEC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4B9B8-32A2-DACC-5A68-BC5C57D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一级指针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FD84FC-33C2-0C37-D790-B1B94B2D6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85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指向完整类型的指针</a:t>
            </a:r>
            <a:endParaRPr lang="en-US" altLang="zh-CN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0218911-EC92-F6E0-0DB0-2CCB043B1D4B}"/>
              </a:ext>
            </a:extLst>
          </p:cNvPr>
          <p:cNvSpPr/>
          <p:nvPr/>
        </p:nvSpPr>
        <p:spPr>
          <a:xfrm>
            <a:off x="766484" y="2568389"/>
            <a:ext cx="10981764" cy="4182035"/>
          </a:xfrm>
          <a:prstGeom prst="roundRect">
            <a:avLst>
              <a:gd name="adj" fmla="val 1037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A267A79-4FA8-8AA4-58E8-59CEF0483828}"/>
              </a:ext>
            </a:extLst>
          </p:cNvPr>
          <p:cNvSpPr txBox="1"/>
          <p:nvPr/>
        </p:nvSpPr>
        <p:spPr>
          <a:xfrm>
            <a:off x="1235779" y="2383723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函数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5C7F320-B9B8-B4EC-42AD-0E12D8782898}"/>
              </a:ext>
            </a:extLst>
          </p:cNvPr>
          <p:cNvSpPr txBox="1"/>
          <p:nvPr/>
        </p:nvSpPr>
        <p:spPr>
          <a:xfrm>
            <a:off x="4531578" y="2983517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格式：</a:t>
            </a:r>
            <a:r>
              <a:rPr lang="en-US" altLang="zh-CN" dirty="0"/>
              <a:t>T </a:t>
            </a:r>
            <a:r>
              <a:rPr lang="zh-CN" altLang="en-US" dirty="0"/>
              <a:t>函数名</a:t>
            </a:r>
            <a:r>
              <a:rPr lang="en-US" altLang="zh-CN" dirty="0"/>
              <a:t>(</a:t>
            </a:r>
            <a:r>
              <a:rPr lang="zh-CN" altLang="en-US" dirty="0"/>
              <a:t>形参列表）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3190E4-B0B9-688F-AE46-6D617D87B603}"/>
              </a:ext>
            </a:extLst>
          </p:cNvPr>
          <p:cNvSpPr txBox="1"/>
          <p:nvPr/>
        </p:nvSpPr>
        <p:spPr>
          <a:xfrm>
            <a:off x="3331510" y="3763841"/>
            <a:ext cx="5977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行为：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语言不记录函数占据的字符串，没有</a:t>
            </a:r>
            <a:r>
              <a:rPr lang="en-US" altLang="zh-CN" dirty="0"/>
              <a:t>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可以调用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打印的时候转成</a:t>
            </a:r>
            <a:r>
              <a:rPr lang="en-US" altLang="zh-CN" dirty="0"/>
              <a:t>bool</a:t>
            </a:r>
            <a:r>
              <a:rPr lang="zh-CN" altLang="en-US" dirty="0"/>
              <a:t>值，然后输出</a:t>
            </a:r>
            <a:r>
              <a:rPr lang="en-US" altLang="zh-CN" dirty="0"/>
              <a:t>1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62274C8-6F9E-F61E-3332-59483A299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417" y="5148836"/>
            <a:ext cx="4763165" cy="113363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AC8916D-1E79-0F74-A816-F0F1073B5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249" y="3418775"/>
            <a:ext cx="4163006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0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04A63-DB98-6E74-BE17-6995DF5F5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FDF89-869B-062F-2529-41BA4D866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一级指针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8F2B98-EACA-26D9-6611-F19563AF5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85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指向完整类型的指针</a:t>
            </a:r>
            <a:endParaRPr lang="en-US" altLang="zh-CN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ACA800D-E533-D152-E6CD-7A8153E1DCB6}"/>
              </a:ext>
            </a:extLst>
          </p:cNvPr>
          <p:cNvSpPr/>
          <p:nvPr/>
        </p:nvSpPr>
        <p:spPr>
          <a:xfrm>
            <a:off x="766484" y="2568389"/>
            <a:ext cx="10981764" cy="4182035"/>
          </a:xfrm>
          <a:prstGeom prst="roundRect">
            <a:avLst>
              <a:gd name="adj" fmla="val 1037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D5DE95-D3E8-59BD-5F73-245FC87A797B}"/>
              </a:ext>
            </a:extLst>
          </p:cNvPr>
          <p:cNvSpPr txBox="1"/>
          <p:nvPr/>
        </p:nvSpPr>
        <p:spPr>
          <a:xfrm>
            <a:off x="1235779" y="2383723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函数指针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3076282-DD9D-604A-E89D-BB81E0B34A42}"/>
              </a:ext>
            </a:extLst>
          </p:cNvPr>
          <p:cNvSpPr txBox="1"/>
          <p:nvPr/>
        </p:nvSpPr>
        <p:spPr>
          <a:xfrm>
            <a:off x="4531578" y="2983517"/>
            <a:ext cx="366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格式：</a:t>
            </a:r>
            <a:r>
              <a:rPr lang="en-US" altLang="zh-CN" dirty="0"/>
              <a:t>T (*</a:t>
            </a:r>
            <a:r>
              <a:rPr lang="zh-CN" altLang="en-US" dirty="0"/>
              <a:t>指针名</a:t>
            </a:r>
            <a:r>
              <a:rPr lang="en-US" altLang="zh-CN" dirty="0"/>
              <a:t>)(</a:t>
            </a:r>
            <a:r>
              <a:rPr lang="zh-CN" altLang="en-US" dirty="0"/>
              <a:t>形参类型列表）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D3709DD-BA38-FDF2-B968-6398912CD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165" y="4320197"/>
            <a:ext cx="3039507" cy="138406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B8E2858-C59D-4D1D-46CC-1B47E30E4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249" y="4068030"/>
            <a:ext cx="3957696" cy="212629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03F0776-CBBF-1807-A055-ABC143734695}"/>
              </a:ext>
            </a:extLst>
          </p:cNvPr>
          <p:cNvSpPr txBox="1"/>
          <p:nvPr/>
        </p:nvSpPr>
        <p:spPr>
          <a:xfrm>
            <a:off x="6033249" y="361993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65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AD2CE-9172-93D5-31A5-8BCA99EB2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0C9BA8A6-E251-E43C-A373-27A0DADF0620}"/>
              </a:ext>
            </a:extLst>
          </p:cNvPr>
          <p:cNvSpPr/>
          <p:nvPr/>
        </p:nvSpPr>
        <p:spPr>
          <a:xfrm>
            <a:off x="1990166" y="2819191"/>
            <a:ext cx="3074894" cy="342451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ABC07E3-007C-B887-8C31-DE2C48277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一级指针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33490E-D5F6-22F5-07DA-2F2253071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85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指向不完整类型的指针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708801-D806-1D1A-3ECF-106F8FAC9C6D}"/>
              </a:ext>
            </a:extLst>
          </p:cNvPr>
          <p:cNvSpPr txBox="1"/>
          <p:nvPr/>
        </p:nvSpPr>
        <p:spPr>
          <a:xfrm>
            <a:off x="2353253" y="2650772"/>
            <a:ext cx="234872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没有定义的类</a:t>
            </a:r>
            <a:r>
              <a:rPr lang="en-US" altLang="zh-CN" dirty="0"/>
              <a:t>/</a:t>
            </a:r>
            <a:r>
              <a:rPr lang="zh-CN" altLang="en-US" dirty="0"/>
              <a:t>结构体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F347AF-E9DC-177E-55D6-7AD72DDA32E4}"/>
              </a:ext>
            </a:extLst>
          </p:cNvPr>
          <p:cNvSpPr txBox="1"/>
          <p:nvPr/>
        </p:nvSpPr>
        <p:spPr>
          <a:xfrm>
            <a:off x="9279326" y="4105644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void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544BBC-9E63-87B0-0B71-4433E659F025}"/>
              </a:ext>
            </a:extLst>
          </p:cNvPr>
          <p:cNvSpPr txBox="1"/>
          <p:nvPr/>
        </p:nvSpPr>
        <p:spPr>
          <a:xfrm>
            <a:off x="2461702" y="4148816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struct/class </a:t>
            </a:r>
            <a:r>
              <a:rPr lang="en-US" altLang="zh-CN" dirty="0" err="1"/>
              <a:t>MyStruct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5EEB80C-4339-B683-2A51-40CF41A0CC29}"/>
              </a:ext>
            </a:extLst>
          </p:cNvPr>
          <p:cNvSpPr/>
          <p:nvPr/>
        </p:nvSpPr>
        <p:spPr>
          <a:xfrm>
            <a:off x="8657742" y="2819191"/>
            <a:ext cx="1852631" cy="342451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331028E-DC82-2D06-5B2F-89922ABB0F53}"/>
              </a:ext>
            </a:extLst>
          </p:cNvPr>
          <p:cNvSpPr txBox="1"/>
          <p:nvPr/>
        </p:nvSpPr>
        <p:spPr>
          <a:xfrm>
            <a:off x="9284934" y="2648250"/>
            <a:ext cx="6094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void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6F3586-3F9B-E5BD-A60A-C1FD3EC0BABE}"/>
              </a:ext>
            </a:extLst>
          </p:cNvPr>
          <p:cNvSpPr/>
          <p:nvPr/>
        </p:nvSpPr>
        <p:spPr>
          <a:xfrm>
            <a:off x="573741" y="2425419"/>
            <a:ext cx="11183471" cy="4168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1900E45-045A-C347-C3DE-AF25848239B5}"/>
              </a:ext>
            </a:extLst>
          </p:cNvPr>
          <p:cNvSpPr txBox="1"/>
          <p:nvPr/>
        </p:nvSpPr>
        <p:spPr>
          <a:xfrm>
            <a:off x="801664" y="2219397"/>
            <a:ext cx="13676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不完整类型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3303EBF-CCC8-F2EC-BFB5-4983512194CD}"/>
              </a:ext>
            </a:extLst>
          </p:cNvPr>
          <p:cNvSpPr/>
          <p:nvPr/>
        </p:nvSpPr>
        <p:spPr>
          <a:xfrm>
            <a:off x="5321798" y="2850567"/>
            <a:ext cx="3074894" cy="342451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B3C718-9572-5F92-869F-331E670D9F93}"/>
              </a:ext>
            </a:extLst>
          </p:cNvPr>
          <p:cNvSpPr txBox="1"/>
          <p:nvPr/>
        </p:nvSpPr>
        <p:spPr>
          <a:xfrm>
            <a:off x="5961154" y="2677390"/>
            <a:ext cx="18004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没有长度的数组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2D7B9C7-3777-8A5A-9809-A9C5B8FA0843}"/>
              </a:ext>
            </a:extLst>
          </p:cNvPr>
          <p:cNvSpPr txBox="1"/>
          <p:nvPr/>
        </p:nvSpPr>
        <p:spPr>
          <a:xfrm>
            <a:off x="6624996" y="413993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 []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0414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5B213-6C95-BA05-38C5-FB9649D56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88D3B2EA-BE9C-B250-7520-64D4EC68640D}"/>
              </a:ext>
            </a:extLst>
          </p:cNvPr>
          <p:cNvSpPr/>
          <p:nvPr/>
        </p:nvSpPr>
        <p:spPr>
          <a:xfrm>
            <a:off x="416859" y="2819190"/>
            <a:ext cx="11313459" cy="38864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1673DE7-EAE1-0BBD-0967-172BC5DE7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一级指针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4D81AF-D38B-D94C-E571-90DA6AC54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85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指向不完整类型的指针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E5F363-E04C-6E6D-1C3C-8E93131460CA}"/>
              </a:ext>
            </a:extLst>
          </p:cNvPr>
          <p:cNvSpPr txBox="1"/>
          <p:nvPr/>
        </p:nvSpPr>
        <p:spPr>
          <a:xfrm>
            <a:off x="1322312" y="2634524"/>
            <a:ext cx="28103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指向没有定义的类</a:t>
            </a:r>
            <a:r>
              <a:rPr lang="en-US" altLang="zh-CN" dirty="0"/>
              <a:t>/</a:t>
            </a:r>
            <a:r>
              <a:rPr lang="zh-CN" altLang="en-US" dirty="0"/>
              <a:t>结构体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A938BA1-0D59-B06D-DE3C-E35BDD067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430" y="3744910"/>
            <a:ext cx="2657846" cy="221963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55F245D-47B5-F823-4F0B-714D41914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753" y="4274276"/>
            <a:ext cx="6902823" cy="105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10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2994D-17E6-6A5B-2D91-B9CC7E88B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BDEDBCC8-8A6F-1577-6D41-CEB46DEB0485}"/>
              </a:ext>
            </a:extLst>
          </p:cNvPr>
          <p:cNvSpPr/>
          <p:nvPr/>
        </p:nvSpPr>
        <p:spPr>
          <a:xfrm>
            <a:off x="416859" y="2819190"/>
            <a:ext cx="11313459" cy="38864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0373E5C-6456-4485-A377-088B7DA84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一级指针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7C7249-BE4B-D7CC-1568-313B362A6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85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指向不完整类型的指针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5D768E-71DF-42D8-C5BA-52F66C406B7D}"/>
              </a:ext>
            </a:extLst>
          </p:cNvPr>
          <p:cNvSpPr txBox="1"/>
          <p:nvPr/>
        </p:nvSpPr>
        <p:spPr>
          <a:xfrm>
            <a:off x="1322312" y="2634524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指向没有长度的数组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30AA126-97C1-304E-EA0D-64AA258E4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097" y="3397199"/>
            <a:ext cx="3000794" cy="29150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32B775D-EA15-B106-7B9F-53864C6B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813" y="3397199"/>
            <a:ext cx="4953691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07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331</Words>
  <Application>Microsoft Office PowerPoint</Application>
  <PresentationFormat>宽屏</PresentationFormat>
  <Paragraphs>64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指针拾遗</vt:lpstr>
      <vt:lpstr>一级指针</vt:lpstr>
      <vt:lpstr>一级指针</vt:lpstr>
      <vt:lpstr>一级指针</vt:lpstr>
      <vt:lpstr>一级指针</vt:lpstr>
      <vt:lpstr>一级指针</vt:lpstr>
      <vt:lpstr>一级指针</vt:lpstr>
      <vt:lpstr>一级指针</vt:lpstr>
      <vt:lpstr>一级指针</vt:lpstr>
      <vt:lpstr>一级指针</vt:lpstr>
      <vt:lpstr>多级指针</vt:lpstr>
      <vt:lpstr>多级指针</vt:lpstr>
      <vt:lpstr>Enjoy Coding！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Junming Zhang</dc:creator>
  <cp:lastModifiedBy>Junming Zhang</cp:lastModifiedBy>
  <cp:revision>1</cp:revision>
  <dcterms:created xsi:type="dcterms:W3CDTF">2025-04-24T07:29:56Z</dcterms:created>
  <dcterms:modified xsi:type="dcterms:W3CDTF">2025-04-24T09:46:18Z</dcterms:modified>
</cp:coreProperties>
</file>