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9" r:id="rId2"/>
    <p:sldId id="296" r:id="rId3"/>
    <p:sldId id="300" r:id="rId4"/>
    <p:sldId id="297" r:id="rId5"/>
    <p:sldId id="298" r:id="rId6"/>
    <p:sldId id="309" r:id="rId7"/>
    <p:sldId id="308" r:id="rId8"/>
    <p:sldId id="299" r:id="rId9"/>
    <p:sldId id="301" r:id="rId10"/>
    <p:sldId id="303" r:id="rId11"/>
    <p:sldId id="302" r:id="rId12"/>
    <p:sldId id="304" r:id="rId13"/>
    <p:sldId id="305" r:id="rId14"/>
    <p:sldId id="306" r:id="rId15"/>
    <p:sldId id="30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124" autoAdjust="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12902-B639-47CD-998D-F0D90601F6B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C7B9E9-76B2-4F97-85D2-471822217B4E}">
      <dgm:prSet phldrT="[Text]"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Build</a:t>
          </a:r>
        </a:p>
      </dgm:t>
    </dgm:pt>
    <dgm:pt modelId="{03B1578A-80D6-4808-945E-8A7DCFBD5331}" type="parTrans" cxnId="{61C2BBD0-F28F-4B23-8851-DEF561A2690D}">
      <dgm:prSet/>
      <dgm:spPr/>
      <dgm:t>
        <a:bodyPr/>
        <a:lstStyle/>
        <a:p>
          <a:endParaRPr lang="en-US"/>
        </a:p>
      </dgm:t>
    </dgm:pt>
    <dgm:pt modelId="{680E8856-C953-431A-9631-DBA3F5B8480C}" type="sibTrans" cxnId="{61C2BBD0-F28F-4B23-8851-DEF561A2690D}">
      <dgm:prSet/>
      <dgm:spPr/>
      <dgm:t>
        <a:bodyPr/>
        <a:lstStyle/>
        <a:p>
          <a:endParaRPr lang="en-US"/>
        </a:p>
      </dgm:t>
    </dgm:pt>
    <dgm:pt modelId="{695505DC-0D0A-4F07-BB8D-C8CC7007D15D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Controller</a:t>
          </a:r>
        </a:p>
      </dgm:t>
    </dgm:pt>
    <dgm:pt modelId="{0CE2BEEF-2020-4DD9-8113-05A75FB2C5A3}" type="parTrans" cxnId="{8E863134-BECA-47FC-B5AA-A11F010B6CB1}">
      <dgm:prSet/>
      <dgm:spPr/>
      <dgm:t>
        <a:bodyPr/>
        <a:lstStyle/>
        <a:p>
          <a:endParaRPr lang="en-US"/>
        </a:p>
      </dgm:t>
    </dgm:pt>
    <dgm:pt modelId="{324EF389-0F03-4DF5-9620-A0BC5BC58133}" type="sibTrans" cxnId="{8E863134-BECA-47FC-B5AA-A11F010B6CB1}">
      <dgm:prSet/>
      <dgm:spPr/>
      <dgm:t>
        <a:bodyPr/>
        <a:lstStyle/>
        <a:p>
          <a:endParaRPr lang="en-US"/>
        </a:p>
      </dgm:t>
    </dgm:pt>
    <dgm:pt modelId="{C537A427-019B-4E3B-95BC-98C0CD0F769E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Summarization</a:t>
          </a:r>
        </a:p>
      </dgm:t>
    </dgm:pt>
    <dgm:pt modelId="{CE9CA867-178F-4689-ACFE-1F382C40C12D}" type="parTrans" cxnId="{C90577AF-7957-4797-9D7B-F6FC903C4217}">
      <dgm:prSet/>
      <dgm:spPr/>
      <dgm:t>
        <a:bodyPr/>
        <a:lstStyle/>
        <a:p>
          <a:endParaRPr lang="en-US"/>
        </a:p>
      </dgm:t>
    </dgm:pt>
    <dgm:pt modelId="{B321A8A9-B5E6-45A3-BBEE-5F6B120A50F1}" type="sibTrans" cxnId="{C90577AF-7957-4797-9D7B-F6FC903C4217}">
      <dgm:prSet/>
      <dgm:spPr/>
      <dgm:t>
        <a:bodyPr/>
        <a:lstStyle/>
        <a:p>
          <a:endParaRPr lang="en-US"/>
        </a:p>
      </dgm:t>
    </dgm:pt>
    <dgm:pt modelId="{59CFF118-FB81-42DB-91DD-DA9E82490D06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Calibrate</a:t>
          </a:r>
        </a:p>
      </dgm:t>
    </dgm:pt>
    <dgm:pt modelId="{2CD4C104-AE69-46E2-80FF-D5FBF1895B82}" type="parTrans" cxnId="{95250D2F-8169-4C6F-8B4F-40A27F74D67F}">
      <dgm:prSet/>
      <dgm:spPr/>
      <dgm:t>
        <a:bodyPr/>
        <a:lstStyle/>
        <a:p>
          <a:endParaRPr lang="en-US"/>
        </a:p>
      </dgm:t>
    </dgm:pt>
    <dgm:pt modelId="{4D29A496-8B3B-4A00-B278-B402583697AF}" type="sibTrans" cxnId="{95250D2F-8169-4C6F-8B4F-40A27F74D67F}">
      <dgm:prSet/>
      <dgm:spPr/>
      <dgm:t>
        <a:bodyPr/>
        <a:lstStyle/>
        <a:p>
          <a:endParaRPr lang="en-US"/>
        </a:p>
      </dgm:t>
    </dgm:pt>
    <dgm:pt modelId="{A0D5E282-996A-4CAA-BEC8-D6AB589A7931}">
      <dgm:prSet phldrT="[Text]"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Test application</a:t>
          </a:r>
        </a:p>
      </dgm:t>
    </dgm:pt>
    <dgm:pt modelId="{6CEAB8E2-50B4-4E3B-AEC9-78654B2DD589}" type="parTrans" cxnId="{C78F57F0-9DCD-4FF6-B1C0-1ED1874FC291}">
      <dgm:prSet/>
      <dgm:spPr/>
      <dgm:t>
        <a:bodyPr/>
        <a:lstStyle/>
        <a:p>
          <a:endParaRPr lang="en-US"/>
        </a:p>
      </dgm:t>
    </dgm:pt>
    <dgm:pt modelId="{AAADB96D-D5B4-49BE-BA1C-E57618600DF3}" type="sibTrans" cxnId="{C78F57F0-9DCD-4FF6-B1C0-1ED1874FC291}">
      <dgm:prSet/>
      <dgm:spPr/>
      <dgm:t>
        <a:bodyPr/>
        <a:lstStyle/>
        <a:p>
          <a:endParaRPr lang="en-US"/>
        </a:p>
      </dgm:t>
    </dgm:pt>
    <dgm:pt modelId="{28D008E8-B587-40B4-B02B-2B1063BF276E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Walking robot</a:t>
          </a:r>
        </a:p>
      </dgm:t>
    </dgm:pt>
    <dgm:pt modelId="{03CC9F7F-CF32-4664-91AA-FF694849130A}" type="parTrans" cxnId="{1926E40B-540B-473B-8AB4-E3B0D85A7257}">
      <dgm:prSet/>
      <dgm:spPr/>
      <dgm:t>
        <a:bodyPr/>
        <a:lstStyle/>
        <a:p>
          <a:endParaRPr lang="en-US"/>
        </a:p>
      </dgm:t>
    </dgm:pt>
    <dgm:pt modelId="{A7AE0FB5-A7CF-441C-A1CC-F6F86453E13C}" type="sibTrans" cxnId="{1926E40B-540B-473B-8AB4-E3B0D85A7257}">
      <dgm:prSet/>
      <dgm:spPr/>
      <dgm:t>
        <a:bodyPr/>
        <a:lstStyle/>
        <a:p>
          <a:endParaRPr lang="en-US"/>
        </a:p>
      </dgm:t>
    </dgm:pt>
    <dgm:pt modelId="{5039FD47-D9DC-445C-9EE1-932CF75E3FBB}">
      <dgm:prSet phldrT="[Text]"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Background</a:t>
          </a:r>
          <a:b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Research</a:t>
          </a:r>
        </a:p>
      </dgm:t>
    </dgm:pt>
    <dgm:pt modelId="{6623F222-A295-4B63-8943-E1A19BD33082}" type="parTrans" cxnId="{3D5C509B-BA7C-4ECC-889D-3A67D8F28AD9}">
      <dgm:prSet/>
      <dgm:spPr/>
      <dgm:t>
        <a:bodyPr/>
        <a:lstStyle/>
        <a:p>
          <a:endParaRPr lang="en-US"/>
        </a:p>
      </dgm:t>
    </dgm:pt>
    <dgm:pt modelId="{165A9171-8D01-4796-85E5-D158B24789A8}" type="sibTrans" cxnId="{3D5C509B-BA7C-4ECC-889D-3A67D8F28AD9}">
      <dgm:prSet/>
      <dgm:spPr/>
      <dgm:t>
        <a:bodyPr/>
        <a:lstStyle/>
        <a:p>
          <a:endParaRPr lang="en-US"/>
        </a:p>
      </dgm:t>
    </dgm:pt>
    <dgm:pt modelId="{5E3D914B-9C44-481D-96B6-205C724E02C9}">
      <dgm:prSet phldrT="[Text]" custT="1"/>
      <dgm:spPr/>
      <dgm:t>
        <a:bodyPr/>
        <a:lstStyle/>
        <a:p>
          <a:r>
            <a:rPr lang="en-US" sz="1800" b="0" dirty="0">
              <a:latin typeface="TH SarabunPSK" panose="020B0500040200020003" pitchFamily="34" charset="-34"/>
              <a:cs typeface="TH SarabunPSK" panose="020B0500040200020003" pitchFamily="34" charset="-34"/>
            </a:rPr>
            <a:t>Physiology</a:t>
          </a:r>
        </a:p>
      </dgm:t>
    </dgm:pt>
    <dgm:pt modelId="{1E48D1B7-44ED-48DD-9153-64967BB626E1}" type="parTrans" cxnId="{4505A7FD-1DFF-4BA0-980F-57DFA1DF8FF3}">
      <dgm:prSet/>
      <dgm:spPr/>
      <dgm:t>
        <a:bodyPr/>
        <a:lstStyle/>
        <a:p>
          <a:endParaRPr lang="en-US"/>
        </a:p>
      </dgm:t>
    </dgm:pt>
    <dgm:pt modelId="{BD3B406E-DB0F-4B95-9F8F-84986A7B72A6}" type="sibTrans" cxnId="{4505A7FD-1DFF-4BA0-980F-57DFA1DF8FF3}">
      <dgm:prSet/>
      <dgm:spPr/>
      <dgm:t>
        <a:bodyPr/>
        <a:lstStyle/>
        <a:p>
          <a:endParaRPr lang="en-US"/>
        </a:p>
      </dgm:t>
    </dgm:pt>
    <dgm:pt modelId="{57FE5643-CA65-45EA-842F-56AB3A6A4CB2}">
      <dgm:prSet phldrT="[Text]" custT="1"/>
      <dgm:spPr/>
      <dgm:t>
        <a:bodyPr/>
        <a:lstStyle/>
        <a:p>
          <a:r>
            <a:rPr lang="en-US" sz="1800" b="0" dirty="0">
              <a:latin typeface="TH SarabunPSK" panose="020B0500040200020003" pitchFamily="34" charset="-34"/>
              <a:cs typeface="TH SarabunPSK" panose="020B0500040200020003" pitchFamily="34" charset="-34"/>
            </a:rPr>
            <a:t>Robot structure</a:t>
          </a:r>
        </a:p>
      </dgm:t>
    </dgm:pt>
    <dgm:pt modelId="{EBB0B6FB-D07D-44F0-987A-05AD4A9D3CF2}" type="parTrans" cxnId="{0B293078-5F59-4D2A-9C27-A9A87E37A129}">
      <dgm:prSet/>
      <dgm:spPr/>
      <dgm:t>
        <a:bodyPr/>
        <a:lstStyle/>
        <a:p>
          <a:endParaRPr lang="en-US"/>
        </a:p>
      </dgm:t>
    </dgm:pt>
    <dgm:pt modelId="{9D5C97B6-478E-4211-90BC-3B494062F7DB}" type="sibTrans" cxnId="{0B293078-5F59-4D2A-9C27-A9A87E37A129}">
      <dgm:prSet/>
      <dgm:spPr/>
      <dgm:t>
        <a:bodyPr/>
        <a:lstStyle/>
        <a:p>
          <a:endParaRPr lang="en-US"/>
        </a:p>
      </dgm:t>
    </dgm:pt>
    <dgm:pt modelId="{B44FAEE4-DB94-48F2-9C6E-01BE56EF48D4}">
      <dgm:prSet phldrT="[Text]" custT="1"/>
      <dgm:spPr/>
      <dgm:t>
        <a:bodyPr/>
        <a:lstStyle/>
        <a:p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Design</a:t>
          </a:r>
          <a:b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and</a:t>
          </a:r>
          <a:b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dirty="0">
              <a:latin typeface="TH SarabunPSK" panose="020B0500040200020003" pitchFamily="34" charset="-34"/>
              <a:cs typeface="TH SarabunPSK" panose="020B0500040200020003" pitchFamily="34" charset="-34"/>
            </a:rPr>
            <a:t>Simulation</a:t>
          </a:r>
        </a:p>
      </dgm:t>
    </dgm:pt>
    <dgm:pt modelId="{4A403304-9EF7-43A2-BE5B-D6A37B9641E7}" type="parTrans" cxnId="{D6109872-AB98-41A2-88A9-854864C3CB62}">
      <dgm:prSet/>
      <dgm:spPr/>
      <dgm:t>
        <a:bodyPr/>
        <a:lstStyle/>
        <a:p>
          <a:endParaRPr lang="en-US"/>
        </a:p>
      </dgm:t>
    </dgm:pt>
    <dgm:pt modelId="{0577C56B-8CFF-48B8-87E8-9C54ACEEB212}" type="sibTrans" cxnId="{D6109872-AB98-41A2-88A9-854864C3CB62}">
      <dgm:prSet/>
      <dgm:spPr/>
      <dgm:t>
        <a:bodyPr/>
        <a:lstStyle/>
        <a:p>
          <a:endParaRPr lang="en-US"/>
        </a:p>
      </dgm:t>
    </dgm:pt>
    <dgm:pt modelId="{A530D500-EB31-4E8B-BE7E-366E34703478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Software Diagram</a:t>
          </a:r>
        </a:p>
      </dgm:t>
    </dgm:pt>
    <dgm:pt modelId="{E6654C28-8B94-40A6-BC17-3E31A8F6EDDE}" type="parTrans" cxnId="{64BD185D-2A48-433D-84B3-4201E6E2559F}">
      <dgm:prSet/>
      <dgm:spPr/>
      <dgm:t>
        <a:bodyPr/>
        <a:lstStyle/>
        <a:p>
          <a:endParaRPr lang="en-US"/>
        </a:p>
      </dgm:t>
    </dgm:pt>
    <dgm:pt modelId="{C932B460-959D-4E39-943B-7B4F6CCF09C4}" type="sibTrans" cxnId="{64BD185D-2A48-433D-84B3-4201E6E2559F}">
      <dgm:prSet/>
      <dgm:spPr/>
      <dgm:t>
        <a:bodyPr/>
        <a:lstStyle/>
        <a:p>
          <a:endParaRPr lang="en-US"/>
        </a:p>
      </dgm:t>
    </dgm:pt>
    <dgm:pt modelId="{4872DA45-D7C4-4796-A4FF-BAC621829C62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Robot Skeleton</a:t>
          </a:r>
        </a:p>
      </dgm:t>
    </dgm:pt>
    <dgm:pt modelId="{610E46FA-6B9B-477F-A108-B8F7BC8BA99E}" type="parTrans" cxnId="{FCE96598-59DF-400C-9D7A-58F021C838ED}">
      <dgm:prSet/>
      <dgm:spPr/>
      <dgm:t>
        <a:bodyPr/>
        <a:lstStyle/>
        <a:p>
          <a:endParaRPr lang="en-US"/>
        </a:p>
      </dgm:t>
    </dgm:pt>
    <dgm:pt modelId="{E30522A7-7967-4CBD-B8B4-9D5D23B5F7EA}" type="sibTrans" cxnId="{FCE96598-59DF-400C-9D7A-58F021C838ED}">
      <dgm:prSet/>
      <dgm:spPr/>
      <dgm:t>
        <a:bodyPr/>
        <a:lstStyle/>
        <a:p>
          <a:endParaRPr lang="en-US"/>
        </a:p>
      </dgm:t>
    </dgm:pt>
    <dgm:pt modelId="{F6E62510-5042-4FCE-B4B5-62D81B9D1419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CAD 3D Model</a:t>
          </a:r>
        </a:p>
      </dgm:t>
    </dgm:pt>
    <dgm:pt modelId="{FC96FE2C-EA05-4DB1-8667-A9B38A7001F8}" type="parTrans" cxnId="{BA473A6B-4A6D-495E-BBE5-E88A06166378}">
      <dgm:prSet/>
      <dgm:spPr/>
      <dgm:t>
        <a:bodyPr/>
        <a:lstStyle/>
        <a:p>
          <a:endParaRPr lang="en-US"/>
        </a:p>
      </dgm:t>
    </dgm:pt>
    <dgm:pt modelId="{B21CE1DD-AF00-481A-B870-FC2A36657075}" type="sibTrans" cxnId="{BA473A6B-4A6D-495E-BBE5-E88A06166378}">
      <dgm:prSet/>
      <dgm:spPr/>
      <dgm:t>
        <a:bodyPr/>
        <a:lstStyle/>
        <a:p>
          <a:endParaRPr lang="en-US"/>
        </a:p>
      </dgm:t>
    </dgm:pt>
    <dgm:pt modelId="{75C03B4C-041A-41BC-BA2D-20703566558B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Mechanical build</a:t>
          </a:r>
        </a:p>
      </dgm:t>
    </dgm:pt>
    <dgm:pt modelId="{CF0976EA-5A5A-4AEC-9111-0712F23A9640}" type="parTrans" cxnId="{A67F6ACB-50C9-4D65-8273-A67CD757DE32}">
      <dgm:prSet/>
      <dgm:spPr/>
      <dgm:t>
        <a:bodyPr/>
        <a:lstStyle/>
        <a:p>
          <a:endParaRPr lang="en-US"/>
        </a:p>
      </dgm:t>
    </dgm:pt>
    <dgm:pt modelId="{E6599C65-A528-471F-9E0E-35D287C0C8CC}" type="sibTrans" cxnId="{A67F6ACB-50C9-4D65-8273-A67CD757DE32}">
      <dgm:prSet/>
      <dgm:spPr/>
      <dgm:t>
        <a:bodyPr/>
        <a:lstStyle/>
        <a:p>
          <a:endParaRPr lang="en-US"/>
        </a:p>
      </dgm:t>
    </dgm:pt>
    <dgm:pt modelId="{3A28C414-55AE-406D-B2F5-116B9E161FED}" type="pres">
      <dgm:prSet presAssocID="{75B12902-B639-47CD-998D-F0D90601F6B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F4FEFED-23A3-4874-8580-55FFF6534F14}" type="pres">
      <dgm:prSet presAssocID="{A0D5E282-996A-4CAA-BEC8-D6AB589A7931}" presName="Accent5" presStyleCnt="0"/>
      <dgm:spPr/>
    </dgm:pt>
    <dgm:pt modelId="{314E6A9D-F58E-4093-AD97-A872655C59A8}" type="pres">
      <dgm:prSet presAssocID="{A0D5E282-996A-4CAA-BEC8-D6AB589A7931}" presName="Accent" presStyleLbl="node1" presStyleIdx="0" presStyleCnt="5"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C517A354-F289-4F6B-B714-0034A53CB388}" type="pres">
      <dgm:prSet presAssocID="{A0D5E282-996A-4CAA-BEC8-D6AB589A7931}" presName="ParentBackground5" presStyleCnt="0"/>
      <dgm:spPr/>
    </dgm:pt>
    <dgm:pt modelId="{26F51DE3-2416-4B9A-91EA-E8E449F17867}" type="pres">
      <dgm:prSet presAssocID="{A0D5E282-996A-4CAA-BEC8-D6AB589A7931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36CD25E3-3C2F-429F-B071-1904DAABC235}" type="pres">
      <dgm:prSet presAssocID="{A0D5E282-996A-4CAA-BEC8-D6AB589A7931}" presName="Child5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317B3-4EB8-48C2-96E2-9B53251110B3}" type="pres">
      <dgm:prSet presAssocID="{A0D5E282-996A-4CAA-BEC8-D6AB589A7931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DA05B-0EFC-4D3B-9B80-FC7D08447067}" type="pres">
      <dgm:prSet presAssocID="{C537A427-019B-4E3B-95BC-98C0CD0F769E}" presName="Accent4" presStyleCnt="0"/>
      <dgm:spPr/>
    </dgm:pt>
    <dgm:pt modelId="{0B452944-E202-45A2-BE53-3D1E072620EB}" type="pres">
      <dgm:prSet presAssocID="{C537A427-019B-4E3B-95BC-98C0CD0F769E}" presName="Accent" presStyleLbl="node1" presStyleIdx="1" presStyleCnt="5"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741B9166-2EA5-476D-A926-BB535DB21F82}" type="pres">
      <dgm:prSet presAssocID="{C537A427-019B-4E3B-95BC-98C0CD0F769E}" presName="ParentBackground4" presStyleCnt="0"/>
      <dgm:spPr/>
    </dgm:pt>
    <dgm:pt modelId="{C8450B18-C54C-415E-8747-2361286BE7AF}" type="pres">
      <dgm:prSet presAssocID="{C537A427-019B-4E3B-95BC-98C0CD0F769E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0DB21714-4152-4AEE-B97E-2F16AEB3724C}" type="pres">
      <dgm:prSet presAssocID="{C537A427-019B-4E3B-95BC-98C0CD0F769E}" presName="Child4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A21F7-0EF8-4D1A-B3FD-3EBE218C2B92}" type="pres">
      <dgm:prSet presAssocID="{C537A427-019B-4E3B-95BC-98C0CD0F769E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1DCCA-B9DF-4CD8-B3EC-B99921EF8452}" type="pres">
      <dgm:prSet presAssocID="{57C7B9E9-76B2-4F97-85D2-471822217B4E}" presName="Accent3" presStyleCnt="0"/>
      <dgm:spPr/>
    </dgm:pt>
    <dgm:pt modelId="{3BEF89FB-33CB-4F85-978B-073BB177CB42}" type="pres">
      <dgm:prSet presAssocID="{57C7B9E9-76B2-4F97-85D2-471822217B4E}" presName="Accent" presStyleLbl="node1" presStyleIdx="2" presStyleCnt="5"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B5C31003-C1F7-4C9B-AE7B-A12B949337B3}" type="pres">
      <dgm:prSet presAssocID="{57C7B9E9-76B2-4F97-85D2-471822217B4E}" presName="ParentBackground3" presStyleCnt="0"/>
      <dgm:spPr/>
    </dgm:pt>
    <dgm:pt modelId="{5FD38B43-974C-48EE-8FB8-7D8464D09237}" type="pres">
      <dgm:prSet presAssocID="{57C7B9E9-76B2-4F97-85D2-471822217B4E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396AE6CF-B411-406C-A1A0-48C27BC0DADC}" type="pres">
      <dgm:prSet presAssocID="{57C7B9E9-76B2-4F97-85D2-471822217B4E}" presName="Child3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6DD21-4DA8-4756-A79E-DEDA10EFE3E1}" type="pres">
      <dgm:prSet presAssocID="{57C7B9E9-76B2-4F97-85D2-471822217B4E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D6A1F-1210-49A2-A412-AFD93F92DF0D}" type="pres">
      <dgm:prSet presAssocID="{B44FAEE4-DB94-48F2-9C6E-01BE56EF48D4}" presName="Accent2" presStyleCnt="0"/>
      <dgm:spPr/>
    </dgm:pt>
    <dgm:pt modelId="{C5C7721D-5A17-4204-899B-C41F5275880F}" type="pres">
      <dgm:prSet presAssocID="{B44FAEE4-DB94-48F2-9C6E-01BE56EF48D4}" presName="Accent" presStyleLbl="node1" presStyleIdx="3" presStyleCnt="5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BD94F689-0444-4798-B818-70971181D074}" type="pres">
      <dgm:prSet presAssocID="{B44FAEE4-DB94-48F2-9C6E-01BE56EF48D4}" presName="ParentBackground2" presStyleCnt="0"/>
      <dgm:spPr/>
    </dgm:pt>
    <dgm:pt modelId="{B1FAC3EB-86BF-4A16-9719-2F023EBFCB5B}" type="pres">
      <dgm:prSet presAssocID="{B44FAEE4-DB94-48F2-9C6E-01BE56EF48D4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7A88A773-E32B-4A04-99EA-B3DA8D785A9D}" type="pres">
      <dgm:prSet presAssocID="{B44FAEE4-DB94-48F2-9C6E-01BE56EF48D4}" presName="Child2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6AAA-9D64-49A3-9188-00F959D7197D}" type="pres">
      <dgm:prSet presAssocID="{B44FAEE4-DB94-48F2-9C6E-01BE56EF48D4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2C97F-E41B-4781-99BC-E688E1A7A50A}" type="pres">
      <dgm:prSet presAssocID="{5039FD47-D9DC-445C-9EE1-932CF75E3FBB}" presName="Accent1" presStyleCnt="0"/>
      <dgm:spPr/>
    </dgm:pt>
    <dgm:pt modelId="{605EE2CF-C861-4818-A8DB-218378D3C223}" type="pres">
      <dgm:prSet presAssocID="{5039FD47-D9DC-445C-9EE1-932CF75E3FBB}" presName="Accent" presStyleLbl="node1" presStyleIdx="4" presStyleCnt="5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E7406CD-033F-4171-8443-7E728AF8EF88}" type="pres">
      <dgm:prSet presAssocID="{5039FD47-D9DC-445C-9EE1-932CF75E3FBB}" presName="ParentBackground1" presStyleCnt="0"/>
      <dgm:spPr/>
    </dgm:pt>
    <dgm:pt modelId="{5BDB21F4-CA4E-4FFC-B0D8-F7A0BDEF7976}" type="pres">
      <dgm:prSet presAssocID="{5039FD47-D9DC-445C-9EE1-932CF75E3FBB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F1EEE310-8BE3-4CFF-93FE-4575C60C72E2}" type="pres">
      <dgm:prSet presAssocID="{5039FD47-D9DC-445C-9EE1-932CF75E3FBB}" presName="Child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AB322-41B8-417E-B8CE-CE8A39C2E430}" type="pres">
      <dgm:prSet presAssocID="{5039FD47-D9DC-445C-9EE1-932CF75E3FBB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F1F244-0100-44AE-91DB-B8343F18D2F5}" type="presOf" srcId="{5E3D914B-9C44-481D-96B6-205C724E02C9}" destId="{F1EEE310-8BE3-4CFF-93FE-4575C60C72E2}" srcOrd="0" destOrd="0" presId="urn:microsoft.com/office/officeart/2011/layout/CircleProcess"/>
    <dgm:cxn modelId="{FCE96598-59DF-400C-9D7A-58F021C838ED}" srcId="{B44FAEE4-DB94-48F2-9C6E-01BE56EF48D4}" destId="{4872DA45-D7C4-4796-A4FF-BAC621829C62}" srcOrd="1" destOrd="0" parTransId="{610E46FA-6B9B-477F-A108-B8F7BC8BA99E}" sibTransId="{E30522A7-7967-4CBD-B8B4-9D5D23B5F7EA}"/>
    <dgm:cxn modelId="{A67F6ACB-50C9-4D65-8273-A67CD757DE32}" srcId="{57C7B9E9-76B2-4F97-85D2-471822217B4E}" destId="{75C03B4C-041A-41BC-BA2D-20703566558B}" srcOrd="1" destOrd="0" parTransId="{CF0976EA-5A5A-4AEC-9111-0712F23A9640}" sibTransId="{E6599C65-A528-471F-9E0E-35D287C0C8CC}"/>
    <dgm:cxn modelId="{EF56E025-B016-45B4-B072-EDC1C4BDE7A8}" type="presOf" srcId="{28D008E8-B587-40B4-B02B-2B1063BF276E}" destId="{36CD25E3-3C2F-429F-B071-1904DAABC235}" srcOrd="0" destOrd="0" presId="urn:microsoft.com/office/officeart/2011/layout/CircleProcess"/>
    <dgm:cxn modelId="{8E863134-BECA-47FC-B5AA-A11F010B6CB1}" srcId="{57C7B9E9-76B2-4F97-85D2-471822217B4E}" destId="{695505DC-0D0A-4F07-BB8D-C8CC7007D15D}" srcOrd="0" destOrd="0" parTransId="{0CE2BEEF-2020-4DD9-8113-05A75FB2C5A3}" sibTransId="{324EF389-0F03-4DF5-9620-A0BC5BC58133}"/>
    <dgm:cxn modelId="{A30BFEBC-2AFD-4881-844B-A21D74D346A1}" type="presOf" srcId="{A530D500-EB31-4E8B-BE7E-366E34703478}" destId="{7A88A773-E32B-4A04-99EA-B3DA8D785A9D}" srcOrd="0" destOrd="0" presId="urn:microsoft.com/office/officeart/2011/layout/CircleProcess"/>
    <dgm:cxn modelId="{D6109872-AB98-41A2-88A9-854864C3CB62}" srcId="{75B12902-B639-47CD-998D-F0D90601F6B2}" destId="{B44FAEE4-DB94-48F2-9C6E-01BE56EF48D4}" srcOrd="1" destOrd="0" parTransId="{4A403304-9EF7-43A2-BE5B-D6A37B9641E7}" sibTransId="{0577C56B-8CFF-48B8-87E8-9C54ACEEB212}"/>
    <dgm:cxn modelId="{E3512925-96F2-431E-892F-5FF905CDBB0E}" type="presOf" srcId="{59CFF118-FB81-42DB-91DD-DA9E82490D06}" destId="{0DB21714-4152-4AEE-B97E-2F16AEB3724C}" srcOrd="0" destOrd="0" presId="urn:microsoft.com/office/officeart/2011/layout/CircleProcess"/>
    <dgm:cxn modelId="{1926E40B-540B-473B-8AB4-E3B0D85A7257}" srcId="{A0D5E282-996A-4CAA-BEC8-D6AB589A7931}" destId="{28D008E8-B587-40B4-B02B-2B1063BF276E}" srcOrd="0" destOrd="0" parTransId="{03CC9F7F-CF32-4664-91AA-FF694849130A}" sibTransId="{A7AE0FB5-A7CF-441C-A1CC-F6F86453E13C}"/>
    <dgm:cxn modelId="{4505A7FD-1DFF-4BA0-980F-57DFA1DF8FF3}" srcId="{5039FD47-D9DC-445C-9EE1-932CF75E3FBB}" destId="{5E3D914B-9C44-481D-96B6-205C724E02C9}" srcOrd="0" destOrd="0" parTransId="{1E48D1B7-44ED-48DD-9153-64967BB626E1}" sibTransId="{BD3B406E-DB0F-4B95-9F8F-84986A7B72A6}"/>
    <dgm:cxn modelId="{A6BFE65F-DAEF-4A0A-B541-BCFB98DF6D69}" type="presOf" srcId="{57C7B9E9-76B2-4F97-85D2-471822217B4E}" destId="{5FD38B43-974C-48EE-8FB8-7D8464D09237}" srcOrd="0" destOrd="0" presId="urn:microsoft.com/office/officeart/2011/layout/CircleProcess"/>
    <dgm:cxn modelId="{99F58D29-92A3-47EC-8B3F-2AC45BDF2357}" type="presOf" srcId="{B44FAEE4-DB94-48F2-9C6E-01BE56EF48D4}" destId="{B1FAC3EB-86BF-4A16-9719-2F023EBFCB5B}" srcOrd="0" destOrd="0" presId="urn:microsoft.com/office/officeart/2011/layout/CircleProcess"/>
    <dgm:cxn modelId="{15989333-CE13-4033-90B7-F720A843ABBA}" type="presOf" srcId="{F6E62510-5042-4FCE-B4B5-62D81B9D1419}" destId="{7A88A773-E32B-4A04-99EA-B3DA8D785A9D}" srcOrd="0" destOrd="2" presId="urn:microsoft.com/office/officeart/2011/layout/CircleProcess"/>
    <dgm:cxn modelId="{3D5C509B-BA7C-4ECC-889D-3A67D8F28AD9}" srcId="{75B12902-B639-47CD-998D-F0D90601F6B2}" destId="{5039FD47-D9DC-445C-9EE1-932CF75E3FBB}" srcOrd="0" destOrd="0" parTransId="{6623F222-A295-4B63-8943-E1A19BD33082}" sibTransId="{165A9171-8D01-4796-85E5-D158B24789A8}"/>
    <dgm:cxn modelId="{61248504-0BC8-48E0-A020-FEF2785452CC}" type="presOf" srcId="{695505DC-0D0A-4F07-BB8D-C8CC7007D15D}" destId="{396AE6CF-B411-406C-A1A0-48C27BC0DADC}" srcOrd="0" destOrd="0" presId="urn:microsoft.com/office/officeart/2011/layout/CircleProcess"/>
    <dgm:cxn modelId="{F05905B5-5653-4AC0-9A02-80311001101E}" type="presOf" srcId="{A0D5E282-996A-4CAA-BEC8-D6AB589A7931}" destId="{26F51DE3-2416-4B9A-91EA-E8E449F17867}" srcOrd="0" destOrd="0" presId="urn:microsoft.com/office/officeart/2011/layout/CircleProcess"/>
    <dgm:cxn modelId="{2648DB78-F6B7-4169-B546-AF0084BEA1DB}" type="presOf" srcId="{C537A427-019B-4E3B-95BC-98C0CD0F769E}" destId="{ACDA21F7-0EF8-4D1A-B3FD-3EBE218C2B92}" srcOrd="1" destOrd="0" presId="urn:microsoft.com/office/officeart/2011/layout/CircleProcess"/>
    <dgm:cxn modelId="{C3F25C54-BCA5-4BA4-9613-E2AA951BE94E}" type="presOf" srcId="{57FE5643-CA65-45EA-842F-56AB3A6A4CB2}" destId="{F1EEE310-8BE3-4CFF-93FE-4575C60C72E2}" srcOrd="0" destOrd="1" presId="urn:microsoft.com/office/officeart/2011/layout/CircleProcess"/>
    <dgm:cxn modelId="{66C85D18-77EA-42AD-93B3-F879636A6E81}" type="presOf" srcId="{75B12902-B639-47CD-998D-F0D90601F6B2}" destId="{3A28C414-55AE-406D-B2F5-116B9E161FED}" srcOrd="0" destOrd="0" presId="urn:microsoft.com/office/officeart/2011/layout/CircleProcess"/>
    <dgm:cxn modelId="{0B293078-5F59-4D2A-9C27-A9A87E37A129}" srcId="{5039FD47-D9DC-445C-9EE1-932CF75E3FBB}" destId="{57FE5643-CA65-45EA-842F-56AB3A6A4CB2}" srcOrd="1" destOrd="0" parTransId="{EBB0B6FB-D07D-44F0-987A-05AD4A9D3CF2}" sibTransId="{9D5C97B6-478E-4211-90BC-3B494062F7DB}"/>
    <dgm:cxn modelId="{64BD185D-2A48-433D-84B3-4201E6E2559F}" srcId="{B44FAEE4-DB94-48F2-9C6E-01BE56EF48D4}" destId="{A530D500-EB31-4E8B-BE7E-366E34703478}" srcOrd="0" destOrd="0" parTransId="{E6654C28-8B94-40A6-BC17-3E31A8F6EDDE}" sibTransId="{C932B460-959D-4E39-943B-7B4F6CCF09C4}"/>
    <dgm:cxn modelId="{0A87A151-3D04-48AC-9DD9-C7828BD18E89}" type="presOf" srcId="{75C03B4C-041A-41BC-BA2D-20703566558B}" destId="{396AE6CF-B411-406C-A1A0-48C27BC0DADC}" srcOrd="0" destOrd="1" presId="urn:microsoft.com/office/officeart/2011/layout/CircleProcess"/>
    <dgm:cxn modelId="{F10021BE-6BED-4C69-98A0-32D60F7C5196}" type="presOf" srcId="{4872DA45-D7C4-4796-A4FF-BAC621829C62}" destId="{7A88A773-E32B-4A04-99EA-B3DA8D785A9D}" srcOrd="0" destOrd="1" presId="urn:microsoft.com/office/officeart/2011/layout/CircleProcess"/>
    <dgm:cxn modelId="{BA473A6B-4A6D-495E-BBE5-E88A06166378}" srcId="{B44FAEE4-DB94-48F2-9C6E-01BE56EF48D4}" destId="{F6E62510-5042-4FCE-B4B5-62D81B9D1419}" srcOrd="2" destOrd="0" parTransId="{FC96FE2C-EA05-4DB1-8667-A9B38A7001F8}" sibTransId="{B21CE1DD-AF00-481A-B870-FC2A36657075}"/>
    <dgm:cxn modelId="{222B0737-26E4-4EA2-A638-78961E4CB1EC}" type="presOf" srcId="{B44FAEE4-DB94-48F2-9C6E-01BE56EF48D4}" destId="{4C296AAA-9D64-49A3-9188-00F959D7197D}" srcOrd="1" destOrd="0" presId="urn:microsoft.com/office/officeart/2011/layout/CircleProcess"/>
    <dgm:cxn modelId="{61C2BBD0-F28F-4B23-8851-DEF561A2690D}" srcId="{75B12902-B639-47CD-998D-F0D90601F6B2}" destId="{57C7B9E9-76B2-4F97-85D2-471822217B4E}" srcOrd="2" destOrd="0" parTransId="{03B1578A-80D6-4808-945E-8A7DCFBD5331}" sibTransId="{680E8856-C953-431A-9631-DBA3F5B8480C}"/>
    <dgm:cxn modelId="{065670A2-E46A-4D92-894D-3E43C8884860}" type="presOf" srcId="{A0D5E282-996A-4CAA-BEC8-D6AB589A7931}" destId="{3E2317B3-4EB8-48C2-96E2-9B53251110B3}" srcOrd="1" destOrd="0" presId="urn:microsoft.com/office/officeart/2011/layout/CircleProcess"/>
    <dgm:cxn modelId="{C78F57F0-9DCD-4FF6-B1C0-1ED1874FC291}" srcId="{75B12902-B639-47CD-998D-F0D90601F6B2}" destId="{A0D5E282-996A-4CAA-BEC8-D6AB589A7931}" srcOrd="4" destOrd="0" parTransId="{6CEAB8E2-50B4-4E3B-AEC9-78654B2DD589}" sibTransId="{AAADB96D-D5B4-49BE-BA1C-E57618600DF3}"/>
    <dgm:cxn modelId="{4055F63E-AE8A-441D-B1BA-07C53D09A9C3}" type="presOf" srcId="{5039FD47-D9DC-445C-9EE1-932CF75E3FBB}" destId="{5BDB21F4-CA4E-4FFC-B0D8-F7A0BDEF7976}" srcOrd="0" destOrd="0" presId="urn:microsoft.com/office/officeart/2011/layout/CircleProcess"/>
    <dgm:cxn modelId="{95250D2F-8169-4C6F-8B4F-40A27F74D67F}" srcId="{C537A427-019B-4E3B-95BC-98C0CD0F769E}" destId="{59CFF118-FB81-42DB-91DD-DA9E82490D06}" srcOrd="0" destOrd="0" parTransId="{2CD4C104-AE69-46E2-80FF-D5FBF1895B82}" sibTransId="{4D29A496-8B3B-4A00-B278-B402583697AF}"/>
    <dgm:cxn modelId="{C2602E67-9D6A-4D42-BE2F-F20FB86FAAAE}" type="presOf" srcId="{57C7B9E9-76B2-4F97-85D2-471822217B4E}" destId="{5EC6DD21-4DA8-4756-A79E-DEDA10EFE3E1}" srcOrd="1" destOrd="0" presId="urn:microsoft.com/office/officeart/2011/layout/CircleProcess"/>
    <dgm:cxn modelId="{62A96F1F-24A2-435C-A098-DC29D8C20615}" type="presOf" srcId="{5039FD47-D9DC-445C-9EE1-932CF75E3FBB}" destId="{B80AB322-41B8-417E-B8CE-CE8A39C2E430}" srcOrd="1" destOrd="0" presId="urn:microsoft.com/office/officeart/2011/layout/CircleProcess"/>
    <dgm:cxn modelId="{B1CCDE13-1C7B-4477-A2E2-38EE59D51F5B}" type="presOf" srcId="{C537A427-019B-4E3B-95BC-98C0CD0F769E}" destId="{C8450B18-C54C-415E-8747-2361286BE7AF}" srcOrd="0" destOrd="0" presId="urn:microsoft.com/office/officeart/2011/layout/CircleProcess"/>
    <dgm:cxn modelId="{C90577AF-7957-4797-9D7B-F6FC903C4217}" srcId="{75B12902-B639-47CD-998D-F0D90601F6B2}" destId="{C537A427-019B-4E3B-95BC-98C0CD0F769E}" srcOrd="3" destOrd="0" parTransId="{CE9CA867-178F-4689-ACFE-1F382C40C12D}" sibTransId="{B321A8A9-B5E6-45A3-BBEE-5F6B120A50F1}"/>
    <dgm:cxn modelId="{CF0E8C72-9E74-4C2A-9644-0444A234CC1A}" type="presParOf" srcId="{3A28C414-55AE-406D-B2F5-116B9E161FED}" destId="{9F4FEFED-23A3-4874-8580-55FFF6534F14}" srcOrd="0" destOrd="0" presId="urn:microsoft.com/office/officeart/2011/layout/CircleProcess"/>
    <dgm:cxn modelId="{63A748F3-7C1C-46B0-A64D-E796AC38A2DA}" type="presParOf" srcId="{9F4FEFED-23A3-4874-8580-55FFF6534F14}" destId="{314E6A9D-F58E-4093-AD97-A872655C59A8}" srcOrd="0" destOrd="0" presId="urn:microsoft.com/office/officeart/2011/layout/CircleProcess"/>
    <dgm:cxn modelId="{1FAB5440-E489-491C-A0E0-E5CD217057AE}" type="presParOf" srcId="{3A28C414-55AE-406D-B2F5-116B9E161FED}" destId="{C517A354-F289-4F6B-B714-0034A53CB388}" srcOrd="1" destOrd="0" presId="urn:microsoft.com/office/officeart/2011/layout/CircleProcess"/>
    <dgm:cxn modelId="{B9D4BBAC-C8F3-42E1-A9DA-19AB208E5563}" type="presParOf" srcId="{C517A354-F289-4F6B-B714-0034A53CB388}" destId="{26F51DE3-2416-4B9A-91EA-E8E449F17867}" srcOrd="0" destOrd="0" presId="urn:microsoft.com/office/officeart/2011/layout/CircleProcess"/>
    <dgm:cxn modelId="{27253C75-AA76-4D97-8ED5-D0E25384E9E4}" type="presParOf" srcId="{3A28C414-55AE-406D-B2F5-116B9E161FED}" destId="{36CD25E3-3C2F-429F-B071-1904DAABC235}" srcOrd="2" destOrd="0" presId="urn:microsoft.com/office/officeart/2011/layout/CircleProcess"/>
    <dgm:cxn modelId="{862E0125-4635-4A0C-93C1-B2F9CE7823E3}" type="presParOf" srcId="{3A28C414-55AE-406D-B2F5-116B9E161FED}" destId="{3E2317B3-4EB8-48C2-96E2-9B53251110B3}" srcOrd="3" destOrd="0" presId="urn:microsoft.com/office/officeart/2011/layout/CircleProcess"/>
    <dgm:cxn modelId="{7D083EFD-CB74-4A6B-9BEB-DD7CB37A5C68}" type="presParOf" srcId="{3A28C414-55AE-406D-B2F5-116B9E161FED}" destId="{F68DA05B-0EFC-4D3B-9B80-FC7D08447067}" srcOrd="4" destOrd="0" presId="urn:microsoft.com/office/officeart/2011/layout/CircleProcess"/>
    <dgm:cxn modelId="{DFB5FA17-207C-48AF-8B4B-D2EA8443E85A}" type="presParOf" srcId="{F68DA05B-0EFC-4D3B-9B80-FC7D08447067}" destId="{0B452944-E202-45A2-BE53-3D1E072620EB}" srcOrd="0" destOrd="0" presId="urn:microsoft.com/office/officeart/2011/layout/CircleProcess"/>
    <dgm:cxn modelId="{58FB8982-F099-44B4-AFEC-ED6C45378DC3}" type="presParOf" srcId="{3A28C414-55AE-406D-B2F5-116B9E161FED}" destId="{741B9166-2EA5-476D-A926-BB535DB21F82}" srcOrd="5" destOrd="0" presId="urn:microsoft.com/office/officeart/2011/layout/CircleProcess"/>
    <dgm:cxn modelId="{BEB90C2B-84E3-41E1-88C5-3FF5FB0CB6E9}" type="presParOf" srcId="{741B9166-2EA5-476D-A926-BB535DB21F82}" destId="{C8450B18-C54C-415E-8747-2361286BE7AF}" srcOrd="0" destOrd="0" presId="urn:microsoft.com/office/officeart/2011/layout/CircleProcess"/>
    <dgm:cxn modelId="{B6CA92B3-1368-4495-BD84-B008C3609CD5}" type="presParOf" srcId="{3A28C414-55AE-406D-B2F5-116B9E161FED}" destId="{0DB21714-4152-4AEE-B97E-2F16AEB3724C}" srcOrd="6" destOrd="0" presId="urn:microsoft.com/office/officeart/2011/layout/CircleProcess"/>
    <dgm:cxn modelId="{C6084F72-12CF-4C3A-B5CD-894B35D8BF1B}" type="presParOf" srcId="{3A28C414-55AE-406D-B2F5-116B9E161FED}" destId="{ACDA21F7-0EF8-4D1A-B3FD-3EBE218C2B92}" srcOrd="7" destOrd="0" presId="urn:microsoft.com/office/officeart/2011/layout/CircleProcess"/>
    <dgm:cxn modelId="{BABCCC2D-46D9-494C-8282-38578AB3AF69}" type="presParOf" srcId="{3A28C414-55AE-406D-B2F5-116B9E161FED}" destId="{0221DCCA-B9DF-4CD8-B3EC-B99921EF8452}" srcOrd="8" destOrd="0" presId="urn:microsoft.com/office/officeart/2011/layout/CircleProcess"/>
    <dgm:cxn modelId="{EF71A251-B558-43D1-9212-4E62191D6C65}" type="presParOf" srcId="{0221DCCA-B9DF-4CD8-B3EC-B99921EF8452}" destId="{3BEF89FB-33CB-4F85-978B-073BB177CB42}" srcOrd="0" destOrd="0" presId="urn:microsoft.com/office/officeart/2011/layout/CircleProcess"/>
    <dgm:cxn modelId="{956E0BDF-962C-4F9A-A30B-CB938A6B1E6E}" type="presParOf" srcId="{3A28C414-55AE-406D-B2F5-116B9E161FED}" destId="{B5C31003-C1F7-4C9B-AE7B-A12B949337B3}" srcOrd="9" destOrd="0" presId="urn:microsoft.com/office/officeart/2011/layout/CircleProcess"/>
    <dgm:cxn modelId="{D81AA9F2-95E0-4FFA-8888-8AF6491C834F}" type="presParOf" srcId="{B5C31003-C1F7-4C9B-AE7B-A12B949337B3}" destId="{5FD38B43-974C-48EE-8FB8-7D8464D09237}" srcOrd="0" destOrd="0" presId="urn:microsoft.com/office/officeart/2011/layout/CircleProcess"/>
    <dgm:cxn modelId="{10F26CE0-2F66-4FD2-8A73-70674090ACBB}" type="presParOf" srcId="{3A28C414-55AE-406D-B2F5-116B9E161FED}" destId="{396AE6CF-B411-406C-A1A0-48C27BC0DADC}" srcOrd="10" destOrd="0" presId="urn:microsoft.com/office/officeart/2011/layout/CircleProcess"/>
    <dgm:cxn modelId="{F95AC94F-B917-4AD5-93A7-7247404B70B6}" type="presParOf" srcId="{3A28C414-55AE-406D-B2F5-116B9E161FED}" destId="{5EC6DD21-4DA8-4756-A79E-DEDA10EFE3E1}" srcOrd="11" destOrd="0" presId="urn:microsoft.com/office/officeart/2011/layout/CircleProcess"/>
    <dgm:cxn modelId="{D1605588-C0CB-43E5-8B70-3AB041521544}" type="presParOf" srcId="{3A28C414-55AE-406D-B2F5-116B9E161FED}" destId="{11BD6A1F-1210-49A2-A412-AFD93F92DF0D}" srcOrd="12" destOrd="0" presId="urn:microsoft.com/office/officeart/2011/layout/CircleProcess"/>
    <dgm:cxn modelId="{A7C00265-C779-4250-9FCD-44022205002E}" type="presParOf" srcId="{11BD6A1F-1210-49A2-A412-AFD93F92DF0D}" destId="{C5C7721D-5A17-4204-899B-C41F5275880F}" srcOrd="0" destOrd="0" presId="urn:microsoft.com/office/officeart/2011/layout/CircleProcess"/>
    <dgm:cxn modelId="{18DCB0F8-BB4F-4EEA-B4A6-052366C3278C}" type="presParOf" srcId="{3A28C414-55AE-406D-B2F5-116B9E161FED}" destId="{BD94F689-0444-4798-B818-70971181D074}" srcOrd="13" destOrd="0" presId="urn:microsoft.com/office/officeart/2011/layout/CircleProcess"/>
    <dgm:cxn modelId="{7A176767-AF74-48D7-AB18-B93A96BB7A4A}" type="presParOf" srcId="{BD94F689-0444-4798-B818-70971181D074}" destId="{B1FAC3EB-86BF-4A16-9719-2F023EBFCB5B}" srcOrd="0" destOrd="0" presId="urn:microsoft.com/office/officeart/2011/layout/CircleProcess"/>
    <dgm:cxn modelId="{7287CD79-0CF0-4E22-A8FD-1CC93FA35A68}" type="presParOf" srcId="{3A28C414-55AE-406D-B2F5-116B9E161FED}" destId="{7A88A773-E32B-4A04-99EA-B3DA8D785A9D}" srcOrd="14" destOrd="0" presId="urn:microsoft.com/office/officeart/2011/layout/CircleProcess"/>
    <dgm:cxn modelId="{DDCB4D48-F5CC-40BA-ABFA-16C01610C633}" type="presParOf" srcId="{3A28C414-55AE-406D-B2F5-116B9E161FED}" destId="{4C296AAA-9D64-49A3-9188-00F959D7197D}" srcOrd="15" destOrd="0" presId="urn:microsoft.com/office/officeart/2011/layout/CircleProcess"/>
    <dgm:cxn modelId="{A45EB98A-676E-442A-A766-FF240901DCB5}" type="presParOf" srcId="{3A28C414-55AE-406D-B2F5-116B9E161FED}" destId="{8432C97F-E41B-4781-99BC-E688E1A7A50A}" srcOrd="16" destOrd="0" presId="urn:microsoft.com/office/officeart/2011/layout/CircleProcess"/>
    <dgm:cxn modelId="{0F412552-393A-44CF-AD47-532D8D763BA5}" type="presParOf" srcId="{8432C97F-E41B-4781-99BC-E688E1A7A50A}" destId="{605EE2CF-C861-4818-A8DB-218378D3C223}" srcOrd="0" destOrd="0" presId="urn:microsoft.com/office/officeart/2011/layout/CircleProcess"/>
    <dgm:cxn modelId="{6D5D3B2A-3E8F-4482-97C5-3B758021750F}" type="presParOf" srcId="{3A28C414-55AE-406D-B2F5-116B9E161FED}" destId="{EE7406CD-033F-4171-8443-7E728AF8EF88}" srcOrd="17" destOrd="0" presId="urn:microsoft.com/office/officeart/2011/layout/CircleProcess"/>
    <dgm:cxn modelId="{B68DF234-2724-4202-BE45-903AEF803533}" type="presParOf" srcId="{EE7406CD-033F-4171-8443-7E728AF8EF88}" destId="{5BDB21F4-CA4E-4FFC-B0D8-F7A0BDEF7976}" srcOrd="0" destOrd="0" presId="urn:microsoft.com/office/officeart/2011/layout/CircleProcess"/>
    <dgm:cxn modelId="{8319CBFB-CDF7-45CC-9FB5-55600391302E}" type="presParOf" srcId="{3A28C414-55AE-406D-B2F5-116B9E161FED}" destId="{F1EEE310-8BE3-4CFF-93FE-4575C60C72E2}" srcOrd="18" destOrd="0" presId="urn:microsoft.com/office/officeart/2011/layout/CircleProcess"/>
    <dgm:cxn modelId="{B8885EB7-0DD3-48C3-8D94-33CA1B3C85A5}" type="presParOf" srcId="{3A28C414-55AE-406D-B2F5-116B9E161FED}" destId="{B80AB322-41B8-417E-B8CE-CE8A39C2E430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E6A9D-F58E-4093-AD97-A872655C59A8}">
      <dsp:nvSpPr>
        <dsp:cNvPr id="0" name=""/>
        <dsp:cNvSpPr/>
      </dsp:nvSpPr>
      <dsp:spPr>
        <a:xfrm>
          <a:off x="7402719" y="2121321"/>
          <a:ext cx="1682940" cy="168321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51DE3-2416-4B9A-91EA-E8E449F17867}">
      <dsp:nvSpPr>
        <dsp:cNvPr id="0" name=""/>
        <dsp:cNvSpPr/>
      </dsp:nvSpPr>
      <dsp:spPr>
        <a:xfrm>
          <a:off x="7458249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Test application</a:t>
          </a:r>
        </a:p>
      </dsp:txBody>
      <dsp:txXfrm>
        <a:off x="7683059" y="2401906"/>
        <a:ext cx="1122258" cy="1122045"/>
      </dsp:txXfrm>
    </dsp:sp>
    <dsp:sp modelId="{36CD25E3-3C2F-429F-B071-1904DAABC235}">
      <dsp:nvSpPr>
        <dsp:cNvPr id="0" name=""/>
        <dsp:cNvSpPr/>
      </dsp:nvSpPr>
      <dsp:spPr>
        <a:xfrm>
          <a:off x="7458249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Walking robot</a:t>
          </a:r>
        </a:p>
      </dsp:txBody>
      <dsp:txXfrm>
        <a:off x="7458249" y="3835549"/>
        <a:ext cx="1570983" cy="922682"/>
      </dsp:txXfrm>
    </dsp:sp>
    <dsp:sp modelId="{0B452944-E202-45A2-BE53-3D1E072620EB}">
      <dsp:nvSpPr>
        <dsp:cNvPr id="0" name=""/>
        <dsp:cNvSpPr/>
      </dsp:nvSpPr>
      <dsp:spPr>
        <a:xfrm rot="2700000">
          <a:off x="5662554" y="2121408"/>
          <a:ext cx="1682745" cy="1682745"/>
        </a:xfrm>
        <a:prstGeom prst="teardrop">
          <a:avLst>
            <a:gd name="adj" fmla="val 10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50B18-C54C-415E-8747-2361286BE7AF}">
      <dsp:nvSpPr>
        <dsp:cNvPr id="0" name=""/>
        <dsp:cNvSpPr/>
      </dsp:nvSpPr>
      <dsp:spPr>
        <a:xfrm>
          <a:off x="5719778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Summarization</a:t>
          </a:r>
        </a:p>
      </dsp:txBody>
      <dsp:txXfrm>
        <a:off x="5943693" y="2401906"/>
        <a:ext cx="1122258" cy="1122045"/>
      </dsp:txXfrm>
    </dsp:sp>
    <dsp:sp modelId="{0DB21714-4152-4AEE-B97E-2F16AEB3724C}">
      <dsp:nvSpPr>
        <dsp:cNvPr id="0" name=""/>
        <dsp:cNvSpPr/>
      </dsp:nvSpPr>
      <dsp:spPr>
        <a:xfrm>
          <a:off x="5719778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Calibrate</a:t>
          </a:r>
        </a:p>
      </dsp:txBody>
      <dsp:txXfrm>
        <a:off x="5719778" y="3835549"/>
        <a:ext cx="1570983" cy="922682"/>
      </dsp:txXfrm>
    </dsp:sp>
    <dsp:sp modelId="{3BEF89FB-33CB-4F85-978B-073BB177CB42}">
      <dsp:nvSpPr>
        <dsp:cNvPr id="0" name=""/>
        <dsp:cNvSpPr/>
      </dsp:nvSpPr>
      <dsp:spPr>
        <a:xfrm rot="2700000">
          <a:off x="3924083" y="2121408"/>
          <a:ext cx="1682745" cy="1682745"/>
        </a:xfrm>
        <a:prstGeom prst="teardrop">
          <a:avLst>
            <a:gd name="adj" fmla="val 10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38B43-974C-48EE-8FB8-7D8464D09237}">
      <dsp:nvSpPr>
        <dsp:cNvPr id="0" name=""/>
        <dsp:cNvSpPr/>
      </dsp:nvSpPr>
      <dsp:spPr>
        <a:xfrm>
          <a:off x="3980412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Build</a:t>
          </a:r>
        </a:p>
      </dsp:txBody>
      <dsp:txXfrm>
        <a:off x="4204326" y="2401906"/>
        <a:ext cx="1122258" cy="1122045"/>
      </dsp:txXfrm>
    </dsp:sp>
    <dsp:sp modelId="{396AE6CF-B411-406C-A1A0-48C27BC0DADC}">
      <dsp:nvSpPr>
        <dsp:cNvPr id="0" name=""/>
        <dsp:cNvSpPr/>
      </dsp:nvSpPr>
      <dsp:spPr>
        <a:xfrm>
          <a:off x="3980412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Controller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Mechanical build</a:t>
          </a:r>
        </a:p>
      </dsp:txBody>
      <dsp:txXfrm>
        <a:off x="3980412" y="3835549"/>
        <a:ext cx="1570983" cy="922682"/>
      </dsp:txXfrm>
    </dsp:sp>
    <dsp:sp modelId="{C5C7721D-5A17-4204-899B-C41F5275880F}">
      <dsp:nvSpPr>
        <dsp:cNvPr id="0" name=""/>
        <dsp:cNvSpPr/>
      </dsp:nvSpPr>
      <dsp:spPr>
        <a:xfrm rot="2700000">
          <a:off x="2184716" y="2121408"/>
          <a:ext cx="1682745" cy="1682745"/>
        </a:xfrm>
        <a:prstGeom prst="teardrop">
          <a:avLst>
            <a:gd name="adj" fmla="val 1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AC3EB-86BF-4A16-9719-2F023EBFCB5B}">
      <dsp:nvSpPr>
        <dsp:cNvPr id="0" name=""/>
        <dsp:cNvSpPr/>
      </dsp:nvSpPr>
      <dsp:spPr>
        <a:xfrm>
          <a:off x="2241045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Design</a:t>
          </a:r>
          <a:b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and</a:t>
          </a:r>
          <a:b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Simulation</a:t>
          </a:r>
        </a:p>
      </dsp:txBody>
      <dsp:txXfrm>
        <a:off x="2465855" y="2401906"/>
        <a:ext cx="1122258" cy="1122045"/>
      </dsp:txXfrm>
    </dsp:sp>
    <dsp:sp modelId="{7A88A773-E32B-4A04-99EA-B3DA8D785A9D}">
      <dsp:nvSpPr>
        <dsp:cNvPr id="0" name=""/>
        <dsp:cNvSpPr/>
      </dsp:nvSpPr>
      <dsp:spPr>
        <a:xfrm>
          <a:off x="2241045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Software Diagram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Robot Skeleton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CAD 3D Model</a:t>
          </a:r>
        </a:p>
      </dsp:txBody>
      <dsp:txXfrm>
        <a:off x="2241045" y="3835549"/>
        <a:ext cx="1570983" cy="922682"/>
      </dsp:txXfrm>
    </dsp:sp>
    <dsp:sp modelId="{605EE2CF-C861-4818-A8DB-218378D3C223}">
      <dsp:nvSpPr>
        <dsp:cNvPr id="0" name=""/>
        <dsp:cNvSpPr/>
      </dsp:nvSpPr>
      <dsp:spPr>
        <a:xfrm rot="2700000">
          <a:off x="445349" y="2121408"/>
          <a:ext cx="1682745" cy="1682745"/>
        </a:xfrm>
        <a:prstGeom prst="teardrop">
          <a:avLst>
            <a:gd name="adj" fmla="val 1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1F4-CA4E-4FFC-B0D8-F7A0BDEF7976}">
      <dsp:nvSpPr>
        <dsp:cNvPr id="0" name=""/>
        <dsp:cNvSpPr/>
      </dsp:nvSpPr>
      <dsp:spPr>
        <a:xfrm>
          <a:off x="501678" y="2177438"/>
          <a:ext cx="1570983" cy="15709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Background</a:t>
          </a:r>
          <a:b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</a:br>
          <a:r>
            <a:rPr lang="en-US" sz="24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Research</a:t>
          </a:r>
        </a:p>
      </dsp:txBody>
      <dsp:txXfrm>
        <a:off x="726488" y="2401906"/>
        <a:ext cx="1122258" cy="1122045"/>
      </dsp:txXfrm>
    </dsp:sp>
    <dsp:sp modelId="{F1EEE310-8BE3-4CFF-93FE-4575C60C72E2}">
      <dsp:nvSpPr>
        <dsp:cNvPr id="0" name=""/>
        <dsp:cNvSpPr/>
      </dsp:nvSpPr>
      <dsp:spPr>
        <a:xfrm>
          <a:off x="501678" y="3835549"/>
          <a:ext cx="1570983" cy="92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Physiology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Robot structure</a:t>
          </a:r>
        </a:p>
      </dsp:txBody>
      <dsp:txXfrm>
        <a:off x="501678" y="3835549"/>
        <a:ext cx="1570983" cy="922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EEBC1-D804-48AE-8CAB-A56B476A595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5990E-0228-44CC-B807-361A73D36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990E-0228-44CC-B807-361A73D36C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5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D789-DB10-4E30-A3E8-13E29C781AC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AD8A-7773-4BBC-BEF8-56FDDB93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3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1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C7B80F-B5F7-4EBD-AAAD-851A0B346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681" y="2746893"/>
            <a:ext cx="6121535" cy="1544404"/>
          </a:xfrm>
        </p:spPr>
        <p:txBody>
          <a:bodyPr>
            <a:no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endParaRPr lang="en-US" sz="8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0540" y="4503156"/>
            <a:ext cx="5695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niversal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emplate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umanoid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lgorithm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nterface</a:t>
            </a: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49C7B80F-B5F7-4EBD-AAAD-851A0B346E7D}"/>
              </a:ext>
            </a:extLst>
          </p:cNvPr>
          <p:cNvSpPr txBox="1">
            <a:spLocks/>
          </p:cNvSpPr>
          <p:nvPr/>
        </p:nvSpPr>
        <p:spPr>
          <a:xfrm>
            <a:off x="1557681" y="366099"/>
            <a:ext cx="6121535" cy="2537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Structure design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and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Platform development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572" y="5986914"/>
            <a:ext cx="6955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ออกแบบโครงสร้างและพัฒนาระบบพื้นฐานสำหรับหุ่นยนต์ฮิวมานอยด์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45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0864" y="2561308"/>
            <a:ext cx="431733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Communication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57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9" y="0"/>
            <a:ext cx="8570282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5993" y="3984170"/>
            <a:ext cx="7854043" cy="27268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9670" y="171450"/>
            <a:ext cx="3200401" cy="35433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1943100"/>
            <a:ext cx="1853293" cy="18532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68" y="89807"/>
            <a:ext cx="2002971" cy="150826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927827" y="1191986"/>
            <a:ext cx="893309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93353" y="3657600"/>
            <a:ext cx="540204" cy="1085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6320" y="2152096"/>
            <a:ext cx="5297043" cy="25237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ROS</a:t>
            </a:r>
          </a:p>
          <a:p>
            <a:pPr algn="ct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</a:p>
          <a:p>
            <a:pPr algn="ctr"/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Odroid 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and</a:t>
            </a:r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STM32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10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8" y="922564"/>
            <a:ext cx="2945661" cy="5734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4" y="922564"/>
            <a:ext cx="3036433" cy="5739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16628" y="285750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วิธีการติดตั้ง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ROS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และการใช้งานเบื้องต้น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67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12854667"/>
              </p:ext>
            </p:extLst>
          </p:nvPr>
        </p:nvGraphicFramePr>
        <p:xfrm>
          <a:off x="-154004" y="28876"/>
          <a:ext cx="9182501" cy="6530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1098" y="86318"/>
            <a:ext cx="1848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9" y="0"/>
            <a:ext cx="2836244" cy="2127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14" y="5096779"/>
            <a:ext cx="2458775" cy="1376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31" y="4799514"/>
            <a:ext cx="2079799" cy="17889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07" y="4938865"/>
            <a:ext cx="2046436" cy="15348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2" y="4899259"/>
            <a:ext cx="2061806" cy="183136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6992109" y="120516"/>
            <a:ext cx="1886148" cy="1886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oup 18"/>
          <p:cNvGrpSpPr/>
          <p:nvPr/>
        </p:nvGrpSpPr>
        <p:grpSpPr>
          <a:xfrm>
            <a:off x="7055012" y="183457"/>
            <a:ext cx="1760342" cy="1760267"/>
            <a:chOff x="3106753" y="574991"/>
            <a:chExt cx="1760342" cy="1760267"/>
          </a:xfrm>
        </p:grpSpPr>
        <p:sp>
          <p:nvSpPr>
            <p:cNvPr id="20" name="Oval 19"/>
            <p:cNvSpPr/>
            <p:nvPr/>
          </p:nvSpPr>
          <p:spPr>
            <a:xfrm>
              <a:off x="3106753" y="574991"/>
              <a:ext cx="1760342" cy="176026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Oval 5"/>
            <p:cNvSpPr txBox="1"/>
            <p:nvPr/>
          </p:nvSpPr>
          <p:spPr>
            <a:xfrm>
              <a:off x="3358177" y="862572"/>
              <a:ext cx="1257495" cy="1257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" y="73598"/>
            <a:ext cx="6390975" cy="46427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5" y="4716379"/>
            <a:ext cx="6390973" cy="2141621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2300438" y="1549667"/>
            <a:ext cx="4244740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00438" y="2520215"/>
            <a:ext cx="424474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00438" y="3434615"/>
            <a:ext cx="42447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00438" y="4406765"/>
            <a:ext cx="4244740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00438" y="5869806"/>
            <a:ext cx="424474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0438" y="6785476"/>
            <a:ext cx="424474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decagon 28"/>
          <p:cNvSpPr/>
          <p:nvPr/>
        </p:nvSpPr>
        <p:spPr>
          <a:xfrm>
            <a:off x="6747310" y="1235143"/>
            <a:ext cx="308008" cy="317634"/>
          </a:xfrm>
          <a:prstGeom prst="dodec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Dodecagon 29"/>
          <p:cNvSpPr/>
          <p:nvPr/>
        </p:nvSpPr>
        <p:spPr>
          <a:xfrm>
            <a:off x="6747310" y="2236171"/>
            <a:ext cx="308008" cy="317634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Dodecagon 30"/>
          <p:cNvSpPr/>
          <p:nvPr/>
        </p:nvSpPr>
        <p:spPr>
          <a:xfrm>
            <a:off x="6747310" y="3133824"/>
            <a:ext cx="308008" cy="317634"/>
          </a:xfrm>
          <a:prstGeom prst="dodec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Dodecagon 31"/>
          <p:cNvSpPr/>
          <p:nvPr/>
        </p:nvSpPr>
        <p:spPr>
          <a:xfrm>
            <a:off x="6747310" y="4096351"/>
            <a:ext cx="308008" cy="317634"/>
          </a:xfrm>
          <a:prstGeom prst="dodec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Dodecagon 32"/>
          <p:cNvSpPr/>
          <p:nvPr/>
        </p:nvSpPr>
        <p:spPr>
          <a:xfrm>
            <a:off x="6747310" y="5552172"/>
            <a:ext cx="308008" cy="317634"/>
          </a:xfrm>
          <a:prstGeom prst="dodec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Dodecagon 33"/>
          <p:cNvSpPr/>
          <p:nvPr/>
        </p:nvSpPr>
        <p:spPr>
          <a:xfrm>
            <a:off x="6747310" y="6467842"/>
            <a:ext cx="308008" cy="317634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5318" y="1163127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สิงหาคม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5318" y="2164155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ตุลาคม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5318" y="3066084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27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ตุลาคม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55318" y="4024335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22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ธันวาคม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55318" y="5473814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26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มกราคม 256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59144" y="6389484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 </a:t>
            </a:r>
            <a:r>
              <a:rPr lang="th-TH" sz="2400" b="1" dirty="0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มีนาคม 2560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68691" y="96956"/>
            <a:ext cx="17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31870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52" y="2215583"/>
            <a:ext cx="5598895" cy="23179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UTHAI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Update Progress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92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5371" y="2994015"/>
            <a:ext cx="458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DH Table and URDF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31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0654" y="220975"/>
            <a:ext cx="3424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DH Table and URDF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Shape 8"/>
          <p:cNvSpPr txBox="1"/>
          <p:nvPr/>
        </p:nvSpPr>
        <p:spPr>
          <a:xfrm>
            <a:off x="5754240" y="4384916"/>
            <a:ext cx="1689480" cy="155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S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imulation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V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isualize</a:t>
            </a:r>
          </a:p>
          <a:p>
            <a:endParaRPr lang="en-US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Tree Structure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Shape 9"/>
          <p:cNvSpPr txBox="1"/>
          <p:nvPr/>
        </p:nvSpPr>
        <p:spPr>
          <a:xfrm>
            <a:off x="1256574" y="4011336"/>
            <a:ext cx="1684080" cy="9729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Kinematics</a:t>
            </a:r>
            <a:endParaRPr lang="th-TH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Jacobian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576968"/>
                  </p:ext>
                </p:extLst>
              </p:nvPr>
            </p:nvGraphicFramePr>
            <p:xfrm>
              <a:off x="1085124" y="1302170"/>
              <a:ext cx="185553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5530">
                      <a:extLst>
                        <a:ext uri="{9D8B030D-6E8A-4147-A177-3AD203B41FA5}">
                          <a16:colId xmlns:a16="http://schemas.microsoft.com/office/drawing/2014/main" val="3190547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DH Parameter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671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24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19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364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9895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576968"/>
                  </p:ext>
                </p:extLst>
              </p:nvPr>
            </p:nvGraphicFramePr>
            <p:xfrm>
              <a:off x="1085124" y="1302170"/>
              <a:ext cx="185553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5530">
                      <a:extLst>
                        <a:ext uri="{9D8B030D-6E8A-4147-A177-3AD203B41FA5}">
                          <a16:colId xmlns:a16="http://schemas.microsoft.com/office/drawing/2014/main" val="3190547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DH Parameter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671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6" t="-108197" r="-131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24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6" t="-208197" r="-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9819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6" t="-308197" r="-131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6" t="-408197" r="-131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98955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995166"/>
                  </p:ext>
                </p:extLst>
              </p:nvPr>
            </p:nvGraphicFramePr>
            <p:xfrm>
              <a:off x="5556190" y="1269102"/>
              <a:ext cx="208558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5582">
                      <a:extLst>
                        <a:ext uri="{9D8B030D-6E8A-4147-A177-3AD203B41FA5}">
                          <a16:colId xmlns:a16="http://schemas.microsoft.com/office/drawing/2014/main" val="2418894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URDF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61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366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610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351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658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4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635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995166"/>
                  </p:ext>
                </p:extLst>
              </p:nvPr>
            </p:nvGraphicFramePr>
            <p:xfrm>
              <a:off x="5556190" y="1269102"/>
              <a:ext cx="208558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5582">
                      <a:extLst>
                        <a:ext uri="{9D8B030D-6E8A-4147-A177-3AD203B41FA5}">
                          <a16:colId xmlns:a16="http://schemas.microsoft.com/office/drawing/2014/main" val="2418894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URDF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61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2" t="-108197" r="-1166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366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2" t="-208197" r="-1166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10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2" t="-308197" r="-1166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51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2" t="-408197" r="-1166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6658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2" t="-508197" r="-1166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824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2" t="-608197" r="-1166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635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756958" y="3341762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ใช้พารามิเตอร์เพียง 4 ตัว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4883" y="3974579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ใช้พารามิเตอร์ 6 ตัว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4240" y="5980401"/>
            <a:ext cx="11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KDL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/>
          <p:cNvSpPr txBox="1"/>
          <p:nvPr/>
        </p:nvSpPr>
        <p:spPr>
          <a:xfrm>
            <a:off x="3102685" y="221804"/>
            <a:ext cx="2871771" cy="6451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Convention </a:t>
            </a:r>
            <a:r>
              <a:rPr lang="th-TH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ต่างกัน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843216" y="5572242"/>
            <a:ext cx="7227424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ท</a:t>
            </a:r>
            <a:r>
              <a:rPr lang="th-TH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Dummy Link </a:t>
            </a:r>
            <a:r>
              <a:rPr lang="th-TH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ขึ้นมาเพื่อทำ</a:t>
            </a:r>
            <a:r>
              <a:rPr lang="th-TH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</a:p>
          <a:p>
            <a:pPr algn="ctr"/>
            <a:r>
              <a:rPr lang="th-TH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แสดง</a:t>
            </a:r>
            <a:r>
              <a:rPr lang="th-TH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ผลได้เหมือนกันสำหรับทั้ง 2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Convention</a:t>
            </a:r>
            <a:endParaRPr lang="th-TH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Shape 6"/>
          <p:cNvSpPr txBox="1"/>
          <p:nvPr/>
        </p:nvSpPr>
        <p:spPr>
          <a:xfrm>
            <a:off x="916136" y="1077947"/>
            <a:ext cx="3128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DH Parameters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Shape 7"/>
          <p:cNvSpPr txBox="1"/>
          <p:nvPr/>
        </p:nvSpPr>
        <p:spPr>
          <a:xfrm>
            <a:off x="6673153" y="1110847"/>
            <a:ext cx="2556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URDF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9" y="1638230"/>
            <a:ext cx="3341063" cy="32539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25" y="1638230"/>
            <a:ext cx="3341063" cy="325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2" y="69357"/>
            <a:ext cx="3886781" cy="4790684"/>
          </a:xfrm>
          <a:prstGeom prst="rect">
            <a:avLst/>
          </a:prstGeom>
        </p:spPr>
      </p:pic>
      <p:sp>
        <p:nvSpPr>
          <p:cNvPr id="4" name="TextShape 5"/>
          <p:cNvSpPr txBox="1">
            <a:spLocks noGrp="1"/>
          </p:cNvSpPr>
          <p:nvPr>
            <p:ph type="title"/>
          </p:nvPr>
        </p:nvSpPr>
        <p:spPr>
          <a:xfrm>
            <a:off x="1902279" y="210005"/>
            <a:ext cx="7886700" cy="9248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0000"/>
          </a:bodyPr>
          <a:lstStyle/>
          <a:p>
            <a:pPr algn="ctr"/>
            <a:r>
              <a:rPr lang="th-TH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ได้พัฒนา</a:t>
            </a:r>
            <a:r>
              <a:rPr lang="th-TH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โปรแกรมสร้าง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URDF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file </a:t>
            </a:r>
            <a:r>
              <a:rPr lang="th-TH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H SarabunPSK" panose="020B0500040200020003" pitchFamily="34" charset="-34"/>
                <a:cs typeface="TH SarabunPSK" panose="020B0500040200020003" pitchFamily="34" charset="-34"/>
              </a:rPr>
              <a:t>DH Parameter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35837"/>
              </p:ext>
            </p:extLst>
          </p:nvPr>
        </p:nvGraphicFramePr>
        <p:xfrm>
          <a:off x="284033" y="2604407"/>
          <a:ext cx="1464130" cy="380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65">
                  <a:extLst>
                    <a:ext uri="{9D8B030D-6E8A-4147-A177-3AD203B41FA5}">
                      <a16:colId xmlns:a16="http://schemas.microsoft.com/office/drawing/2014/main" val="4250046076"/>
                    </a:ext>
                  </a:extLst>
                </a:gridCol>
                <a:gridCol w="732065">
                  <a:extLst>
                    <a:ext uri="{9D8B030D-6E8A-4147-A177-3AD203B41FA5}">
                      <a16:colId xmlns:a16="http://schemas.microsoft.com/office/drawing/2014/main" val="963589479"/>
                    </a:ext>
                  </a:extLst>
                </a:gridCol>
              </a:tblGrid>
              <a:tr h="4522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Key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55561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0.055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57740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0.090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00418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0.040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81466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0.300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42071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0.315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40633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0.045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21912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0.058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42817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0.290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08751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0.145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30756"/>
                  </a:ext>
                </a:extLst>
              </a:tr>
              <a:tr h="3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0.320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153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173776"/>
                  </p:ext>
                </p:extLst>
              </p:nvPr>
            </p:nvGraphicFramePr>
            <p:xfrm>
              <a:off x="3434670" y="3686561"/>
              <a:ext cx="5238751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393">
                      <a:extLst>
                        <a:ext uri="{9D8B030D-6E8A-4147-A177-3AD203B41FA5}">
                          <a16:colId xmlns:a16="http://schemas.microsoft.com/office/drawing/2014/main" val="438002417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323557656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106340583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57565630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678521270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622791726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401369340"/>
                        </a:ext>
                      </a:extLst>
                    </a:gridCol>
                  </a:tblGrid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Parent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Child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Joint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845022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base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-H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W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074782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1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-A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764653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1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431823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3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U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126072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3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4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L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454912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4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5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089355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5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6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K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9450609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6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7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93951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173776"/>
                  </p:ext>
                </p:extLst>
              </p:nvPr>
            </p:nvGraphicFramePr>
            <p:xfrm>
              <a:off x="3434670" y="3686561"/>
              <a:ext cx="5238751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393">
                      <a:extLst>
                        <a:ext uri="{9D8B030D-6E8A-4147-A177-3AD203B41FA5}">
                          <a16:colId xmlns:a16="http://schemas.microsoft.com/office/drawing/2014/main" val="438002417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323557656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106340583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57565630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678521270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622791726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40136934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Parent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Child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Joint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279" t="-3636" r="-305738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636" r="-203252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3636" r="-103252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3636" r="-3252" b="-8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8450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base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-H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W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0747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1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-A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7646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1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4318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3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U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12607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3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4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L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4549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4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5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0893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5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6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K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94506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6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7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93951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769470"/>
                  </p:ext>
                </p:extLst>
              </p:nvPr>
            </p:nvGraphicFramePr>
            <p:xfrm>
              <a:off x="3905249" y="1512140"/>
              <a:ext cx="5238751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393">
                      <a:extLst>
                        <a:ext uri="{9D8B030D-6E8A-4147-A177-3AD203B41FA5}">
                          <a16:colId xmlns:a16="http://schemas.microsoft.com/office/drawing/2014/main" val="438002417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323557656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106340583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57565630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678521270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622791726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401369340"/>
                        </a:ext>
                      </a:extLst>
                    </a:gridCol>
                  </a:tblGrid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Parent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Child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Joint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845022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base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B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074782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21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764653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21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-S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431823"/>
                      </a:ext>
                    </a:extLst>
                  </a:tr>
                  <a:tr h="293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23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T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126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769470"/>
                  </p:ext>
                </p:extLst>
              </p:nvPr>
            </p:nvGraphicFramePr>
            <p:xfrm>
              <a:off x="3905249" y="1512140"/>
              <a:ext cx="5238751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393">
                      <a:extLst>
                        <a:ext uri="{9D8B030D-6E8A-4147-A177-3AD203B41FA5}">
                          <a16:colId xmlns:a16="http://schemas.microsoft.com/office/drawing/2014/main" val="438002417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323557656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106340583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357565630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678521270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622791726"/>
                        </a:ext>
                      </a:extLst>
                    </a:gridCol>
                    <a:gridCol w="748393">
                      <a:extLst>
                        <a:ext uri="{9D8B030D-6E8A-4147-A177-3AD203B41FA5}">
                          <a16:colId xmlns:a16="http://schemas.microsoft.com/office/drawing/2014/main" val="240136934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Parent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Child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Joint</a:t>
                          </a:r>
                          <a:endParaRPr lang="en-US" sz="1600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5455" r="-306557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5455" r="-20406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5455" r="-10406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000" t="-5455" r="-4065" b="-4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8450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base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B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0747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21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7646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21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R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-S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pi/2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4318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22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23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F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T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H SarabunPSK" panose="020B0500040200020003" pitchFamily="34" charset="-34"/>
                              <a:cs typeface="TH SarabunPSK" panose="020B0500040200020003" pitchFamily="34" charset="-34"/>
                            </a:rPr>
                            <a:t>0</a:t>
                          </a:r>
                          <a:endParaRPr lang="en-US" sz="1600" b="1" dirty="0">
                            <a:latin typeface="TH SarabunPSK" panose="020B0500040200020003" pitchFamily="34" charset="-34"/>
                            <a:cs typeface="TH SarabunPSK" panose="020B0500040200020003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126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26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8" y="1387286"/>
            <a:ext cx="5453742" cy="4993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2" y="232682"/>
            <a:ext cx="2249210" cy="6425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02216" y="449036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ตัวอย่างไฟล์และผลลัพธ์ที่ได้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408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43"/>
            <a:ext cx="9144000" cy="67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97" y="1311281"/>
            <a:ext cx="4122153" cy="52194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474"/>
          <a:stretch/>
        </p:blipFill>
        <p:spPr>
          <a:xfrm>
            <a:off x="2534329" y="1081280"/>
            <a:ext cx="959986" cy="1012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82" r="1"/>
          <a:stretch/>
        </p:blipFill>
        <p:spPr>
          <a:xfrm>
            <a:off x="809284" y="1081280"/>
            <a:ext cx="1033463" cy="1023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5" y="2525166"/>
            <a:ext cx="3258230" cy="3609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8340" y="246006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Find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roperties from Solidworks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6208" y="29791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4228" y="3736324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Center of mass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8187" y="44014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Inertia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88479" y="3163836"/>
            <a:ext cx="16981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97888" y="3920990"/>
            <a:ext cx="1884655" cy="72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38084" y="4586156"/>
            <a:ext cx="920103" cy="46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298</Words>
  <Application>Microsoft Office PowerPoint</Application>
  <PresentationFormat>On-screen Show (4:3)</PresentationFormat>
  <Paragraphs>199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 SarabunPSK</vt:lpstr>
      <vt:lpstr>Office Theme</vt:lpstr>
      <vt:lpstr>UTHAI</vt:lpstr>
      <vt:lpstr>UTHAI Update Progress</vt:lpstr>
      <vt:lpstr>PowerPoint Presentation</vt:lpstr>
      <vt:lpstr>PowerPoint Presentation</vt:lpstr>
      <vt:lpstr>PowerPoint Presentation</vt:lpstr>
      <vt:lpstr>ได้พัฒนาโปรแกรมสร้าง  URDF file จาก DH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Liews Wuttipat</dc:creator>
  <cp:lastModifiedBy>Liews Wuttipat</cp:lastModifiedBy>
  <cp:revision>84</cp:revision>
  <dcterms:created xsi:type="dcterms:W3CDTF">2017-10-02T06:14:23Z</dcterms:created>
  <dcterms:modified xsi:type="dcterms:W3CDTF">2017-12-07T15:57:38Z</dcterms:modified>
</cp:coreProperties>
</file>