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9" r:id="rId2"/>
    <p:sldId id="287" r:id="rId3"/>
    <p:sldId id="280" r:id="rId4"/>
    <p:sldId id="281" r:id="rId5"/>
    <p:sldId id="294" r:id="rId6"/>
    <p:sldId id="283" r:id="rId7"/>
    <p:sldId id="284" r:id="rId8"/>
    <p:sldId id="285" r:id="rId9"/>
    <p:sldId id="262" r:id="rId10"/>
    <p:sldId id="263" r:id="rId11"/>
    <p:sldId id="264" r:id="rId12"/>
    <p:sldId id="265" r:id="rId13"/>
    <p:sldId id="266" r:id="rId14"/>
    <p:sldId id="291" r:id="rId15"/>
    <p:sldId id="268" r:id="rId16"/>
    <p:sldId id="270" r:id="rId17"/>
    <p:sldId id="286" r:id="rId18"/>
    <p:sldId id="256" r:id="rId19"/>
    <p:sldId id="277" r:id="rId20"/>
    <p:sldId id="288" r:id="rId21"/>
    <p:sldId id="258" r:id="rId22"/>
    <p:sldId id="259" r:id="rId23"/>
    <p:sldId id="257" r:id="rId24"/>
    <p:sldId id="292" r:id="rId25"/>
    <p:sldId id="293" r:id="rId26"/>
    <p:sldId id="260" r:id="rId27"/>
    <p:sldId id="290" r:id="rId28"/>
    <p:sldId id="289" r:id="rId29"/>
    <p:sldId id="295" r:id="rId30"/>
    <p:sldId id="272" r:id="rId31"/>
    <p:sldId id="273" r:id="rId32"/>
    <p:sldId id="274" r:id="rId33"/>
    <p:sldId id="275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48" autoAdjust="0"/>
  </p:normalViewPr>
  <p:slideViewPr>
    <p:cSldViewPr snapToGrid="0">
      <p:cViewPr varScale="1">
        <p:scale>
          <a:sx n="99" d="100"/>
          <a:sy n="99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image" Target="../media/image4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image" Target="../media/image4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12902-B639-47CD-998D-F0D90601F6B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C7B9E9-76B2-4F97-85D2-471822217B4E}">
      <dgm:prSet phldrT="[Text]" custT="1"/>
      <dgm:spPr/>
      <dgm:t>
        <a:bodyPr/>
        <a:lstStyle/>
        <a:p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Build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3B1578A-80D6-4808-945E-8A7DCFBD5331}" type="parTrans" cxnId="{61C2BBD0-F28F-4B23-8851-DEF561A2690D}">
      <dgm:prSet/>
      <dgm:spPr/>
      <dgm:t>
        <a:bodyPr/>
        <a:lstStyle/>
        <a:p>
          <a:endParaRPr lang="en-US"/>
        </a:p>
      </dgm:t>
    </dgm:pt>
    <dgm:pt modelId="{680E8856-C953-431A-9631-DBA3F5B8480C}" type="sibTrans" cxnId="{61C2BBD0-F28F-4B23-8851-DEF561A2690D}">
      <dgm:prSet/>
      <dgm:spPr/>
      <dgm:t>
        <a:bodyPr/>
        <a:lstStyle/>
        <a:p>
          <a:endParaRPr lang="en-US"/>
        </a:p>
      </dgm:t>
    </dgm:pt>
    <dgm:pt modelId="{695505DC-0D0A-4F07-BB8D-C8CC7007D15D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Controller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CE2BEEF-2020-4DD9-8113-05A75FB2C5A3}" type="parTrans" cxnId="{8E863134-BECA-47FC-B5AA-A11F010B6CB1}">
      <dgm:prSet/>
      <dgm:spPr/>
      <dgm:t>
        <a:bodyPr/>
        <a:lstStyle/>
        <a:p>
          <a:endParaRPr lang="en-US"/>
        </a:p>
      </dgm:t>
    </dgm:pt>
    <dgm:pt modelId="{324EF389-0F03-4DF5-9620-A0BC5BC58133}" type="sibTrans" cxnId="{8E863134-BECA-47FC-B5AA-A11F010B6CB1}">
      <dgm:prSet/>
      <dgm:spPr/>
      <dgm:t>
        <a:bodyPr/>
        <a:lstStyle/>
        <a:p>
          <a:endParaRPr lang="en-US"/>
        </a:p>
      </dgm:t>
    </dgm:pt>
    <dgm:pt modelId="{C537A427-019B-4E3B-95BC-98C0CD0F769E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Summarization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E9CA867-178F-4689-ACFE-1F382C40C12D}" type="parTrans" cxnId="{C90577AF-7957-4797-9D7B-F6FC903C4217}">
      <dgm:prSet/>
      <dgm:spPr/>
      <dgm:t>
        <a:bodyPr/>
        <a:lstStyle/>
        <a:p>
          <a:endParaRPr lang="en-US"/>
        </a:p>
      </dgm:t>
    </dgm:pt>
    <dgm:pt modelId="{B321A8A9-B5E6-45A3-BBEE-5F6B120A50F1}" type="sibTrans" cxnId="{C90577AF-7957-4797-9D7B-F6FC903C4217}">
      <dgm:prSet/>
      <dgm:spPr/>
      <dgm:t>
        <a:bodyPr/>
        <a:lstStyle/>
        <a:p>
          <a:endParaRPr lang="en-US"/>
        </a:p>
      </dgm:t>
    </dgm:pt>
    <dgm:pt modelId="{59CFF118-FB81-42DB-91DD-DA9E82490D06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Calibrate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CD4C104-AE69-46E2-80FF-D5FBF1895B82}" type="parTrans" cxnId="{95250D2F-8169-4C6F-8B4F-40A27F74D67F}">
      <dgm:prSet/>
      <dgm:spPr/>
      <dgm:t>
        <a:bodyPr/>
        <a:lstStyle/>
        <a:p>
          <a:endParaRPr lang="en-US"/>
        </a:p>
      </dgm:t>
    </dgm:pt>
    <dgm:pt modelId="{4D29A496-8B3B-4A00-B278-B402583697AF}" type="sibTrans" cxnId="{95250D2F-8169-4C6F-8B4F-40A27F74D67F}">
      <dgm:prSet/>
      <dgm:spPr/>
      <dgm:t>
        <a:bodyPr/>
        <a:lstStyle/>
        <a:p>
          <a:endParaRPr lang="en-US"/>
        </a:p>
      </dgm:t>
    </dgm:pt>
    <dgm:pt modelId="{A0D5E282-996A-4CAA-BEC8-D6AB589A7931}">
      <dgm:prSet phldrT="[Text]" custT="1"/>
      <dgm:spPr/>
      <dgm:t>
        <a:bodyPr/>
        <a:lstStyle/>
        <a:p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Test </a:t>
          </a:r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application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CEAB8E2-50B4-4E3B-AEC9-78654B2DD589}" type="parTrans" cxnId="{C78F57F0-9DCD-4FF6-B1C0-1ED1874FC291}">
      <dgm:prSet/>
      <dgm:spPr/>
      <dgm:t>
        <a:bodyPr/>
        <a:lstStyle/>
        <a:p>
          <a:endParaRPr lang="en-US"/>
        </a:p>
      </dgm:t>
    </dgm:pt>
    <dgm:pt modelId="{AAADB96D-D5B4-49BE-BA1C-E57618600DF3}" type="sibTrans" cxnId="{C78F57F0-9DCD-4FF6-B1C0-1ED1874FC291}">
      <dgm:prSet/>
      <dgm:spPr/>
      <dgm:t>
        <a:bodyPr/>
        <a:lstStyle/>
        <a:p>
          <a:endParaRPr lang="en-US"/>
        </a:p>
      </dgm:t>
    </dgm:pt>
    <dgm:pt modelId="{28D008E8-B587-40B4-B02B-2B1063BF276E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Walking robot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3CC9F7F-CF32-4664-91AA-FF694849130A}" type="parTrans" cxnId="{1926E40B-540B-473B-8AB4-E3B0D85A7257}">
      <dgm:prSet/>
      <dgm:spPr/>
      <dgm:t>
        <a:bodyPr/>
        <a:lstStyle/>
        <a:p>
          <a:endParaRPr lang="en-US"/>
        </a:p>
      </dgm:t>
    </dgm:pt>
    <dgm:pt modelId="{A7AE0FB5-A7CF-441C-A1CC-F6F86453E13C}" type="sibTrans" cxnId="{1926E40B-540B-473B-8AB4-E3B0D85A7257}">
      <dgm:prSet/>
      <dgm:spPr/>
      <dgm:t>
        <a:bodyPr/>
        <a:lstStyle/>
        <a:p>
          <a:endParaRPr lang="en-US"/>
        </a:p>
      </dgm:t>
    </dgm:pt>
    <dgm:pt modelId="{5039FD47-D9DC-445C-9EE1-932CF75E3FBB}">
      <dgm:prSet phldrT="[Text]" custT="1"/>
      <dgm:spPr/>
      <dgm:t>
        <a:bodyPr/>
        <a:lstStyle/>
        <a:p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Background</a:t>
          </a:r>
          <a:b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Research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623F222-A295-4B63-8943-E1A19BD33082}" type="parTrans" cxnId="{3D5C509B-BA7C-4ECC-889D-3A67D8F28AD9}">
      <dgm:prSet/>
      <dgm:spPr/>
      <dgm:t>
        <a:bodyPr/>
        <a:lstStyle/>
        <a:p>
          <a:endParaRPr lang="en-US"/>
        </a:p>
      </dgm:t>
    </dgm:pt>
    <dgm:pt modelId="{165A9171-8D01-4796-85E5-D158B24789A8}" type="sibTrans" cxnId="{3D5C509B-BA7C-4ECC-889D-3A67D8F28AD9}">
      <dgm:prSet/>
      <dgm:spPr/>
      <dgm:t>
        <a:bodyPr/>
        <a:lstStyle/>
        <a:p>
          <a:endParaRPr lang="en-US"/>
        </a:p>
      </dgm:t>
    </dgm:pt>
    <dgm:pt modelId="{5E3D914B-9C44-481D-96B6-205C724E02C9}">
      <dgm:prSet phldrT="[Text]" custT="1"/>
      <dgm:spPr/>
      <dgm:t>
        <a:bodyPr/>
        <a:lstStyle/>
        <a:p>
          <a:r>
            <a:rPr lang="en-US" sz="18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Physiology</a:t>
          </a:r>
          <a:endParaRPr lang="en-US" sz="1800" b="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E48D1B7-44ED-48DD-9153-64967BB626E1}" type="parTrans" cxnId="{4505A7FD-1DFF-4BA0-980F-57DFA1DF8FF3}">
      <dgm:prSet/>
      <dgm:spPr/>
      <dgm:t>
        <a:bodyPr/>
        <a:lstStyle/>
        <a:p>
          <a:endParaRPr lang="en-US"/>
        </a:p>
      </dgm:t>
    </dgm:pt>
    <dgm:pt modelId="{BD3B406E-DB0F-4B95-9F8F-84986A7B72A6}" type="sibTrans" cxnId="{4505A7FD-1DFF-4BA0-980F-57DFA1DF8FF3}">
      <dgm:prSet/>
      <dgm:spPr/>
      <dgm:t>
        <a:bodyPr/>
        <a:lstStyle/>
        <a:p>
          <a:endParaRPr lang="en-US"/>
        </a:p>
      </dgm:t>
    </dgm:pt>
    <dgm:pt modelId="{57FE5643-CA65-45EA-842F-56AB3A6A4CB2}">
      <dgm:prSet phldrT="[Text]" custT="1"/>
      <dgm:spPr/>
      <dgm:t>
        <a:bodyPr/>
        <a:lstStyle/>
        <a:p>
          <a:r>
            <a:rPr lang="en-US" sz="18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Robot structure</a:t>
          </a:r>
          <a:endParaRPr lang="en-US" sz="1800" b="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BB0B6FB-D07D-44F0-987A-05AD4A9D3CF2}" type="parTrans" cxnId="{0B293078-5F59-4D2A-9C27-A9A87E37A129}">
      <dgm:prSet/>
      <dgm:spPr/>
      <dgm:t>
        <a:bodyPr/>
        <a:lstStyle/>
        <a:p>
          <a:endParaRPr lang="en-US"/>
        </a:p>
      </dgm:t>
    </dgm:pt>
    <dgm:pt modelId="{9D5C97B6-478E-4211-90BC-3B494062F7DB}" type="sibTrans" cxnId="{0B293078-5F59-4D2A-9C27-A9A87E37A129}">
      <dgm:prSet/>
      <dgm:spPr/>
      <dgm:t>
        <a:bodyPr/>
        <a:lstStyle/>
        <a:p>
          <a:endParaRPr lang="en-US"/>
        </a:p>
      </dgm:t>
    </dgm:pt>
    <dgm:pt modelId="{B44FAEE4-DB94-48F2-9C6E-01BE56EF48D4}">
      <dgm:prSet phldrT="[Text]" custT="1"/>
      <dgm:spPr/>
      <dgm:t>
        <a:bodyPr/>
        <a:lstStyle/>
        <a:p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Design</a:t>
          </a:r>
          <a:b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and</a:t>
          </a:r>
          <a:b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Simulation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A403304-9EF7-43A2-BE5B-D6A37B9641E7}" type="parTrans" cxnId="{D6109872-AB98-41A2-88A9-854864C3CB62}">
      <dgm:prSet/>
      <dgm:spPr/>
      <dgm:t>
        <a:bodyPr/>
        <a:lstStyle/>
        <a:p>
          <a:endParaRPr lang="en-US"/>
        </a:p>
      </dgm:t>
    </dgm:pt>
    <dgm:pt modelId="{0577C56B-8CFF-48B8-87E8-9C54ACEEB212}" type="sibTrans" cxnId="{D6109872-AB98-41A2-88A9-854864C3CB62}">
      <dgm:prSet/>
      <dgm:spPr/>
      <dgm:t>
        <a:bodyPr/>
        <a:lstStyle/>
        <a:p>
          <a:endParaRPr lang="en-US"/>
        </a:p>
      </dgm:t>
    </dgm:pt>
    <dgm:pt modelId="{A530D500-EB31-4E8B-BE7E-366E34703478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Software Diagram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6654C28-8B94-40A6-BC17-3E31A8F6EDDE}" type="parTrans" cxnId="{64BD185D-2A48-433D-84B3-4201E6E2559F}">
      <dgm:prSet/>
      <dgm:spPr/>
      <dgm:t>
        <a:bodyPr/>
        <a:lstStyle/>
        <a:p>
          <a:endParaRPr lang="en-US"/>
        </a:p>
      </dgm:t>
    </dgm:pt>
    <dgm:pt modelId="{C932B460-959D-4E39-943B-7B4F6CCF09C4}" type="sibTrans" cxnId="{64BD185D-2A48-433D-84B3-4201E6E2559F}">
      <dgm:prSet/>
      <dgm:spPr/>
      <dgm:t>
        <a:bodyPr/>
        <a:lstStyle/>
        <a:p>
          <a:endParaRPr lang="en-US"/>
        </a:p>
      </dgm:t>
    </dgm:pt>
    <dgm:pt modelId="{4872DA45-D7C4-4796-A4FF-BAC621829C62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Robot </a:t>
          </a:r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Skeleton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10E46FA-6B9B-477F-A108-B8F7BC8BA99E}" type="parTrans" cxnId="{FCE96598-59DF-400C-9D7A-58F021C838ED}">
      <dgm:prSet/>
      <dgm:spPr/>
      <dgm:t>
        <a:bodyPr/>
        <a:lstStyle/>
        <a:p>
          <a:endParaRPr lang="en-US"/>
        </a:p>
      </dgm:t>
    </dgm:pt>
    <dgm:pt modelId="{E30522A7-7967-4CBD-B8B4-9D5D23B5F7EA}" type="sibTrans" cxnId="{FCE96598-59DF-400C-9D7A-58F021C838ED}">
      <dgm:prSet/>
      <dgm:spPr/>
      <dgm:t>
        <a:bodyPr/>
        <a:lstStyle/>
        <a:p>
          <a:endParaRPr lang="en-US"/>
        </a:p>
      </dgm:t>
    </dgm:pt>
    <dgm:pt modelId="{F6E62510-5042-4FCE-B4B5-62D81B9D1419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CAD 3D Model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C96FE2C-EA05-4DB1-8667-A9B38A7001F8}" type="parTrans" cxnId="{BA473A6B-4A6D-495E-BBE5-E88A06166378}">
      <dgm:prSet/>
      <dgm:spPr/>
      <dgm:t>
        <a:bodyPr/>
        <a:lstStyle/>
        <a:p>
          <a:endParaRPr lang="en-US"/>
        </a:p>
      </dgm:t>
    </dgm:pt>
    <dgm:pt modelId="{B21CE1DD-AF00-481A-B870-FC2A36657075}" type="sibTrans" cxnId="{BA473A6B-4A6D-495E-BBE5-E88A06166378}">
      <dgm:prSet/>
      <dgm:spPr/>
      <dgm:t>
        <a:bodyPr/>
        <a:lstStyle/>
        <a:p>
          <a:endParaRPr lang="en-US"/>
        </a:p>
      </dgm:t>
    </dgm:pt>
    <dgm:pt modelId="{75C03B4C-041A-41BC-BA2D-20703566558B}">
      <dgm:prSet phldrT="[Text]" custT="1"/>
      <dgm:spPr/>
      <dgm:t>
        <a:bodyPr/>
        <a:lstStyle/>
        <a:p>
          <a:r>
            <a:rPr lang="en-US" sz="18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Mechanical build</a:t>
          </a:r>
          <a:endParaRPr lang="en-US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F0976EA-5A5A-4AEC-9111-0712F23A9640}" type="parTrans" cxnId="{A67F6ACB-50C9-4D65-8273-A67CD757DE32}">
      <dgm:prSet/>
      <dgm:spPr/>
      <dgm:t>
        <a:bodyPr/>
        <a:lstStyle/>
        <a:p>
          <a:endParaRPr lang="en-US"/>
        </a:p>
      </dgm:t>
    </dgm:pt>
    <dgm:pt modelId="{E6599C65-A528-471F-9E0E-35D287C0C8CC}" type="sibTrans" cxnId="{A67F6ACB-50C9-4D65-8273-A67CD757DE32}">
      <dgm:prSet/>
      <dgm:spPr/>
      <dgm:t>
        <a:bodyPr/>
        <a:lstStyle/>
        <a:p>
          <a:endParaRPr lang="en-US"/>
        </a:p>
      </dgm:t>
    </dgm:pt>
    <dgm:pt modelId="{3A28C414-55AE-406D-B2F5-116B9E161FED}" type="pres">
      <dgm:prSet presAssocID="{75B12902-B639-47CD-998D-F0D90601F6B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F4FEFED-23A3-4874-8580-55FFF6534F14}" type="pres">
      <dgm:prSet presAssocID="{A0D5E282-996A-4CAA-BEC8-D6AB589A7931}" presName="Accent5" presStyleCnt="0"/>
      <dgm:spPr/>
    </dgm:pt>
    <dgm:pt modelId="{314E6A9D-F58E-4093-AD97-A872655C59A8}" type="pres">
      <dgm:prSet presAssocID="{A0D5E282-996A-4CAA-BEC8-D6AB589A7931}" presName="Accent" presStyleLbl="node1" presStyleIdx="0" presStyleCnt="5"/>
      <dgm:spPr>
        <a:solidFill>
          <a:schemeClr val="accent6">
            <a:lumMod val="50000"/>
          </a:schemeClr>
        </a:solidFill>
      </dgm:spPr>
    </dgm:pt>
    <dgm:pt modelId="{C517A354-F289-4F6B-B714-0034A53CB388}" type="pres">
      <dgm:prSet presAssocID="{A0D5E282-996A-4CAA-BEC8-D6AB589A7931}" presName="ParentBackground5" presStyleCnt="0"/>
      <dgm:spPr/>
    </dgm:pt>
    <dgm:pt modelId="{26F51DE3-2416-4B9A-91EA-E8E449F17867}" type="pres">
      <dgm:prSet presAssocID="{A0D5E282-996A-4CAA-BEC8-D6AB589A7931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36CD25E3-3C2F-429F-B071-1904DAABC235}" type="pres">
      <dgm:prSet presAssocID="{A0D5E282-996A-4CAA-BEC8-D6AB589A7931}" presName="Child5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317B3-4EB8-48C2-96E2-9B53251110B3}" type="pres">
      <dgm:prSet presAssocID="{A0D5E282-996A-4CAA-BEC8-D6AB589A7931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DA05B-0EFC-4D3B-9B80-FC7D08447067}" type="pres">
      <dgm:prSet presAssocID="{C537A427-019B-4E3B-95BC-98C0CD0F769E}" presName="Accent4" presStyleCnt="0"/>
      <dgm:spPr/>
    </dgm:pt>
    <dgm:pt modelId="{0B452944-E202-45A2-BE53-3D1E072620EB}" type="pres">
      <dgm:prSet presAssocID="{C537A427-019B-4E3B-95BC-98C0CD0F769E}" presName="Accent" presStyleLbl="node1" presStyleIdx="1" presStyleCnt="5"/>
      <dgm:spPr>
        <a:solidFill>
          <a:schemeClr val="accent6">
            <a:lumMod val="75000"/>
          </a:schemeClr>
        </a:solidFill>
      </dgm:spPr>
    </dgm:pt>
    <dgm:pt modelId="{741B9166-2EA5-476D-A926-BB535DB21F82}" type="pres">
      <dgm:prSet presAssocID="{C537A427-019B-4E3B-95BC-98C0CD0F769E}" presName="ParentBackground4" presStyleCnt="0"/>
      <dgm:spPr/>
    </dgm:pt>
    <dgm:pt modelId="{C8450B18-C54C-415E-8747-2361286BE7AF}" type="pres">
      <dgm:prSet presAssocID="{C537A427-019B-4E3B-95BC-98C0CD0F769E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0DB21714-4152-4AEE-B97E-2F16AEB3724C}" type="pres">
      <dgm:prSet presAssocID="{C537A427-019B-4E3B-95BC-98C0CD0F769E}" presName="Child4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A21F7-0EF8-4D1A-B3FD-3EBE218C2B92}" type="pres">
      <dgm:prSet presAssocID="{C537A427-019B-4E3B-95BC-98C0CD0F769E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1DCCA-B9DF-4CD8-B3EC-B99921EF8452}" type="pres">
      <dgm:prSet presAssocID="{57C7B9E9-76B2-4F97-85D2-471822217B4E}" presName="Accent3" presStyleCnt="0"/>
      <dgm:spPr/>
    </dgm:pt>
    <dgm:pt modelId="{3BEF89FB-33CB-4F85-978B-073BB177CB42}" type="pres">
      <dgm:prSet presAssocID="{57C7B9E9-76B2-4F97-85D2-471822217B4E}" presName="Accent" presStyleLbl="node1" presStyleIdx="2" presStyleCnt="5"/>
      <dgm:spPr>
        <a:solidFill>
          <a:schemeClr val="accent6">
            <a:lumMod val="60000"/>
            <a:lumOff val="40000"/>
          </a:schemeClr>
        </a:solidFill>
      </dgm:spPr>
    </dgm:pt>
    <dgm:pt modelId="{B5C31003-C1F7-4C9B-AE7B-A12B949337B3}" type="pres">
      <dgm:prSet presAssocID="{57C7B9E9-76B2-4F97-85D2-471822217B4E}" presName="ParentBackground3" presStyleCnt="0"/>
      <dgm:spPr/>
    </dgm:pt>
    <dgm:pt modelId="{5FD38B43-974C-48EE-8FB8-7D8464D09237}" type="pres">
      <dgm:prSet presAssocID="{57C7B9E9-76B2-4F97-85D2-471822217B4E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396AE6CF-B411-406C-A1A0-48C27BC0DADC}" type="pres">
      <dgm:prSet presAssocID="{57C7B9E9-76B2-4F97-85D2-471822217B4E}" presName="Child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6DD21-4DA8-4756-A79E-DEDA10EFE3E1}" type="pres">
      <dgm:prSet presAssocID="{57C7B9E9-76B2-4F97-85D2-471822217B4E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D6A1F-1210-49A2-A412-AFD93F92DF0D}" type="pres">
      <dgm:prSet presAssocID="{B44FAEE4-DB94-48F2-9C6E-01BE56EF48D4}" presName="Accent2" presStyleCnt="0"/>
      <dgm:spPr/>
    </dgm:pt>
    <dgm:pt modelId="{C5C7721D-5A17-4204-899B-C41F5275880F}" type="pres">
      <dgm:prSet presAssocID="{B44FAEE4-DB94-48F2-9C6E-01BE56EF48D4}" presName="Accent" presStyleLbl="node1" presStyleIdx="3" presStyleCnt="5"/>
      <dgm:spPr>
        <a:solidFill>
          <a:schemeClr val="accent6">
            <a:lumMod val="40000"/>
            <a:lumOff val="60000"/>
          </a:schemeClr>
        </a:solidFill>
      </dgm:spPr>
    </dgm:pt>
    <dgm:pt modelId="{BD94F689-0444-4798-B818-70971181D074}" type="pres">
      <dgm:prSet presAssocID="{B44FAEE4-DB94-48F2-9C6E-01BE56EF48D4}" presName="ParentBackground2" presStyleCnt="0"/>
      <dgm:spPr/>
    </dgm:pt>
    <dgm:pt modelId="{B1FAC3EB-86BF-4A16-9719-2F023EBFCB5B}" type="pres">
      <dgm:prSet presAssocID="{B44FAEE4-DB94-48F2-9C6E-01BE56EF48D4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7A88A773-E32B-4A04-99EA-B3DA8D785A9D}" type="pres">
      <dgm:prSet presAssocID="{B44FAEE4-DB94-48F2-9C6E-01BE56EF48D4}" presName="Child2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6AAA-9D64-49A3-9188-00F959D7197D}" type="pres">
      <dgm:prSet presAssocID="{B44FAEE4-DB94-48F2-9C6E-01BE56EF48D4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2C97F-E41B-4781-99BC-E688E1A7A50A}" type="pres">
      <dgm:prSet presAssocID="{5039FD47-D9DC-445C-9EE1-932CF75E3FBB}" presName="Accent1" presStyleCnt="0"/>
      <dgm:spPr/>
    </dgm:pt>
    <dgm:pt modelId="{605EE2CF-C861-4818-A8DB-218378D3C223}" type="pres">
      <dgm:prSet presAssocID="{5039FD47-D9DC-445C-9EE1-932CF75E3FBB}" presName="Accent" presStyleLbl="node1" presStyleIdx="4" presStyleCnt="5"/>
      <dgm:spPr>
        <a:solidFill>
          <a:schemeClr val="accent6">
            <a:lumMod val="20000"/>
            <a:lumOff val="80000"/>
          </a:schemeClr>
        </a:solidFill>
      </dgm:spPr>
    </dgm:pt>
    <dgm:pt modelId="{EE7406CD-033F-4171-8443-7E728AF8EF88}" type="pres">
      <dgm:prSet presAssocID="{5039FD47-D9DC-445C-9EE1-932CF75E3FBB}" presName="ParentBackground1" presStyleCnt="0"/>
      <dgm:spPr/>
    </dgm:pt>
    <dgm:pt modelId="{5BDB21F4-CA4E-4FFC-B0D8-F7A0BDEF7976}" type="pres">
      <dgm:prSet presAssocID="{5039FD47-D9DC-445C-9EE1-932CF75E3FBB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F1EEE310-8BE3-4CFF-93FE-4575C60C72E2}" type="pres">
      <dgm:prSet presAssocID="{5039FD47-D9DC-445C-9EE1-932CF75E3FBB}" presName="Child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AB322-41B8-417E-B8CE-CE8A39C2E430}" type="pres">
      <dgm:prSet presAssocID="{5039FD47-D9DC-445C-9EE1-932CF75E3FBB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5F63E-AE8A-441D-B1BA-07C53D09A9C3}" type="presOf" srcId="{5039FD47-D9DC-445C-9EE1-932CF75E3FBB}" destId="{5BDB21F4-CA4E-4FFC-B0D8-F7A0BDEF7976}" srcOrd="0" destOrd="0" presId="urn:microsoft.com/office/officeart/2011/layout/CircleProcess"/>
    <dgm:cxn modelId="{C90577AF-7957-4797-9D7B-F6FC903C4217}" srcId="{75B12902-B639-47CD-998D-F0D90601F6B2}" destId="{C537A427-019B-4E3B-95BC-98C0CD0F769E}" srcOrd="3" destOrd="0" parTransId="{CE9CA867-178F-4689-ACFE-1F382C40C12D}" sibTransId="{B321A8A9-B5E6-45A3-BBEE-5F6B120A50F1}"/>
    <dgm:cxn modelId="{C78F57F0-9DCD-4FF6-B1C0-1ED1874FC291}" srcId="{75B12902-B639-47CD-998D-F0D90601F6B2}" destId="{A0D5E282-996A-4CAA-BEC8-D6AB589A7931}" srcOrd="4" destOrd="0" parTransId="{6CEAB8E2-50B4-4E3B-AEC9-78654B2DD589}" sibTransId="{AAADB96D-D5B4-49BE-BA1C-E57618600DF3}"/>
    <dgm:cxn modelId="{D6109872-AB98-41A2-88A9-854864C3CB62}" srcId="{75B12902-B639-47CD-998D-F0D90601F6B2}" destId="{B44FAEE4-DB94-48F2-9C6E-01BE56EF48D4}" srcOrd="1" destOrd="0" parTransId="{4A403304-9EF7-43A2-BE5B-D6A37B9641E7}" sibTransId="{0577C56B-8CFF-48B8-87E8-9C54ACEEB212}"/>
    <dgm:cxn modelId="{1926E40B-540B-473B-8AB4-E3B0D85A7257}" srcId="{A0D5E282-996A-4CAA-BEC8-D6AB589A7931}" destId="{28D008E8-B587-40B4-B02B-2B1063BF276E}" srcOrd="0" destOrd="0" parTransId="{03CC9F7F-CF32-4664-91AA-FF694849130A}" sibTransId="{A7AE0FB5-A7CF-441C-A1CC-F6F86453E13C}"/>
    <dgm:cxn modelId="{E3512925-96F2-431E-892F-5FF905CDBB0E}" type="presOf" srcId="{59CFF118-FB81-42DB-91DD-DA9E82490D06}" destId="{0DB21714-4152-4AEE-B97E-2F16AEB3724C}" srcOrd="0" destOrd="0" presId="urn:microsoft.com/office/officeart/2011/layout/CircleProcess"/>
    <dgm:cxn modelId="{FCE96598-59DF-400C-9D7A-58F021C838ED}" srcId="{B44FAEE4-DB94-48F2-9C6E-01BE56EF48D4}" destId="{4872DA45-D7C4-4796-A4FF-BAC621829C62}" srcOrd="1" destOrd="0" parTransId="{610E46FA-6B9B-477F-A108-B8F7BC8BA99E}" sibTransId="{E30522A7-7967-4CBD-B8B4-9D5D23B5F7EA}"/>
    <dgm:cxn modelId="{61248504-0BC8-48E0-A020-FEF2785452CC}" type="presOf" srcId="{695505DC-0D0A-4F07-BB8D-C8CC7007D15D}" destId="{396AE6CF-B411-406C-A1A0-48C27BC0DADC}" srcOrd="0" destOrd="0" presId="urn:microsoft.com/office/officeart/2011/layout/CircleProcess"/>
    <dgm:cxn modelId="{95250D2F-8169-4C6F-8B4F-40A27F74D67F}" srcId="{C537A427-019B-4E3B-95BC-98C0CD0F769E}" destId="{59CFF118-FB81-42DB-91DD-DA9E82490D06}" srcOrd="0" destOrd="0" parTransId="{2CD4C104-AE69-46E2-80FF-D5FBF1895B82}" sibTransId="{4D29A496-8B3B-4A00-B278-B402583697AF}"/>
    <dgm:cxn modelId="{0B293078-5F59-4D2A-9C27-A9A87E37A129}" srcId="{5039FD47-D9DC-445C-9EE1-932CF75E3FBB}" destId="{57FE5643-CA65-45EA-842F-56AB3A6A4CB2}" srcOrd="1" destOrd="0" parTransId="{EBB0B6FB-D07D-44F0-987A-05AD4A9D3CF2}" sibTransId="{9D5C97B6-478E-4211-90BC-3B494062F7DB}"/>
    <dgm:cxn modelId="{2648DB78-F6B7-4169-B546-AF0084BEA1DB}" type="presOf" srcId="{C537A427-019B-4E3B-95BC-98C0CD0F769E}" destId="{ACDA21F7-0EF8-4D1A-B3FD-3EBE218C2B92}" srcOrd="1" destOrd="0" presId="urn:microsoft.com/office/officeart/2011/layout/CircleProcess"/>
    <dgm:cxn modelId="{B1CCDE13-1C7B-4477-A2E2-38EE59D51F5B}" type="presOf" srcId="{C537A427-019B-4E3B-95BC-98C0CD0F769E}" destId="{C8450B18-C54C-415E-8747-2361286BE7AF}" srcOrd="0" destOrd="0" presId="urn:microsoft.com/office/officeart/2011/layout/CircleProcess"/>
    <dgm:cxn modelId="{C3F25C54-BCA5-4BA4-9613-E2AA951BE94E}" type="presOf" srcId="{57FE5643-CA65-45EA-842F-56AB3A6A4CB2}" destId="{F1EEE310-8BE3-4CFF-93FE-4575C60C72E2}" srcOrd="0" destOrd="1" presId="urn:microsoft.com/office/officeart/2011/layout/CircleProcess"/>
    <dgm:cxn modelId="{66C85D18-77EA-42AD-93B3-F879636A6E81}" type="presOf" srcId="{75B12902-B639-47CD-998D-F0D90601F6B2}" destId="{3A28C414-55AE-406D-B2F5-116B9E161FED}" srcOrd="0" destOrd="0" presId="urn:microsoft.com/office/officeart/2011/layout/CircleProcess"/>
    <dgm:cxn modelId="{8E863134-BECA-47FC-B5AA-A11F010B6CB1}" srcId="{57C7B9E9-76B2-4F97-85D2-471822217B4E}" destId="{695505DC-0D0A-4F07-BB8D-C8CC7007D15D}" srcOrd="0" destOrd="0" parTransId="{0CE2BEEF-2020-4DD9-8113-05A75FB2C5A3}" sibTransId="{324EF389-0F03-4DF5-9620-A0BC5BC58133}"/>
    <dgm:cxn modelId="{F10021BE-6BED-4C69-98A0-32D60F7C5196}" type="presOf" srcId="{4872DA45-D7C4-4796-A4FF-BAC621829C62}" destId="{7A88A773-E32B-4A04-99EA-B3DA8D785A9D}" srcOrd="0" destOrd="1" presId="urn:microsoft.com/office/officeart/2011/layout/CircleProcess"/>
    <dgm:cxn modelId="{F05905B5-5653-4AC0-9A02-80311001101E}" type="presOf" srcId="{A0D5E282-996A-4CAA-BEC8-D6AB589A7931}" destId="{26F51DE3-2416-4B9A-91EA-E8E449F17867}" srcOrd="0" destOrd="0" presId="urn:microsoft.com/office/officeart/2011/layout/CircleProcess"/>
    <dgm:cxn modelId="{C2602E67-9D6A-4D42-BE2F-F20FB86FAAAE}" type="presOf" srcId="{57C7B9E9-76B2-4F97-85D2-471822217B4E}" destId="{5EC6DD21-4DA8-4756-A79E-DEDA10EFE3E1}" srcOrd="1" destOrd="0" presId="urn:microsoft.com/office/officeart/2011/layout/CircleProcess"/>
    <dgm:cxn modelId="{BA473A6B-4A6D-495E-BBE5-E88A06166378}" srcId="{B44FAEE4-DB94-48F2-9C6E-01BE56EF48D4}" destId="{F6E62510-5042-4FCE-B4B5-62D81B9D1419}" srcOrd="2" destOrd="0" parTransId="{FC96FE2C-EA05-4DB1-8667-A9B38A7001F8}" sibTransId="{B21CE1DD-AF00-481A-B870-FC2A36657075}"/>
    <dgm:cxn modelId="{3D5C509B-BA7C-4ECC-889D-3A67D8F28AD9}" srcId="{75B12902-B639-47CD-998D-F0D90601F6B2}" destId="{5039FD47-D9DC-445C-9EE1-932CF75E3FBB}" srcOrd="0" destOrd="0" parTransId="{6623F222-A295-4B63-8943-E1A19BD33082}" sibTransId="{165A9171-8D01-4796-85E5-D158B24789A8}"/>
    <dgm:cxn modelId="{222B0737-26E4-4EA2-A638-78961E4CB1EC}" type="presOf" srcId="{B44FAEE4-DB94-48F2-9C6E-01BE56EF48D4}" destId="{4C296AAA-9D64-49A3-9188-00F959D7197D}" srcOrd="1" destOrd="0" presId="urn:microsoft.com/office/officeart/2011/layout/CircleProcess"/>
    <dgm:cxn modelId="{A30BFEBC-2AFD-4881-844B-A21D74D346A1}" type="presOf" srcId="{A530D500-EB31-4E8B-BE7E-366E34703478}" destId="{7A88A773-E32B-4A04-99EA-B3DA8D785A9D}" srcOrd="0" destOrd="0" presId="urn:microsoft.com/office/officeart/2011/layout/CircleProcess"/>
    <dgm:cxn modelId="{15989333-CE13-4033-90B7-F720A843ABBA}" type="presOf" srcId="{F6E62510-5042-4FCE-B4B5-62D81B9D1419}" destId="{7A88A773-E32B-4A04-99EA-B3DA8D785A9D}" srcOrd="0" destOrd="2" presId="urn:microsoft.com/office/officeart/2011/layout/CircleProcess"/>
    <dgm:cxn modelId="{0A87A151-3D04-48AC-9DD9-C7828BD18E89}" type="presOf" srcId="{75C03B4C-041A-41BC-BA2D-20703566558B}" destId="{396AE6CF-B411-406C-A1A0-48C27BC0DADC}" srcOrd="0" destOrd="1" presId="urn:microsoft.com/office/officeart/2011/layout/CircleProcess"/>
    <dgm:cxn modelId="{99F58D29-92A3-47EC-8B3F-2AC45BDF2357}" type="presOf" srcId="{B44FAEE4-DB94-48F2-9C6E-01BE56EF48D4}" destId="{B1FAC3EB-86BF-4A16-9719-2F023EBFCB5B}" srcOrd="0" destOrd="0" presId="urn:microsoft.com/office/officeart/2011/layout/CircleProcess"/>
    <dgm:cxn modelId="{64BD185D-2A48-433D-84B3-4201E6E2559F}" srcId="{B44FAEE4-DB94-48F2-9C6E-01BE56EF48D4}" destId="{A530D500-EB31-4E8B-BE7E-366E34703478}" srcOrd="0" destOrd="0" parTransId="{E6654C28-8B94-40A6-BC17-3E31A8F6EDDE}" sibTransId="{C932B460-959D-4E39-943B-7B4F6CCF09C4}"/>
    <dgm:cxn modelId="{A6BFE65F-DAEF-4A0A-B541-BCFB98DF6D69}" type="presOf" srcId="{57C7B9E9-76B2-4F97-85D2-471822217B4E}" destId="{5FD38B43-974C-48EE-8FB8-7D8464D09237}" srcOrd="0" destOrd="0" presId="urn:microsoft.com/office/officeart/2011/layout/CircleProcess"/>
    <dgm:cxn modelId="{065670A2-E46A-4D92-894D-3E43C8884860}" type="presOf" srcId="{A0D5E282-996A-4CAA-BEC8-D6AB589A7931}" destId="{3E2317B3-4EB8-48C2-96E2-9B53251110B3}" srcOrd="1" destOrd="0" presId="urn:microsoft.com/office/officeart/2011/layout/CircleProcess"/>
    <dgm:cxn modelId="{61C2BBD0-F28F-4B23-8851-DEF561A2690D}" srcId="{75B12902-B639-47CD-998D-F0D90601F6B2}" destId="{57C7B9E9-76B2-4F97-85D2-471822217B4E}" srcOrd="2" destOrd="0" parTransId="{03B1578A-80D6-4808-945E-8A7DCFBD5331}" sibTransId="{680E8856-C953-431A-9631-DBA3F5B8480C}"/>
    <dgm:cxn modelId="{35F1F244-0100-44AE-91DB-B8343F18D2F5}" type="presOf" srcId="{5E3D914B-9C44-481D-96B6-205C724E02C9}" destId="{F1EEE310-8BE3-4CFF-93FE-4575C60C72E2}" srcOrd="0" destOrd="0" presId="urn:microsoft.com/office/officeart/2011/layout/CircleProcess"/>
    <dgm:cxn modelId="{EF56E025-B016-45B4-B072-EDC1C4BDE7A8}" type="presOf" srcId="{28D008E8-B587-40B4-B02B-2B1063BF276E}" destId="{36CD25E3-3C2F-429F-B071-1904DAABC235}" srcOrd="0" destOrd="0" presId="urn:microsoft.com/office/officeart/2011/layout/CircleProcess"/>
    <dgm:cxn modelId="{4505A7FD-1DFF-4BA0-980F-57DFA1DF8FF3}" srcId="{5039FD47-D9DC-445C-9EE1-932CF75E3FBB}" destId="{5E3D914B-9C44-481D-96B6-205C724E02C9}" srcOrd="0" destOrd="0" parTransId="{1E48D1B7-44ED-48DD-9153-64967BB626E1}" sibTransId="{BD3B406E-DB0F-4B95-9F8F-84986A7B72A6}"/>
    <dgm:cxn modelId="{A67F6ACB-50C9-4D65-8273-A67CD757DE32}" srcId="{57C7B9E9-76B2-4F97-85D2-471822217B4E}" destId="{75C03B4C-041A-41BC-BA2D-20703566558B}" srcOrd="1" destOrd="0" parTransId="{CF0976EA-5A5A-4AEC-9111-0712F23A9640}" sibTransId="{E6599C65-A528-471F-9E0E-35D287C0C8CC}"/>
    <dgm:cxn modelId="{62A96F1F-24A2-435C-A098-DC29D8C20615}" type="presOf" srcId="{5039FD47-D9DC-445C-9EE1-932CF75E3FBB}" destId="{B80AB322-41B8-417E-B8CE-CE8A39C2E430}" srcOrd="1" destOrd="0" presId="urn:microsoft.com/office/officeart/2011/layout/CircleProcess"/>
    <dgm:cxn modelId="{CF0E8C72-9E74-4C2A-9644-0444A234CC1A}" type="presParOf" srcId="{3A28C414-55AE-406D-B2F5-116B9E161FED}" destId="{9F4FEFED-23A3-4874-8580-55FFF6534F14}" srcOrd="0" destOrd="0" presId="urn:microsoft.com/office/officeart/2011/layout/CircleProcess"/>
    <dgm:cxn modelId="{63A748F3-7C1C-46B0-A64D-E796AC38A2DA}" type="presParOf" srcId="{9F4FEFED-23A3-4874-8580-55FFF6534F14}" destId="{314E6A9D-F58E-4093-AD97-A872655C59A8}" srcOrd="0" destOrd="0" presId="urn:microsoft.com/office/officeart/2011/layout/CircleProcess"/>
    <dgm:cxn modelId="{1FAB5440-E489-491C-A0E0-E5CD217057AE}" type="presParOf" srcId="{3A28C414-55AE-406D-B2F5-116B9E161FED}" destId="{C517A354-F289-4F6B-B714-0034A53CB388}" srcOrd="1" destOrd="0" presId="urn:microsoft.com/office/officeart/2011/layout/CircleProcess"/>
    <dgm:cxn modelId="{B9D4BBAC-C8F3-42E1-A9DA-19AB208E5563}" type="presParOf" srcId="{C517A354-F289-4F6B-B714-0034A53CB388}" destId="{26F51DE3-2416-4B9A-91EA-E8E449F17867}" srcOrd="0" destOrd="0" presId="urn:microsoft.com/office/officeart/2011/layout/CircleProcess"/>
    <dgm:cxn modelId="{27253C75-AA76-4D97-8ED5-D0E25384E9E4}" type="presParOf" srcId="{3A28C414-55AE-406D-B2F5-116B9E161FED}" destId="{36CD25E3-3C2F-429F-B071-1904DAABC235}" srcOrd="2" destOrd="0" presId="urn:microsoft.com/office/officeart/2011/layout/CircleProcess"/>
    <dgm:cxn modelId="{862E0125-4635-4A0C-93C1-B2F9CE7823E3}" type="presParOf" srcId="{3A28C414-55AE-406D-B2F5-116B9E161FED}" destId="{3E2317B3-4EB8-48C2-96E2-9B53251110B3}" srcOrd="3" destOrd="0" presId="urn:microsoft.com/office/officeart/2011/layout/CircleProcess"/>
    <dgm:cxn modelId="{7D083EFD-CB74-4A6B-9BEB-DD7CB37A5C68}" type="presParOf" srcId="{3A28C414-55AE-406D-B2F5-116B9E161FED}" destId="{F68DA05B-0EFC-4D3B-9B80-FC7D08447067}" srcOrd="4" destOrd="0" presId="urn:microsoft.com/office/officeart/2011/layout/CircleProcess"/>
    <dgm:cxn modelId="{DFB5FA17-207C-48AF-8B4B-D2EA8443E85A}" type="presParOf" srcId="{F68DA05B-0EFC-4D3B-9B80-FC7D08447067}" destId="{0B452944-E202-45A2-BE53-3D1E072620EB}" srcOrd="0" destOrd="0" presId="urn:microsoft.com/office/officeart/2011/layout/CircleProcess"/>
    <dgm:cxn modelId="{58FB8982-F099-44B4-AFEC-ED6C45378DC3}" type="presParOf" srcId="{3A28C414-55AE-406D-B2F5-116B9E161FED}" destId="{741B9166-2EA5-476D-A926-BB535DB21F82}" srcOrd="5" destOrd="0" presId="urn:microsoft.com/office/officeart/2011/layout/CircleProcess"/>
    <dgm:cxn modelId="{BEB90C2B-84E3-41E1-88C5-3FF5FB0CB6E9}" type="presParOf" srcId="{741B9166-2EA5-476D-A926-BB535DB21F82}" destId="{C8450B18-C54C-415E-8747-2361286BE7AF}" srcOrd="0" destOrd="0" presId="urn:microsoft.com/office/officeart/2011/layout/CircleProcess"/>
    <dgm:cxn modelId="{B6CA92B3-1368-4495-BD84-B008C3609CD5}" type="presParOf" srcId="{3A28C414-55AE-406D-B2F5-116B9E161FED}" destId="{0DB21714-4152-4AEE-B97E-2F16AEB3724C}" srcOrd="6" destOrd="0" presId="urn:microsoft.com/office/officeart/2011/layout/CircleProcess"/>
    <dgm:cxn modelId="{C6084F72-12CF-4C3A-B5CD-894B35D8BF1B}" type="presParOf" srcId="{3A28C414-55AE-406D-B2F5-116B9E161FED}" destId="{ACDA21F7-0EF8-4D1A-B3FD-3EBE218C2B92}" srcOrd="7" destOrd="0" presId="urn:microsoft.com/office/officeart/2011/layout/CircleProcess"/>
    <dgm:cxn modelId="{BABCCC2D-46D9-494C-8282-38578AB3AF69}" type="presParOf" srcId="{3A28C414-55AE-406D-B2F5-116B9E161FED}" destId="{0221DCCA-B9DF-4CD8-B3EC-B99921EF8452}" srcOrd="8" destOrd="0" presId="urn:microsoft.com/office/officeart/2011/layout/CircleProcess"/>
    <dgm:cxn modelId="{EF71A251-B558-43D1-9212-4E62191D6C65}" type="presParOf" srcId="{0221DCCA-B9DF-4CD8-B3EC-B99921EF8452}" destId="{3BEF89FB-33CB-4F85-978B-073BB177CB42}" srcOrd="0" destOrd="0" presId="urn:microsoft.com/office/officeart/2011/layout/CircleProcess"/>
    <dgm:cxn modelId="{956E0BDF-962C-4F9A-A30B-CB938A6B1E6E}" type="presParOf" srcId="{3A28C414-55AE-406D-B2F5-116B9E161FED}" destId="{B5C31003-C1F7-4C9B-AE7B-A12B949337B3}" srcOrd="9" destOrd="0" presId="urn:microsoft.com/office/officeart/2011/layout/CircleProcess"/>
    <dgm:cxn modelId="{D81AA9F2-95E0-4FFA-8888-8AF6491C834F}" type="presParOf" srcId="{B5C31003-C1F7-4C9B-AE7B-A12B949337B3}" destId="{5FD38B43-974C-48EE-8FB8-7D8464D09237}" srcOrd="0" destOrd="0" presId="urn:microsoft.com/office/officeart/2011/layout/CircleProcess"/>
    <dgm:cxn modelId="{10F26CE0-2F66-4FD2-8A73-70674090ACBB}" type="presParOf" srcId="{3A28C414-55AE-406D-B2F5-116B9E161FED}" destId="{396AE6CF-B411-406C-A1A0-48C27BC0DADC}" srcOrd="10" destOrd="0" presId="urn:microsoft.com/office/officeart/2011/layout/CircleProcess"/>
    <dgm:cxn modelId="{F95AC94F-B917-4AD5-93A7-7247404B70B6}" type="presParOf" srcId="{3A28C414-55AE-406D-B2F5-116B9E161FED}" destId="{5EC6DD21-4DA8-4756-A79E-DEDA10EFE3E1}" srcOrd="11" destOrd="0" presId="urn:microsoft.com/office/officeart/2011/layout/CircleProcess"/>
    <dgm:cxn modelId="{D1605588-C0CB-43E5-8B70-3AB041521544}" type="presParOf" srcId="{3A28C414-55AE-406D-B2F5-116B9E161FED}" destId="{11BD6A1F-1210-49A2-A412-AFD93F92DF0D}" srcOrd="12" destOrd="0" presId="urn:microsoft.com/office/officeart/2011/layout/CircleProcess"/>
    <dgm:cxn modelId="{A7C00265-C779-4250-9FCD-44022205002E}" type="presParOf" srcId="{11BD6A1F-1210-49A2-A412-AFD93F92DF0D}" destId="{C5C7721D-5A17-4204-899B-C41F5275880F}" srcOrd="0" destOrd="0" presId="urn:microsoft.com/office/officeart/2011/layout/CircleProcess"/>
    <dgm:cxn modelId="{18DCB0F8-BB4F-4EEA-B4A6-052366C3278C}" type="presParOf" srcId="{3A28C414-55AE-406D-B2F5-116B9E161FED}" destId="{BD94F689-0444-4798-B818-70971181D074}" srcOrd="13" destOrd="0" presId="urn:microsoft.com/office/officeart/2011/layout/CircleProcess"/>
    <dgm:cxn modelId="{7A176767-AF74-48D7-AB18-B93A96BB7A4A}" type="presParOf" srcId="{BD94F689-0444-4798-B818-70971181D074}" destId="{B1FAC3EB-86BF-4A16-9719-2F023EBFCB5B}" srcOrd="0" destOrd="0" presId="urn:microsoft.com/office/officeart/2011/layout/CircleProcess"/>
    <dgm:cxn modelId="{7287CD79-0CF0-4E22-A8FD-1CC93FA35A68}" type="presParOf" srcId="{3A28C414-55AE-406D-B2F5-116B9E161FED}" destId="{7A88A773-E32B-4A04-99EA-B3DA8D785A9D}" srcOrd="14" destOrd="0" presId="urn:microsoft.com/office/officeart/2011/layout/CircleProcess"/>
    <dgm:cxn modelId="{DDCB4D48-F5CC-40BA-ABFA-16C01610C633}" type="presParOf" srcId="{3A28C414-55AE-406D-B2F5-116B9E161FED}" destId="{4C296AAA-9D64-49A3-9188-00F959D7197D}" srcOrd="15" destOrd="0" presId="urn:microsoft.com/office/officeart/2011/layout/CircleProcess"/>
    <dgm:cxn modelId="{A45EB98A-676E-442A-A766-FF240901DCB5}" type="presParOf" srcId="{3A28C414-55AE-406D-B2F5-116B9E161FED}" destId="{8432C97F-E41B-4781-99BC-E688E1A7A50A}" srcOrd="16" destOrd="0" presId="urn:microsoft.com/office/officeart/2011/layout/CircleProcess"/>
    <dgm:cxn modelId="{0F412552-393A-44CF-AD47-532D8D763BA5}" type="presParOf" srcId="{8432C97F-E41B-4781-99BC-E688E1A7A50A}" destId="{605EE2CF-C861-4818-A8DB-218378D3C223}" srcOrd="0" destOrd="0" presId="urn:microsoft.com/office/officeart/2011/layout/CircleProcess"/>
    <dgm:cxn modelId="{6D5D3B2A-3E8F-4482-97C5-3B758021750F}" type="presParOf" srcId="{3A28C414-55AE-406D-B2F5-116B9E161FED}" destId="{EE7406CD-033F-4171-8443-7E728AF8EF88}" srcOrd="17" destOrd="0" presId="urn:microsoft.com/office/officeart/2011/layout/CircleProcess"/>
    <dgm:cxn modelId="{B68DF234-2724-4202-BE45-903AEF803533}" type="presParOf" srcId="{EE7406CD-033F-4171-8443-7E728AF8EF88}" destId="{5BDB21F4-CA4E-4FFC-B0D8-F7A0BDEF7976}" srcOrd="0" destOrd="0" presId="urn:microsoft.com/office/officeart/2011/layout/CircleProcess"/>
    <dgm:cxn modelId="{8319CBFB-CDF7-45CC-9FB5-55600391302E}" type="presParOf" srcId="{3A28C414-55AE-406D-B2F5-116B9E161FED}" destId="{F1EEE310-8BE3-4CFF-93FE-4575C60C72E2}" srcOrd="18" destOrd="0" presId="urn:microsoft.com/office/officeart/2011/layout/CircleProcess"/>
    <dgm:cxn modelId="{B8885EB7-0DD3-48C3-8D94-33CA1B3C85A5}" type="presParOf" srcId="{3A28C414-55AE-406D-B2F5-116B9E161FED}" destId="{B80AB322-41B8-417E-B8CE-CE8A39C2E430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EA76B-4315-4D50-A00D-32D7C8C99574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DEB8E501-2AF9-424D-ADCD-B4143E3BA0E7}">
      <dgm:prSet phldrT="[Text]" custT="1"/>
      <dgm:spPr/>
      <dgm:t>
        <a:bodyPr/>
        <a:lstStyle/>
        <a:p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จิรัต</a:t>
          </a:r>
          <a:b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ศรีรัตน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0A43027-905C-42C5-BC5B-96FF3860EF32}" type="parTrans" cxnId="{7F1F3A1A-89B0-4469-9D9D-1C664A52B200}">
      <dgm:prSet/>
      <dgm:spPr/>
      <dgm:t>
        <a:bodyPr/>
        <a:lstStyle/>
        <a:p>
          <a:endParaRPr lang="en-US"/>
        </a:p>
      </dgm:t>
    </dgm:pt>
    <dgm:pt modelId="{A80208AB-AA2D-40A3-ADD2-AEFFAD75B9FD}" type="sibTrans" cxnId="{7F1F3A1A-89B0-4469-9D9D-1C664A52B200}">
      <dgm:prSet/>
      <dgm:spPr/>
      <dgm:t>
        <a:bodyPr/>
        <a:lstStyle/>
        <a:p>
          <a:endParaRPr lang="en-US"/>
        </a:p>
      </dgm:t>
    </dgm:pt>
    <dgm:pt modelId="{AD7866F4-AC69-45C9-92AC-0957379BF600}">
      <dgm:prSet phldrT="[Text]" custT="1"/>
      <dgm:spPr/>
      <dgm:t>
        <a:bodyPr/>
        <a:lstStyle/>
        <a:p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แท้</a:t>
          </a:r>
          <a:b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นามสกุลแท้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CC570DC-0FD4-416B-89CE-E77875C42DD3}" type="parTrans" cxnId="{98B36A6D-75C2-4CEE-86AF-3B44ADB375A4}">
      <dgm:prSet/>
      <dgm:spPr/>
      <dgm:t>
        <a:bodyPr/>
        <a:lstStyle/>
        <a:p>
          <a:endParaRPr lang="en-US"/>
        </a:p>
      </dgm:t>
    </dgm:pt>
    <dgm:pt modelId="{1AFEC4F8-5702-4A49-BE9C-1BF97DA7ECD5}" type="sibTrans" cxnId="{98B36A6D-75C2-4CEE-86AF-3B44ADB375A4}">
      <dgm:prSet/>
      <dgm:spPr/>
      <dgm:t>
        <a:bodyPr/>
        <a:lstStyle/>
        <a:p>
          <a:endParaRPr lang="en-US"/>
        </a:p>
      </dgm:t>
    </dgm:pt>
    <dgm:pt modelId="{04EFAC2A-ABB3-49B5-9183-083FC3E46478}">
      <dgm:prSet phldrT="[Text]" custT="1"/>
      <dgm:spPr/>
      <dgm:t>
        <a:bodyPr/>
        <a:lstStyle/>
        <a:p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วุฒิภัทร</a:t>
          </a:r>
          <a:b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โชคอนันตทรัพย์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E8037F1-4972-43CB-8858-6C171AB5CA73}" type="parTrans" cxnId="{110709CF-A0A0-41D7-897F-601C85F46B6E}">
      <dgm:prSet/>
      <dgm:spPr/>
      <dgm:t>
        <a:bodyPr/>
        <a:lstStyle/>
        <a:p>
          <a:endParaRPr lang="en-US"/>
        </a:p>
      </dgm:t>
    </dgm:pt>
    <dgm:pt modelId="{4B5D0414-E9A3-4EEF-A08E-4A67EF366DB3}" type="sibTrans" cxnId="{110709CF-A0A0-41D7-897F-601C85F46B6E}">
      <dgm:prSet/>
      <dgm:spPr/>
      <dgm:t>
        <a:bodyPr/>
        <a:lstStyle/>
        <a:p>
          <a:endParaRPr lang="en-US"/>
        </a:p>
      </dgm:t>
    </dgm:pt>
    <dgm:pt modelId="{932D0DEE-26EA-4549-A97A-873F67E7D3B6}" type="pres">
      <dgm:prSet presAssocID="{73BEA76B-4315-4D50-A00D-32D7C8C99574}" presName="Name0" presStyleCnt="0">
        <dgm:presLayoutVars>
          <dgm:dir/>
          <dgm:resizeHandles val="exact"/>
        </dgm:presLayoutVars>
      </dgm:prSet>
      <dgm:spPr/>
    </dgm:pt>
    <dgm:pt modelId="{9A478B97-7AD9-40BE-A0AC-AA1EED37AC87}" type="pres">
      <dgm:prSet presAssocID="{73BEA76B-4315-4D50-A00D-32D7C8C99574}" presName="bkgdShp" presStyleLbl="alignAccFollowNode1" presStyleIdx="0" presStyleCnt="1" custLinFactNeighborX="-4123" custLinFactNeighborY="-4019"/>
      <dgm:spPr/>
    </dgm:pt>
    <dgm:pt modelId="{0F9C4540-2DE4-4D27-839F-A9CC4DD66981}" type="pres">
      <dgm:prSet presAssocID="{73BEA76B-4315-4D50-A00D-32D7C8C99574}" presName="linComp" presStyleCnt="0"/>
      <dgm:spPr/>
    </dgm:pt>
    <dgm:pt modelId="{D31753F8-D37F-43C9-B976-BFEE113BABBD}" type="pres">
      <dgm:prSet presAssocID="{DEB8E501-2AF9-424D-ADCD-B4143E3BA0E7}" presName="compNode" presStyleCnt="0"/>
      <dgm:spPr/>
    </dgm:pt>
    <dgm:pt modelId="{A2689F42-A665-4FC0-83EB-5D22BD5DC6FB}" type="pres">
      <dgm:prSet presAssocID="{DEB8E501-2AF9-424D-ADCD-B4143E3BA0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D9A9-D03F-4DD8-B559-24D2681C6EEB}" type="pres">
      <dgm:prSet presAssocID="{DEB8E501-2AF9-424D-ADCD-B4143E3BA0E7}" presName="invisiNode" presStyleLbl="node1" presStyleIdx="0" presStyleCnt="3"/>
      <dgm:spPr/>
    </dgm:pt>
    <dgm:pt modelId="{06BFCD69-E444-4ED4-A817-41084B966572}" type="pres">
      <dgm:prSet presAssocID="{DEB8E501-2AF9-424D-ADCD-B4143E3BA0E7}" presName="imagNode" presStyleLbl="fgImgPlace1" presStyleIdx="0" presStyleCnt="3" custLinFactNeighborX="-3763" custLinFactNeighborY="-202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-711200" ty="1270000" sx="50000" sy="50000" flip="none" algn="ctr"/>
        </a:blipFill>
      </dgm:spPr>
    </dgm:pt>
    <dgm:pt modelId="{51AA8A95-30C4-4D61-80FF-CF6D3A96DF9E}" type="pres">
      <dgm:prSet presAssocID="{A80208AB-AA2D-40A3-ADD2-AEFFAD75B9FD}" presName="sibTrans" presStyleLbl="sibTrans2D1" presStyleIdx="0" presStyleCnt="0"/>
      <dgm:spPr/>
    </dgm:pt>
    <dgm:pt modelId="{0E3FCF02-DEDC-48B0-99DE-F6544D87A992}" type="pres">
      <dgm:prSet presAssocID="{AD7866F4-AC69-45C9-92AC-0957379BF600}" presName="compNode" presStyleCnt="0"/>
      <dgm:spPr/>
    </dgm:pt>
    <dgm:pt modelId="{C37434AB-8315-4CB4-BE4D-420122CE3E59}" type="pres">
      <dgm:prSet presAssocID="{AD7866F4-AC69-45C9-92AC-0957379BF600}" presName="node" presStyleLbl="node1" presStyleIdx="1" presStyleCnt="3">
        <dgm:presLayoutVars>
          <dgm:bulletEnabled val="1"/>
        </dgm:presLayoutVars>
      </dgm:prSet>
      <dgm:spPr/>
    </dgm:pt>
    <dgm:pt modelId="{33D62124-394B-499A-A213-1F7077696241}" type="pres">
      <dgm:prSet presAssocID="{AD7866F4-AC69-45C9-92AC-0957379BF600}" presName="invisiNode" presStyleLbl="node1" presStyleIdx="1" presStyleCnt="3"/>
      <dgm:spPr/>
    </dgm:pt>
    <dgm:pt modelId="{96767CC0-7961-4630-A4BC-DC09875884CA}" type="pres">
      <dgm:prSet presAssocID="{AD7866F4-AC69-45C9-92AC-0957379BF600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685800" sx="35000" sy="35000" flip="none" algn="ctr"/>
        </a:blipFill>
      </dgm:spPr>
    </dgm:pt>
    <dgm:pt modelId="{D180936C-761D-485F-ADCF-ADE48501C56E}" type="pres">
      <dgm:prSet presAssocID="{1AFEC4F8-5702-4A49-BE9C-1BF97DA7ECD5}" presName="sibTrans" presStyleLbl="sibTrans2D1" presStyleIdx="0" presStyleCnt="0"/>
      <dgm:spPr/>
    </dgm:pt>
    <dgm:pt modelId="{54772912-B76A-479E-8F75-38B6CD63C84F}" type="pres">
      <dgm:prSet presAssocID="{04EFAC2A-ABB3-49B5-9183-083FC3E46478}" presName="compNode" presStyleCnt="0"/>
      <dgm:spPr/>
    </dgm:pt>
    <dgm:pt modelId="{F0A5D5FD-6486-4B37-A0B0-694C40A149ED}" type="pres">
      <dgm:prSet presAssocID="{04EFAC2A-ABB3-49B5-9183-083FC3E464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9FF6E-458C-4FDC-80CB-A42842682837}" type="pres">
      <dgm:prSet presAssocID="{04EFAC2A-ABB3-49B5-9183-083FC3E46478}" presName="invisiNode" presStyleLbl="node1" presStyleIdx="2" presStyleCnt="3"/>
      <dgm:spPr/>
    </dgm:pt>
    <dgm:pt modelId="{40E9A39F-5922-40BC-8CFA-7D3B983B7A26}" type="pres">
      <dgm:prSet presAssocID="{04EFAC2A-ABB3-49B5-9183-083FC3E46478}" presName="imagNode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381000" sx="26000" sy="26000" flip="none" algn="ctr"/>
        </a:blipFill>
      </dgm:spPr>
    </dgm:pt>
  </dgm:ptLst>
  <dgm:cxnLst>
    <dgm:cxn modelId="{7F1F3A1A-89B0-4469-9D9D-1C664A52B200}" srcId="{73BEA76B-4315-4D50-A00D-32D7C8C99574}" destId="{DEB8E501-2AF9-424D-ADCD-B4143E3BA0E7}" srcOrd="0" destOrd="0" parTransId="{80A43027-905C-42C5-BC5B-96FF3860EF32}" sibTransId="{A80208AB-AA2D-40A3-ADD2-AEFFAD75B9FD}"/>
    <dgm:cxn modelId="{3AE2C074-A20B-4695-BAEB-A8522A606EF5}" type="presOf" srcId="{DEB8E501-2AF9-424D-ADCD-B4143E3BA0E7}" destId="{A2689F42-A665-4FC0-83EB-5D22BD5DC6FB}" srcOrd="0" destOrd="0" presId="urn:microsoft.com/office/officeart/2005/8/layout/pList2"/>
    <dgm:cxn modelId="{110709CF-A0A0-41D7-897F-601C85F46B6E}" srcId="{73BEA76B-4315-4D50-A00D-32D7C8C99574}" destId="{04EFAC2A-ABB3-49B5-9183-083FC3E46478}" srcOrd="2" destOrd="0" parTransId="{EE8037F1-4972-43CB-8858-6C171AB5CA73}" sibTransId="{4B5D0414-E9A3-4EEF-A08E-4A67EF366DB3}"/>
    <dgm:cxn modelId="{DEFB25BA-199B-433A-93A7-0488AAE2E212}" type="presOf" srcId="{A80208AB-AA2D-40A3-ADD2-AEFFAD75B9FD}" destId="{51AA8A95-30C4-4D61-80FF-CF6D3A96DF9E}" srcOrd="0" destOrd="0" presId="urn:microsoft.com/office/officeart/2005/8/layout/pList2"/>
    <dgm:cxn modelId="{88201BC0-2C6D-4D76-8996-04FB8F61FE9C}" type="presOf" srcId="{04EFAC2A-ABB3-49B5-9183-083FC3E46478}" destId="{F0A5D5FD-6486-4B37-A0B0-694C40A149ED}" srcOrd="0" destOrd="0" presId="urn:microsoft.com/office/officeart/2005/8/layout/pList2"/>
    <dgm:cxn modelId="{70B5241B-0788-4882-A61A-778560770213}" type="presOf" srcId="{AD7866F4-AC69-45C9-92AC-0957379BF600}" destId="{C37434AB-8315-4CB4-BE4D-420122CE3E59}" srcOrd="0" destOrd="0" presId="urn:microsoft.com/office/officeart/2005/8/layout/pList2"/>
    <dgm:cxn modelId="{A290825D-53C5-4E33-A9F5-A2D03A8D36ED}" type="presOf" srcId="{1AFEC4F8-5702-4A49-BE9C-1BF97DA7ECD5}" destId="{D180936C-761D-485F-ADCF-ADE48501C56E}" srcOrd="0" destOrd="0" presId="urn:microsoft.com/office/officeart/2005/8/layout/pList2"/>
    <dgm:cxn modelId="{362E1F8B-DD42-4B1F-BD4F-98803B97C226}" type="presOf" srcId="{73BEA76B-4315-4D50-A00D-32D7C8C99574}" destId="{932D0DEE-26EA-4549-A97A-873F67E7D3B6}" srcOrd="0" destOrd="0" presId="urn:microsoft.com/office/officeart/2005/8/layout/pList2"/>
    <dgm:cxn modelId="{98B36A6D-75C2-4CEE-86AF-3B44ADB375A4}" srcId="{73BEA76B-4315-4D50-A00D-32D7C8C99574}" destId="{AD7866F4-AC69-45C9-92AC-0957379BF600}" srcOrd="1" destOrd="0" parTransId="{6CC570DC-0FD4-416B-89CE-E77875C42DD3}" sibTransId="{1AFEC4F8-5702-4A49-BE9C-1BF97DA7ECD5}"/>
    <dgm:cxn modelId="{9FF85E4C-E512-4357-8245-352222EE9F7A}" type="presParOf" srcId="{932D0DEE-26EA-4549-A97A-873F67E7D3B6}" destId="{9A478B97-7AD9-40BE-A0AC-AA1EED37AC87}" srcOrd="0" destOrd="0" presId="urn:microsoft.com/office/officeart/2005/8/layout/pList2"/>
    <dgm:cxn modelId="{E5F7EB83-61E3-4687-AFA2-9474AAA939FF}" type="presParOf" srcId="{932D0DEE-26EA-4549-A97A-873F67E7D3B6}" destId="{0F9C4540-2DE4-4D27-839F-A9CC4DD66981}" srcOrd="1" destOrd="0" presId="urn:microsoft.com/office/officeart/2005/8/layout/pList2"/>
    <dgm:cxn modelId="{0213FDA3-5F2C-486F-8214-73AE2D2CD82B}" type="presParOf" srcId="{0F9C4540-2DE4-4D27-839F-A9CC4DD66981}" destId="{D31753F8-D37F-43C9-B976-BFEE113BABBD}" srcOrd="0" destOrd="0" presId="urn:microsoft.com/office/officeart/2005/8/layout/pList2"/>
    <dgm:cxn modelId="{F2D573B5-433A-4ACC-B3FD-0C35912190C3}" type="presParOf" srcId="{D31753F8-D37F-43C9-B976-BFEE113BABBD}" destId="{A2689F42-A665-4FC0-83EB-5D22BD5DC6FB}" srcOrd="0" destOrd="0" presId="urn:microsoft.com/office/officeart/2005/8/layout/pList2"/>
    <dgm:cxn modelId="{0231A775-9006-416D-8DE7-6F65D0A78BEC}" type="presParOf" srcId="{D31753F8-D37F-43C9-B976-BFEE113BABBD}" destId="{3A2DD9A9-D03F-4DD8-B559-24D2681C6EEB}" srcOrd="1" destOrd="0" presId="urn:microsoft.com/office/officeart/2005/8/layout/pList2"/>
    <dgm:cxn modelId="{81EBAE8E-EA26-4AF8-81A2-495602691C33}" type="presParOf" srcId="{D31753F8-D37F-43C9-B976-BFEE113BABBD}" destId="{06BFCD69-E444-4ED4-A817-41084B966572}" srcOrd="2" destOrd="0" presId="urn:microsoft.com/office/officeart/2005/8/layout/pList2"/>
    <dgm:cxn modelId="{4F7A5B45-5AD3-4FA1-AE3E-7E39F5DDC75B}" type="presParOf" srcId="{0F9C4540-2DE4-4D27-839F-A9CC4DD66981}" destId="{51AA8A95-30C4-4D61-80FF-CF6D3A96DF9E}" srcOrd="1" destOrd="0" presId="urn:microsoft.com/office/officeart/2005/8/layout/pList2"/>
    <dgm:cxn modelId="{2895D2A9-CD95-42AD-9C9A-9D3AF08DC507}" type="presParOf" srcId="{0F9C4540-2DE4-4D27-839F-A9CC4DD66981}" destId="{0E3FCF02-DEDC-48B0-99DE-F6544D87A992}" srcOrd="2" destOrd="0" presId="urn:microsoft.com/office/officeart/2005/8/layout/pList2"/>
    <dgm:cxn modelId="{3F6BB155-5317-408A-9E91-C0C4F4C77F9F}" type="presParOf" srcId="{0E3FCF02-DEDC-48B0-99DE-F6544D87A992}" destId="{C37434AB-8315-4CB4-BE4D-420122CE3E59}" srcOrd="0" destOrd="0" presId="urn:microsoft.com/office/officeart/2005/8/layout/pList2"/>
    <dgm:cxn modelId="{86AEFFD3-6948-492C-8A81-57D6FAE438F9}" type="presParOf" srcId="{0E3FCF02-DEDC-48B0-99DE-F6544D87A992}" destId="{33D62124-394B-499A-A213-1F7077696241}" srcOrd="1" destOrd="0" presId="urn:microsoft.com/office/officeart/2005/8/layout/pList2"/>
    <dgm:cxn modelId="{F55B9A7E-6B54-4182-95C4-DBD82B7067CE}" type="presParOf" srcId="{0E3FCF02-DEDC-48B0-99DE-F6544D87A992}" destId="{96767CC0-7961-4630-A4BC-DC09875884CA}" srcOrd="2" destOrd="0" presId="urn:microsoft.com/office/officeart/2005/8/layout/pList2"/>
    <dgm:cxn modelId="{22D52E62-BF58-4EF9-B20E-3390437B0151}" type="presParOf" srcId="{0F9C4540-2DE4-4D27-839F-A9CC4DD66981}" destId="{D180936C-761D-485F-ADCF-ADE48501C56E}" srcOrd="3" destOrd="0" presId="urn:microsoft.com/office/officeart/2005/8/layout/pList2"/>
    <dgm:cxn modelId="{5AE8C1D6-B695-4D50-A5AA-D9EA26A677DC}" type="presParOf" srcId="{0F9C4540-2DE4-4D27-839F-A9CC4DD66981}" destId="{54772912-B76A-479E-8F75-38B6CD63C84F}" srcOrd="4" destOrd="0" presId="urn:microsoft.com/office/officeart/2005/8/layout/pList2"/>
    <dgm:cxn modelId="{8AC00357-56AC-46B9-BC48-D7FBF5B7B3AF}" type="presParOf" srcId="{54772912-B76A-479E-8F75-38B6CD63C84F}" destId="{F0A5D5FD-6486-4B37-A0B0-694C40A149ED}" srcOrd="0" destOrd="0" presId="urn:microsoft.com/office/officeart/2005/8/layout/pList2"/>
    <dgm:cxn modelId="{89F747DC-ADB5-4E4A-9509-447F1906AC8C}" type="presParOf" srcId="{54772912-B76A-479E-8F75-38B6CD63C84F}" destId="{9609FF6E-458C-4FDC-80CB-A42842682837}" srcOrd="1" destOrd="0" presId="urn:microsoft.com/office/officeart/2005/8/layout/pList2"/>
    <dgm:cxn modelId="{4C14D1B2-E0E0-42E0-948B-9CC40752E72A}" type="presParOf" srcId="{54772912-B76A-479E-8F75-38B6CD63C84F}" destId="{40E9A39F-5922-40BC-8CFA-7D3B983B7A2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E6A9D-F58E-4093-AD97-A872655C59A8}">
      <dsp:nvSpPr>
        <dsp:cNvPr id="0" name=""/>
        <dsp:cNvSpPr/>
      </dsp:nvSpPr>
      <dsp:spPr>
        <a:xfrm>
          <a:off x="7402719" y="2121321"/>
          <a:ext cx="1682940" cy="1683215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1DE3-2416-4B9A-91EA-E8E449F17867}">
      <dsp:nvSpPr>
        <dsp:cNvPr id="0" name=""/>
        <dsp:cNvSpPr/>
      </dsp:nvSpPr>
      <dsp:spPr>
        <a:xfrm>
          <a:off x="7458249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Test </a:t>
          </a: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application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7683059" y="2401906"/>
        <a:ext cx="1122258" cy="1122045"/>
      </dsp:txXfrm>
    </dsp:sp>
    <dsp:sp modelId="{36CD25E3-3C2F-429F-B071-1904DAABC235}">
      <dsp:nvSpPr>
        <dsp:cNvPr id="0" name=""/>
        <dsp:cNvSpPr/>
      </dsp:nvSpPr>
      <dsp:spPr>
        <a:xfrm>
          <a:off x="7458249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Walking robot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7458249" y="3835549"/>
        <a:ext cx="1570983" cy="922682"/>
      </dsp:txXfrm>
    </dsp:sp>
    <dsp:sp modelId="{0B452944-E202-45A2-BE53-3D1E072620EB}">
      <dsp:nvSpPr>
        <dsp:cNvPr id="0" name=""/>
        <dsp:cNvSpPr/>
      </dsp:nvSpPr>
      <dsp:spPr>
        <a:xfrm rot="2700000">
          <a:off x="5662554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50B18-C54C-415E-8747-2361286BE7AF}">
      <dsp:nvSpPr>
        <dsp:cNvPr id="0" name=""/>
        <dsp:cNvSpPr/>
      </dsp:nvSpPr>
      <dsp:spPr>
        <a:xfrm>
          <a:off x="5719778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Summarization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943693" y="2401906"/>
        <a:ext cx="1122258" cy="1122045"/>
      </dsp:txXfrm>
    </dsp:sp>
    <dsp:sp modelId="{0DB21714-4152-4AEE-B97E-2F16AEB3724C}">
      <dsp:nvSpPr>
        <dsp:cNvPr id="0" name=""/>
        <dsp:cNvSpPr/>
      </dsp:nvSpPr>
      <dsp:spPr>
        <a:xfrm>
          <a:off x="5719778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Calibrate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719778" y="3835549"/>
        <a:ext cx="1570983" cy="922682"/>
      </dsp:txXfrm>
    </dsp:sp>
    <dsp:sp modelId="{3BEF89FB-33CB-4F85-978B-073BB177CB42}">
      <dsp:nvSpPr>
        <dsp:cNvPr id="0" name=""/>
        <dsp:cNvSpPr/>
      </dsp:nvSpPr>
      <dsp:spPr>
        <a:xfrm rot="2700000">
          <a:off x="3924083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38B43-974C-48EE-8FB8-7D8464D09237}">
      <dsp:nvSpPr>
        <dsp:cNvPr id="0" name=""/>
        <dsp:cNvSpPr/>
      </dsp:nvSpPr>
      <dsp:spPr>
        <a:xfrm>
          <a:off x="3980412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Build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204326" y="2401906"/>
        <a:ext cx="1122258" cy="1122045"/>
      </dsp:txXfrm>
    </dsp:sp>
    <dsp:sp modelId="{396AE6CF-B411-406C-A1A0-48C27BC0DADC}">
      <dsp:nvSpPr>
        <dsp:cNvPr id="0" name=""/>
        <dsp:cNvSpPr/>
      </dsp:nvSpPr>
      <dsp:spPr>
        <a:xfrm>
          <a:off x="3980412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Controller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Mechanical build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3980412" y="3835549"/>
        <a:ext cx="1570983" cy="922682"/>
      </dsp:txXfrm>
    </dsp:sp>
    <dsp:sp modelId="{C5C7721D-5A17-4204-899B-C41F5275880F}">
      <dsp:nvSpPr>
        <dsp:cNvPr id="0" name=""/>
        <dsp:cNvSpPr/>
      </dsp:nvSpPr>
      <dsp:spPr>
        <a:xfrm rot="2700000">
          <a:off x="2184716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AC3EB-86BF-4A16-9719-2F023EBFCB5B}">
      <dsp:nvSpPr>
        <dsp:cNvPr id="0" name=""/>
        <dsp:cNvSpPr/>
      </dsp:nvSpPr>
      <dsp:spPr>
        <a:xfrm>
          <a:off x="2241045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Design</a:t>
          </a:r>
          <a:b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and</a:t>
          </a:r>
          <a:b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Simulation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465855" y="2401906"/>
        <a:ext cx="1122258" cy="1122045"/>
      </dsp:txXfrm>
    </dsp:sp>
    <dsp:sp modelId="{7A88A773-E32B-4A04-99EA-B3DA8D785A9D}">
      <dsp:nvSpPr>
        <dsp:cNvPr id="0" name=""/>
        <dsp:cNvSpPr/>
      </dsp:nvSpPr>
      <dsp:spPr>
        <a:xfrm>
          <a:off x="2241045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Software Diagram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Robot </a:t>
          </a: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Skeleton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CAD 3D Model</a:t>
          </a:r>
          <a:endParaRPr lang="en-US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241045" y="3835549"/>
        <a:ext cx="1570983" cy="922682"/>
      </dsp:txXfrm>
    </dsp:sp>
    <dsp:sp modelId="{605EE2CF-C861-4818-A8DB-218378D3C223}">
      <dsp:nvSpPr>
        <dsp:cNvPr id="0" name=""/>
        <dsp:cNvSpPr/>
      </dsp:nvSpPr>
      <dsp:spPr>
        <a:xfrm rot="2700000">
          <a:off x="445349" y="2121408"/>
          <a:ext cx="1682745" cy="1682745"/>
        </a:xfrm>
        <a:prstGeom prst="teardrop">
          <a:avLst>
            <a:gd name="adj" fmla="val 10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1F4-CA4E-4FFC-B0D8-F7A0BDEF7976}">
      <dsp:nvSpPr>
        <dsp:cNvPr id="0" name=""/>
        <dsp:cNvSpPr/>
      </dsp:nvSpPr>
      <dsp:spPr>
        <a:xfrm>
          <a:off x="501678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Background</a:t>
          </a:r>
          <a:b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Research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726488" y="2401906"/>
        <a:ext cx="1122258" cy="1122045"/>
      </dsp:txXfrm>
    </dsp:sp>
    <dsp:sp modelId="{F1EEE310-8BE3-4CFF-93FE-4575C60C72E2}">
      <dsp:nvSpPr>
        <dsp:cNvPr id="0" name=""/>
        <dsp:cNvSpPr/>
      </dsp:nvSpPr>
      <dsp:spPr>
        <a:xfrm>
          <a:off x="501678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Physiology</a:t>
          </a:r>
          <a:endParaRPr lang="en-US" sz="1800" b="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Robot structure</a:t>
          </a:r>
          <a:endParaRPr lang="en-US" sz="1800" b="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01678" y="3835549"/>
        <a:ext cx="1570983" cy="92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78B97-7AD9-40BE-A0AC-AA1EED37AC87}">
      <dsp:nvSpPr>
        <dsp:cNvPr id="0" name=""/>
        <dsp:cNvSpPr/>
      </dsp:nvSpPr>
      <dsp:spPr>
        <a:xfrm>
          <a:off x="0" y="0"/>
          <a:ext cx="7807794" cy="24992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CD69-E444-4ED4-A817-41084B966572}">
      <dsp:nvSpPr>
        <dsp:cNvPr id="0" name=""/>
        <dsp:cNvSpPr/>
      </dsp:nvSpPr>
      <dsp:spPr>
        <a:xfrm>
          <a:off x="147927" y="296113"/>
          <a:ext cx="2293539" cy="18327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-711200" ty="1270000" sx="50000" sy="50000" flip="none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89F42-A665-4FC0-83EB-5D22BD5DC6FB}">
      <dsp:nvSpPr>
        <dsp:cNvPr id="0" name=""/>
        <dsp:cNvSpPr/>
      </dsp:nvSpPr>
      <dsp:spPr>
        <a:xfrm rot="10800000">
          <a:off x="234233" y="2499200"/>
          <a:ext cx="2293539" cy="305457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จิรัต</a:t>
          </a:r>
          <a:b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ศรีรัตน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10800000">
        <a:off x="304767" y="2499200"/>
        <a:ext cx="2152471" cy="2984043"/>
      </dsp:txXfrm>
    </dsp:sp>
    <dsp:sp modelId="{96767CC0-7961-4630-A4BC-DC09875884CA}">
      <dsp:nvSpPr>
        <dsp:cNvPr id="0" name=""/>
        <dsp:cNvSpPr/>
      </dsp:nvSpPr>
      <dsp:spPr>
        <a:xfrm>
          <a:off x="2757127" y="333226"/>
          <a:ext cx="2293539" cy="18327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685800" sx="35000" sy="35000" flip="none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434AB-8315-4CB4-BE4D-420122CE3E59}">
      <dsp:nvSpPr>
        <dsp:cNvPr id="0" name=""/>
        <dsp:cNvSpPr/>
      </dsp:nvSpPr>
      <dsp:spPr>
        <a:xfrm rot="10800000">
          <a:off x="2757127" y="2499200"/>
          <a:ext cx="2293539" cy="305457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แท้</a:t>
          </a:r>
          <a:b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นามสกุลแท้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10800000">
        <a:off x="2827661" y="2499200"/>
        <a:ext cx="2152471" cy="2984043"/>
      </dsp:txXfrm>
    </dsp:sp>
    <dsp:sp modelId="{40E9A39F-5922-40BC-8CFA-7D3B983B7A26}">
      <dsp:nvSpPr>
        <dsp:cNvPr id="0" name=""/>
        <dsp:cNvSpPr/>
      </dsp:nvSpPr>
      <dsp:spPr>
        <a:xfrm>
          <a:off x="5280020" y="333226"/>
          <a:ext cx="2293539" cy="183274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381000" sx="26000" sy="26000" flip="none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5D5FD-6486-4B37-A0B0-694C40A149ED}">
      <dsp:nvSpPr>
        <dsp:cNvPr id="0" name=""/>
        <dsp:cNvSpPr/>
      </dsp:nvSpPr>
      <dsp:spPr>
        <a:xfrm rot="10800000">
          <a:off x="5280020" y="2499200"/>
          <a:ext cx="2293539" cy="305457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วุฒิภัทร</a:t>
          </a:r>
          <a:b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โชคอนันตทรัพย์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10800000">
        <a:off x="5350554" y="2499200"/>
        <a:ext cx="2152471" cy="2984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EEBC1-D804-48AE-8CAB-A56B476A595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990E-0228-44CC-B807-361A73D3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ในทุกวันนี้เราปฏิเสธไม่ได้เลยว่า มีงานหลายงานที่สกปรก อันตราย ซึ่งยังคงต้องใช้มนุษย์ในการทำงานอยู่ และมีโอกาสเสี่ยงที่จะก่อให้เกิดอุบัติเหตุ ที่อาจนำไปสู่ความสูญเสียได้ ฉะนั้นแล้วฮิวมานอยด์จึงเข้ามามีบทบาทในการเป็นตัวแทนของมนุษย์เพื่อเข้าไปทำงาน จึงทำให้ทุกวันนี้มีหลากหลายสถาบันวิจัยที่ให้ความสนใจ </a:t>
            </a:r>
            <a:r>
              <a:rPr lang="th-TH" dirty="0" smtClean="0"/>
              <a:t>เกี่ยวกับ</a:t>
            </a:r>
            <a:r>
              <a:rPr lang="th-TH" dirty="0"/>
              <a:t>การวิจัยและพัฒนาหุ่นยนต์ฮิวมานอยด์ แต่ทั้งนี้ การเริ่มต้นที่จะพัฒนาฮิวมานอยด์ยังคงต้องใช้ความสามารถสูง และมีการ </a:t>
            </a:r>
            <a:r>
              <a:rPr lang="en-US" dirty="0"/>
              <a:t>setup </a:t>
            </a:r>
            <a:r>
              <a:rPr lang="th-TH" dirty="0"/>
              <a:t>ที่ค่อนข้างยุ่งยาก ฉะนั้นแล้ว จึงเป็นการดีที่เราจะพัฒนา </a:t>
            </a:r>
            <a:r>
              <a:rPr lang="en-US" dirty="0"/>
              <a:t>Platform </a:t>
            </a:r>
            <a:r>
              <a:rPr lang="th-TH" dirty="0"/>
              <a:t>ตัวนึงขึ้นมา เพื่อช่วยให้การพัฒนาแอพพลิเคชั่นของ</a:t>
            </a:r>
            <a:r>
              <a:rPr lang="th-TH" dirty="0" err="1"/>
              <a:t>ฮิว</a:t>
            </a:r>
            <a:r>
              <a:rPr lang="th-TH" dirty="0"/>
              <a:t>มาน</a:t>
            </a:r>
            <a:r>
              <a:rPr lang="th-TH" dirty="0" err="1"/>
              <a:t>อยด์</a:t>
            </a:r>
            <a:r>
              <a:rPr lang="th-TH" dirty="0"/>
              <a:t>นั้น เป็นไปได้ง่ายมากขึ้น ไม่จำเป็นที่จะต้องมานั่งทำใหม่ตั้งแต่ต้น</a:t>
            </a:r>
            <a:endParaRPr lang="en-US" dirty="0"/>
          </a:p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B32DF-B492-457C-9C6A-10465E3AD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ในทุกวันนี้เราปฏิเสธไม่ได้เลยว่า มีงานหลายงานที่สกปรก อันตราย ซึ่งยังคงต้องใช้มนุษย์ในการทำงานอยู่ และมีโอกาสเสี่ยงที่จะก่อให้เกิดอุบัติเหตุ ที่อาจนำไปสู่ความสูญเสียได้ ฉะนั้นแล้วฮิวมานอยด์จึงเข้ามามีบทบาทในการเป็นตัวแทนของมนุษย์เพื่อเข้าไปทำงาน จึงทำให้ทุกวันนี้มีหลากหลายสถาบันวิจัยที่ให้ความสนใจ </a:t>
            </a:r>
            <a:r>
              <a:rPr lang="th-TH" dirty="0" smtClean="0"/>
              <a:t>เกี่ยวกับ</a:t>
            </a:r>
            <a:r>
              <a:rPr lang="th-TH" dirty="0"/>
              <a:t>การวิจัยและพัฒนาหุ่นยนต์ฮิวมานอยด์ แต่ทั้งนี้ การเริ่มต้นที่จะพัฒนาฮิวมานอยด์ยังคงต้องใช้ความสามารถสูง และมีการ </a:t>
            </a:r>
            <a:r>
              <a:rPr lang="en-US" dirty="0"/>
              <a:t>setup </a:t>
            </a:r>
            <a:r>
              <a:rPr lang="th-TH" dirty="0"/>
              <a:t>ที่ค่อนข้างยุ่งยาก ฉะนั้นแล้ว จึงเป็นการดีที่เราจะพัฒนา </a:t>
            </a:r>
            <a:r>
              <a:rPr lang="en-US" dirty="0"/>
              <a:t>Platform </a:t>
            </a:r>
            <a:r>
              <a:rPr lang="th-TH" dirty="0"/>
              <a:t>ตัวนึงขึ้นมา เพื่อช่วยให้การพัฒนาแอพพลิเคชั่นของ</a:t>
            </a:r>
            <a:r>
              <a:rPr lang="th-TH" dirty="0" err="1"/>
              <a:t>ฮิว</a:t>
            </a:r>
            <a:r>
              <a:rPr lang="th-TH" dirty="0"/>
              <a:t>มาน</a:t>
            </a:r>
            <a:r>
              <a:rPr lang="th-TH" dirty="0" err="1"/>
              <a:t>อยด์</a:t>
            </a:r>
            <a:r>
              <a:rPr lang="th-TH" dirty="0"/>
              <a:t>นั้น เป็นไปได้ง่ายมากขึ้น ไม่จำเป็นที่จะต้องมานั่งทำใหม่ตั้งแต่ต้น</a:t>
            </a:r>
            <a:endParaRPr lang="en-US" dirty="0"/>
          </a:p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B32DF-B492-457C-9C6A-10465E3AD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ในส่วนนี้จะพูดถึง ภาพรวมของแพลตฟอร์มอุทัยนะครับ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การทำให้อุปกรณ์ต่างๆ</a:t>
            </a:r>
            <a:r>
              <a:rPr lang="th-TH" baseline="0" dirty="0" smtClean="0"/>
              <a:t> สามารถสื่อสารกันได้ ต้องสื่อสารกันผ่าน </a:t>
            </a:r>
            <a:r>
              <a:rPr lang="en-US" dirty="0" smtClean="0"/>
              <a:t>Robot Middleware </a:t>
            </a:r>
            <a:r>
              <a:rPr lang="th-TH" dirty="0" smtClean="0"/>
              <a:t>เป็นกรอบการทำงานที่มีความยืดหยุ่นสำหรับการพัฒนาซอฟแวร์ที่มีความเกี่ยวข้องกับหุ่นยนต์</a:t>
            </a:r>
            <a:r>
              <a:rPr lang="th-TH" baseline="0" dirty="0" smtClean="0"/>
              <a:t> โดยมีเครื่องมือที่ช่วยติดต่อสื่อสารระหว่างอุปกรณ์ต่างๆของหุ่นยนต์</a:t>
            </a:r>
            <a:r>
              <a:rPr lang="en-US" baseline="0" dirty="0" smtClean="0"/>
              <a:t> </a:t>
            </a:r>
            <a:endParaRPr lang="th-T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Gazebo</a:t>
            </a:r>
            <a:r>
              <a:rPr lang="en-US" baseline="0" dirty="0" smtClean="0"/>
              <a:t> </a:t>
            </a:r>
            <a:r>
              <a:rPr lang="th-TH" baseline="0" dirty="0" smtClean="0"/>
              <a:t>เป็นโปรแกรมจำลองการทำงานของ</a:t>
            </a:r>
            <a:r>
              <a:rPr lang="th-TH" baseline="0" dirty="0" smtClean="0"/>
              <a:t>หุ่นยนต์</a:t>
            </a:r>
            <a:endParaRPr lang="en-US" baseline="0" dirty="0" smtClean="0"/>
          </a:p>
          <a:p>
            <a:r>
              <a:rPr lang="en-US" baseline="0" dirty="0" smtClean="0"/>
              <a:t>Realistic render </a:t>
            </a:r>
            <a:r>
              <a:rPr lang="th-TH" baseline="0" dirty="0" smtClean="0"/>
              <a:t>ทั้งแสง เงา และพื้นผิว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โครงสร้างซอฟแวร์ที่ออกแบบมาของหุ่นยนต์</a:t>
            </a:r>
            <a:r>
              <a:rPr lang="th-TH" baseline="0" dirty="0" smtClean="0"/>
              <a:t> อุทัย จะประกอบด้วย </a:t>
            </a:r>
            <a:r>
              <a:rPr lang="en-US" baseline="0" dirty="0" smtClean="0"/>
              <a:t>3 </a:t>
            </a:r>
            <a:r>
              <a:rPr lang="th-TH" baseline="0" dirty="0" smtClean="0"/>
              <a:t>เลเยอร์</a:t>
            </a:r>
          </a:p>
          <a:p>
            <a:r>
              <a:rPr lang="th-TH" baseline="0" dirty="0" smtClean="0"/>
              <a:t>เลเยอร์แรก เป็นส่วนของอุปกรณ์ฮาร์ทแวร์ต่างๆ เช่น  </a:t>
            </a:r>
            <a:r>
              <a:rPr lang="en-US" baseline="0" dirty="0" smtClean="0"/>
              <a:t>IMU Motor Servo Speakers Microphone Camera Temp Sensor</a:t>
            </a:r>
          </a:p>
          <a:p>
            <a:r>
              <a:rPr lang="th-TH" baseline="0" dirty="0" smtClean="0"/>
              <a:t>เลเยอร์ที่สอง </a:t>
            </a:r>
            <a:r>
              <a:rPr lang="th-TH" baseline="0" dirty="0" smtClean="0"/>
              <a:t>เป็น</a:t>
            </a:r>
            <a:r>
              <a:rPr lang="th-TH" baseline="0" dirty="0" smtClean="0"/>
              <a:t>ส่วนของ </a:t>
            </a:r>
            <a:r>
              <a:rPr lang="en-US" baseline="0" dirty="0" smtClean="0"/>
              <a:t>Hardware Service</a:t>
            </a:r>
            <a:r>
              <a:rPr lang="th-TH" baseline="0" dirty="0" smtClean="0"/>
              <a:t> หรือ </a:t>
            </a:r>
            <a:r>
              <a:rPr lang="en-US" baseline="0" dirty="0" smtClean="0"/>
              <a:t>Driver </a:t>
            </a:r>
            <a:r>
              <a:rPr lang="th-TH" baseline="0" dirty="0" smtClean="0"/>
              <a:t>ของอุปกรณ์เช่น</a:t>
            </a:r>
            <a:r>
              <a:rPr lang="en-US" baseline="0" dirty="0" smtClean="0"/>
              <a:t> Motion Control, </a:t>
            </a:r>
            <a:r>
              <a:rPr lang="th-TH" baseline="0" dirty="0" smtClean="0"/>
              <a:t> บอร์ดไดรว์คอนโทรล </a:t>
            </a:r>
            <a:endParaRPr lang="en-US" baseline="0" dirty="0" smtClean="0"/>
          </a:p>
          <a:p>
            <a:r>
              <a:rPr lang="th-TH" baseline="0" dirty="0" smtClean="0"/>
              <a:t>เลเยอร์ที่สาม เป็นส่วนของการเชื่อมต่อคุยกันระหว่างแต่ละอุปกรณ์ต่างๆ</a:t>
            </a:r>
          </a:p>
          <a:p>
            <a:endParaRPr lang="th-TH" baseline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เป็นเหมือนความสามารถเล็กๆเช่น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navigation, visual object search, grasping object, placing object, opening door, close door, path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จะเป็นการรวมเอา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หลายๆ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มารวมกัน เช่น หยิบน้ำส้มออกจากตู้เย็น เดินวนรอบตึดฟีโบ้ นำทัวร์พิพิธภรรณ</a:t>
            </a:r>
          </a:p>
          <a:p>
            <a:endParaRPr lang="th-TH" baseline="0" dirty="0" smtClean="0"/>
          </a:p>
          <a:p>
            <a:endParaRPr lang="th-T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โครงสร้างซอฟแวร์ที่ออกแบบมาของหุ่นยนต์</a:t>
            </a:r>
            <a:r>
              <a:rPr lang="th-TH" baseline="0" dirty="0" smtClean="0"/>
              <a:t> อุทัย จะประกอบด้วย </a:t>
            </a:r>
            <a:r>
              <a:rPr lang="en-US" baseline="0" dirty="0" smtClean="0"/>
              <a:t>3 </a:t>
            </a:r>
            <a:r>
              <a:rPr lang="th-TH" baseline="0" dirty="0" smtClean="0"/>
              <a:t>เลเยอร์</a:t>
            </a:r>
          </a:p>
          <a:p>
            <a:r>
              <a:rPr lang="th-TH" baseline="0" dirty="0" smtClean="0"/>
              <a:t>เลเยอร์แรก เป็นส่วนของอุปกรณ์ฮาร์ทแวร์ต่างๆ เช่น  </a:t>
            </a:r>
            <a:r>
              <a:rPr lang="en-US" baseline="0" dirty="0" smtClean="0"/>
              <a:t>IMU Motor Servo Speakers Microphone Camera Temp Sensor</a:t>
            </a:r>
          </a:p>
          <a:p>
            <a:r>
              <a:rPr lang="th-TH" baseline="0" dirty="0" smtClean="0"/>
              <a:t>เลเยอร์ที่สอง </a:t>
            </a:r>
            <a:r>
              <a:rPr lang="th-TH" baseline="0" dirty="0" smtClean="0"/>
              <a:t>เป็น</a:t>
            </a:r>
            <a:r>
              <a:rPr lang="th-TH" baseline="0" dirty="0" smtClean="0"/>
              <a:t>ส่วนของ </a:t>
            </a:r>
            <a:r>
              <a:rPr lang="en-US" baseline="0" dirty="0" smtClean="0"/>
              <a:t>Hardware Service</a:t>
            </a:r>
            <a:r>
              <a:rPr lang="th-TH" baseline="0" dirty="0" smtClean="0"/>
              <a:t> หรือ </a:t>
            </a:r>
            <a:r>
              <a:rPr lang="en-US" baseline="0" dirty="0" smtClean="0"/>
              <a:t>Driver </a:t>
            </a:r>
            <a:r>
              <a:rPr lang="th-TH" baseline="0" dirty="0" smtClean="0"/>
              <a:t>ของอุปกรณ์เช่น</a:t>
            </a:r>
            <a:r>
              <a:rPr lang="en-US" baseline="0" dirty="0" smtClean="0"/>
              <a:t> Motion Control, </a:t>
            </a:r>
            <a:r>
              <a:rPr lang="th-TH" baseline="0" dirty="0" smtClean="0"/>
              <a:t> บอร์ดไดรว์คอนโทรล </a:t>
            </a:r>
            <a:endParaRPr lang="en-US" baseline="0" dirty="0" smtClean="0"/>
          </a:p>
          <a:p>
            <a:r>
              <a:rPr lang="th-TH" baseline="0" dirty="0" smtClean="0"/>
              <a:t>เลเยอร์ที่สาม เป็นส่วนของการเชื่อมต่อคุยกันระหว่างแต่ละอุปกรณ์ต่างๆ</a:t>
            </a:r>
          </a:p>
          <a:p>
            <a:endParaRPr lang="th-TH" baseline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เป็นเหมือนความสามารถเล็กๆเช่น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navigation, visual object search, grasping object, placing object, opening door, close door, path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จะเป็นการรวมเอา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หลายๆ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มารวมกัน เช่น หยิบน้ำส้มออกจากตู้เย็น เดินวนรอบตึดฟีโบ้ นำทัวร์พิพิธภรรณ</a:t>
            </a:r>
          </a:p>
          <a:p>
            <a:endParaRPr lang="th-TH" baseline="0" dirty="0" smtClean="0"/>
          </a:p>
          <a:p>
            <a:endParaRPr lang="th-T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โครงสร้างซอฟแวร์ที่ออกแบบมาของหุ่นยนต์</a:t>
            </a:r>
            <a:r>
              <a:rPr lang="th-TH" baseline="0" dirty="0" smtClean="0"/>
              <a:t> อุทัย จะประกอบด้วย </a:t>
            </a:r>
            <a:r>
              <a:rPr lang="en-US" baseline="0" dirty="0" smtClean="0"/>
              <a:t>3 </a:t>
            </a:r>
            <a:r>
              <a:rPr lang="th-TH" baseline="0" dirty="0" smtClean="0"/>
              <a:t>เลเยอร์</a:t>
            </a:r>
          </a:p>
          <a:p>
            <a:r>
              <a:rPr lang="th-TH" baseline="0" dirty="0" smtClean="0"/>
              <a:t>เลเยอร์แรก เป็นส่วนของอุปกรณ์ฮาร์ทแวร์ต่างๆ เช่น  </a:t>
            </a:r>
            <a:r>
              <a:rPr lang="en-US" baseline="0" dirty="0" smtClean="0"/>
              <a:t>IMU Motor Servo Speakers Microphone Camera Temp Sensor</a:t>
            </a:r>
          </a:p>
          <a:p>
            <a:r>
              <a:rPr lang="th-TH" baseline="0" dirty="0" smtClean="0"/>
              <a:t>เลเยอร์ที่สอง </a:t>
            </a:r>
            <a:r>
              <a:rPr lang="th-TH" baseline="0" dirty="0" smtClean="0"/>
              <a:t>เป็น</a:t>
            </a:r>
            <a:r>
              <a:rPr lang="th-TH" baseline="0" dirty="0" smtClean="0"/>
              <a:t>ส่วนของ </a:t>
            </a:r>
            <a:r>
              <a:rPr lang="en-US" baseline="0" dirty="0" smtClean="0"/>
              <a:t>Hardware Service</a:t>
            </a:r>
            <a:r>
              <a:rPr lang="th-TH" baseline="0" dirty="0" smtClean="0"/>
              <a:t> หรือ </a:t>
            </a:r>
            <a:r>
              <a:rPr lang="en-US" baseline="0" dirty="0" smtClean="0"/>
              <a:t>Driver </a:t>
            </a:r>
            <a:r>
              <a:rPr lang="th-TH" baseline="0" dirty="0" smtClean="0"/>
              <a:t>ของอุปกรณ์เช่น</a:t>
            </a:r>
            <a:r>
              <a:rPr lang="en-US" baseline="0" dirty="0" smtClean="0"/>
              <a:t> Motion Control, </a:t>
            </a:r>
            <a:r>
              <a:rPr lang="th-TH" baseline="0" dirty="0" smtClean="0"/>
              <a:t> บอร์ดไดรว์คอนโทรล </a:t>
            </a:r>
            <a:endParaRPr lang="en-US" baseline="0" dirty="0" smtClean="0"/>
          </a:p>
          <a:p>
            <a:r>
              <a:rPr lang="th-TH" baseline="0" dirty="0" smtClean="0"/>
              <a:t>เลเยอร์ที่สาม เป็นส่วนของการเชื่อมต่อคุยกันระหว่างแต่ละอุปกรณ์ต่างๆ</a:t>
            </a:r>
          </a:p>
          <a:p>
            <a:endParaRPr lang="th-TH" baseline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เป็นเหมือนความสามารถเล็กๆเช่น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navigation, visual object search, grasping object, placing object, opening door, close door, path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planing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จะเป็นการรวมเอา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หลายๆ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th-T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มารวมกัน เช่น หยิบน้ำส้มออกจากตู้เย็น เดินวนรอบตึดฟีโบ้ นำทัวร์พิพิธภรรณ</a:t>
            </a:r>
          </a:p>
          <a:p>
            <a:endParaRPr lang="th-TH" baseline="0" dirty="0" smtClean="0"/>
          </a:p>
          <a:p>
            <a:endParaRPr lang="th-T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D789-DB10-4E30-A3E8-13E29C781AC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6.emf"/><Relationship Id="rId4" Type="http://schemas.openxmlformats.org/officeDocument/2006/relationships/image" Target="../media/image16.emf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0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C7B80F-B5F7-4EBD-AAAD-851A0B34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682" y="3901511"/>
            <a:ext cx="6121535" cy="1544404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endParaRPr lang="en-US" sz="8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546" y="5445915"/>
            <a:ext cx="5695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Universal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Template for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Humanoid Algorithm Interface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49C7B80F-B5F7-4EBD-AAAD-851A0B346E7D}"/>
              </a:ext>
            </a:extLst>
          </p:cNvPr>
          <p:cNvSpPr txBox="1">
            <a:spLocks/>
          </p:cNvSpPr>
          <p:nvPr/>
        </p:nvSpPr>
        <p:spPr>
          <a:xfrm>
            <a:off x="1557681" y="867544"/>
            <a:ext cx="6121535" cy="2537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Structure design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nd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Platform development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45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utomaton&#10;&#10;Description generated with very high confidence">
            <a:extLst>
              <a:ext uri="{FF2B5EF4-FFF2-40B4-BE49-F238E27FC236}">
                <a16:creationId xmlns:a16="http://schemas.microsoft.com/office/drawing/2014/main" id="{F3CD46E0-B31C-46F7-A8C9-004B969CE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5" y="1135749"/>
            <a:ext cx="3430072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498083" y="560935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NAO HUMANOID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4930470" y="2338061"/>
            <a:ext cx="4848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4.3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58 เซนติเมตร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25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วัสดุโครงสร้าง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พลาสติก</a:t>
            </a:r>
          </a:p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เซนเซอร์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ไมโครโฟน,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IMU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Infrared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Sensor,</a:t>
            </a:r>
            <a:endParaRPr lang="th-TH" sz="2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Ultrasonic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NAO qi 2.0 (Linux-based)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/>
          <p:nvPr/>
        </p:nvCxnSpPr>
        <p:spPr>
          <a:xfrm flipV="1">
            <a:off x="2917192" y="3742509"/>
            <a:ext cx="1218456" cy="68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4168181" y="359213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/>
          <p:nvPr/>
        </p:nvCxnSpPr>
        <p:spPr>
          <a:xfrm>
            <a:off x="3073947" y="4516483"/>
            <a:ext cx="901337" cy="785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4066432" y="44672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/>
          <p:nvPr/>
        </p:nvCxnSpPr>
        <p:spPr>
          <a:xfrm flipH="1">
            <a:off x="2233061" y="5097194"/>
            <a:ext cx="909466" cy="1005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1782757" y="61917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/>
          <p:nvPr/>
        </p:nvCxnSpPr>
        <p:spPr>
          <a:xfrm flipH="1" flipV="1">
            <a:off x="626864" y="2306322"/>
            <a:ext cx="712988" cy="632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88336" y="18962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DOF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/>
          <p:nvPr/>
        </p:nvCxnSpPr>
        <p:spPr>
          <a:xfrm flipH="1">
            <a:off x="738109" y="3811090"/>
            <a:ext cx="1199368" cy="470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104602" y="43221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/>
          <p:nvPr/>
        </p:nvCxnSpPr>
        <p:spPr>
          <a:xfrm flipV="1">
            <a:off x="2662467" y="1792878"/>
            <a:ext cx="695597" cy="4016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407050" y="17232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46307-9837-4470-ABD8-A3C36FD7BBA2}"/>
              </a:ext>
            </a:extLst>
          </p:cNvPr>
          <p:cNvCxnSpPr/>
          <p:nvPr/>
        </p:nvCxnSpPr>
        <p:spPr>
          <a:xfrm flipV="1">
            <a:off x="2574292" y="3056864"/>
            <a:ext cx="1382727" cy="3623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EB79C9-8257-4EE2-9068-4C07D083CA77}"/>
              </a:ext>
            </a:extLst>
          </p:cNvPr>
          <p:cNvSpPr txBox="1"/>
          <p:nvPr/>
        </p:nvSpPr>
        <p:spPr>
          <a:xfrm>
            <a:off x="3957019" y="2769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</p:spTree>
    <p:extLst>
      <p:ext uri="{BB962C8B-B14F-4D97-AF65-F5344CB8AC3E}">
        <p14:creationId xmlns:p14="http://schemas.microsoft.com/office/powerpoint/2010/main" val="29386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atic.generation-robots.com/6568-thickbox_default/poppy-humanoid-kit-with-3d-printed-parts.jpg">
            <a:extLst>
              <a:ext uri="{FF2B5EF4-FFF2-40B4-BE49-F238E27FC236}">
                <a16:creationId xmlns:a16="http://schemas.microsoft.com/office/drawing/2014/main" id="{C07DD98C-701E-44D7-93EC-FC84D4D7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5" y="1262629"/>
            <a:ext cx="4479450" cy="44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756100" y="592702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Poppy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4803462" y="2660486"/>
            <a:ext cx="411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3.5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83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เซนติเมตร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25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เซนเซอร์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กล้อง,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IMU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วัสดุโครงสร้าง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 3D print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Ubuntu 14.04)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แหล่งพลังงานภาย นอกจากสาย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</p:cNvCxnSpPr>
          <p:nvPr/>
        </p:nvCxnSpPr>
        <p:spPr>
          <a:xfrm>
            <a:off x="3144883" y="3374944"/>
            <a:ext cx="1561355" cy="71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3027318" y="4276453"/>
            <a:ext cx="1678921" cy="342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</p:cNvCxnSpPr>
          <p:nvPr/>
        </p:nvCxnSpPr>
        <p:spPr>
          <a:xfrm>
            <a:off x="3144883" y="5109210"/>
            <a:ext cx="1400992" cy="117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>
            <a:cxnSpLocks/>
          </p:cNvCxnSpPr>
          <p:nvPr/>
        </p:nvCxnSpPr>
        <p:spPr>
          <a:xfrm flipH="1">
            <a:off x="881743" y="2727490"/>
            <a:ext cx="1312817" cy="500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315242" y="30979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DOF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>
            <a:cxnSpLocks/>
          </p:cNvCxnSpPr>
          <p:nvPr/>
        </p:nvCxnSpPr>
        <p:spPr>
          <a:xfrm flipH="1">
            <a:off x="1276166" y="2904853"/>
            <a:ext cx="1464227" cy="1048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578808" y="38146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</p:cNvCxnSpPr>
          <p:nvPr/>
        </p:nvCxnSpPr>
        <p:spPr>
          <a:xfrm flipV="1">
            <a:off x="2929345" y="1740517"/>
            <a:ext cx="1048295" cy="4075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977641" y="15322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  <p:pic>
        <p:nvPicPr>
          <p:cNvPr id="17" name="Picture 2" descr="https://static.generation-robots.com/6568-thickbox_default/poppy-humanoid-kit-with-3d-printed-parts.jpg">
            <a:extLst>
              <a:ext uri="{FF2B5EF4-FFF2-40B4-BE49-F238E27FC236}">
                <a16:creationId xmlns:a16="http://schemas.microsoft.com/office/drawing/2014/main" id="{C07DD98C-701E-44D7-93EC-FC84D4D7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" y="1262629"/>
            <a:ext cx="4479450" cy="44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54267" y="3374944"/>
            <a:ext cx="1276287" cy="911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4130554" y="32814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2736702" y="4276453"/>
            <a:ext cx="1350297" cy="454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4057676" y="47398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612592" y="5109210"/>
            <a:ext cx="241675" cy="9260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2295838" y="60353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>
            <a:cxnSpLocks/>
          </p:cNvCxnSpPr>
          <p:nvPr/>
        </p:nvCxnSpPr>
        <p:spPr>
          <a:xfrm flipH="1" flipV="1">
            <a:off x="1062623" y="2469201"/>
            <a:ext cx="841322" cy="258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485634" y="21465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DOF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>
            <a:cxnSpLocks/>
          </p:cNvCxnSpPr>
          <p:nvPr/>
        </p:nvCxnSpPr>
        <p:spPr>
          <a:xfrm flipH="1">
            <a:off x="985550" y="2904853"/>
            <a:ext cx="1464227" cy="1048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485634" y="39740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DOF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638729" y="1185890"/>
            <a:ext cx="814763" cy="96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453492" y="1001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</p:spTree>
    <p:extLst>
      <p:ext uri="{BB962C8B-B14F-4D97-AF65-F5344CB8AC3E}">
        <p14:creationId xmlns:p14="http://schemas.microsoft.com/office/powerpoint/2010/main" val="25107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ww.trossenrobotics.com/shared/images/PImages/Darwin_OP_1.jpg">
            <a:extLst>
              <a:ext uri="{FF2B5EF4-FFF2-40B4-BE49-F238E27FC236}">
                <a16:creationId xmlns:a16="http://schemas.microsoft.com/office/drawing/2014/main" id="{E47597C4-5BF4-41F2-B926-5C504257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6" y="1530993"/>
            <a:ext cx="3942721" cy="394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358730" y="128983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DARWIN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5241472" y="1366701"/>
            <a:ext cx="3203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2.9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45.45 เซนติเมตร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20 องศา</a:t>
            </a:r>
          </a:p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กล้อง,ไมโครโฟน ,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IMU,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force sensor(FRS X4) 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</p:cNvCxnSpPr>
          <p:nvPr/>
        </p:nvCxnSpPr>
        <p:spPr>
          <a:xfrm>
            <a:off x="2976565" y="3502353"/>
            <a:ext cx="873713" cy="284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3853453" y="36415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3056709" y="4066820"/>
            <a:ext cx="744583" cy="162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3850278" y="41753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</p:cNvCxnSpPr>
          <p:nvPr/>
        </p:nvCxnSpPr>
        <p:spPr>
          <a:xfrm>
            <a:off x="3056709" y="4762751"/>
            <a:ext cx="625321" cy="147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3801292" y="48365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>
            <a:cxnSpLocks/>
          </p:cNvCxnSpPr>
          <p:nvPr/>
        </p:nvCxnSpPr>
        <p:spPr>
          <a:xfrm flipH="1">
            <a:off x="881743" y="3097945"/>
            <a:ext cx="1067889" cy="1302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315242" y="30979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</p:cNvCxnSpPr>
          <p:nvPr/>
        </p:nvCxnSpPr>
        <p:spPr>
          <a:xfrm flipV="1">
            <a:off x="2821578" y="1728416"/>
            <a:ext cx="1156063" cy="823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977641" y="15322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DOF</a:t>
            </a:r>
          </a:p>
        </p:txBody>
      </p:sp>
    </p:spTree>
    <p:extLst>
      <p:ext uri="{BB962C8B-B14F-4D97-AF65-F5344CB8AC3E}">
        <p14:creationId xmlns:p14="http://schemas.microsoft.com/office/powerpoint/2010/main" val="31656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ub_B-1.jpg (990×1620)">
            <a:extLst>
              <a:ext uri="{FF2B5EF4-FFF2-40B4-BE49-F238E27FC236}">
                <a16:creationId xmlns:a16="http://schemas.microsoft.com/office/drawing/2014/main" id="{E79280BD-F4DD-4EE1-96DF-43EBD296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32" y="872443"/>
            <a:ext cx="3143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5DC41-4989-4D30-9C1B-497F6B735100}"/>
              </a:ext>
            </a:extLst>
          </p:cNvPr>
          <p:cNvSpPr txBox="1"/>
          <p:nvPr/>
        </p:nvSpPr>
        <p:spPr>
          <a:xfrm>
            <a:off x="358730" y="128983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iCub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BA861-3AB5-4CF0-ADF8-FFAB10CB9826}"/>
              </a:ext>
            </a:extLst>
          </p:cNvPr>
          <p:cNvSpPr txBox="1"/>
          <p:nvPr/>
        </p:nvSpPr>
        <p:spPr>
          <a:xfrm>
            <a:off x="5241472" y="1366702"/>
            <a:ext cx="3203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22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104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เซนติเมตร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องศา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วัสดุโครงสร้าง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Aluminum alloy (AI6082) 	       Stainless Steel 17-4PH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กล้อง,ไมโครโฟน ,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IMU,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force sensor, Hall effect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Linux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แหล่งพลังงานภาย นอกจากสาย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519EF-2559-4D86-ACA2-AA394DB33A2E}"/>
              </a:ext>
            </a:extLst>
          </p:cNvPr>
          <p:cNvCxnSpPr>
            <a:cxnSpLocks/>
          </p:cNvCxnSpPr>
          <p:nvPr/>
        </p:nvCxnSpPr>
        <p:spPr>
          <a:xfrm>
            <a:off x="3017520" y="3649684"/>
            <a:ext cx="1395849" cy="6103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20689-255A-4617-960F-EC93F900B5FF}"/>
              </a:ext>
            </a:extLst>
          </p:cNvPr>
          <p:cNvSpPr txBox="1"/>
          <p:nvPr/>
        </p:nvSpPr>
        <p:spPr>
          <a:xfrm>
            <a:off x="4420216" y="411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DOF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681C9A-857D-4921-B088-271117F2CF99}"/>
              </a:ext>
            </a:extLst>
          </p:cNvPr>
          <p:cNvCxnSpPr>
            <a:cxnSpLocks/>
          </p:cNvCxnSpPr>
          <p:nvPr/>
        </p:nvCxnSpPr>
        <p:spPr>
          <a:xfrm>
            <a:off x="3017521" y="4697683"/>
            <a:ext cx="1360415" cy="43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A2B040-3666-43B5-A0A2-4220065CC7A7}"/>
              </a:ext>
            </a:extLst>
          </p:cNvPr>
          <p:cNvSpPr txBox="1"/>
          <p:nvPr/>
        </p:nvSpPr>
        <p:spPr>
          <a:xfrm>
            <a:off x="4397172" y="46033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DOF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E7EAA-E6DA-4036-B4FD-9D2B42A348B8}"/>
              </a:ext>
            </a:extLst>
          </p:cNvPr>
          <p:cNvCxnSpPr>
            <a:cxnSpLocks/>
          </p:cNvCxnSpPr>
          <p:nvPr/>
        </p:nvCxnSpPr>
        <p:spPr>
          <a:xfrm flipV="1">
            <a:off x="3017520" y="5399900"/>
            <a:ext cx="1402695" cy="2873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5124DA-4D3F-461A-9F85-82D8A7D65CE2}"/>
              </a:ext>
            </a:extLst>
          </p:cNvPr>
          <p:cNvSpPr txBox="1"/>
          <p:nvPr/>
        </p:nvSpPr>
        <p:spPr>
          <a:xfrm>
            <a:off x="4423224" y="522677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53A85-B253-43AE-BA8D-4EE4B04FD06F}"/>
              </a:ext>
            </a:extLst>
          </p:cNvPr>
          <p:cNvCxnSpPr/>
          <p:nvPr/>
        </p:nvCxnSpPr>
        <p:spPr>
          <a:xfrm flipH="1">
            <a:off x="881743" y="2748098"/>
            <a:ext cx="1028700" cy="480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0EF836-0364-4E71-BBCD-21D938473B95}"/>
              </a:ext>
            </a:extLst>
          </p:cNvPr>
          <p:cNvSpPr txBox="1"/>
          <p:nvPr/>
        </p:nvSpPr>
        <p:spPr>
          <a:xfrm>
            <a:off x="315242" y="30979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B0A76C-7D74-4998-A0B3-997B970D118A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23033" y="3794039"/>
            <a:ext cx="783699" cy="215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65DD87-959E-4CF6-A1A5-F84F22A61A99}"/>
              </a:ext>
            </a:extLst>
          </p:cNvPr>
          <p:cNvSpPr txBox="1"/>
          <p:nvPr/>
        </p:nvSpPr>
        <p:spPr>
          <a:xfrm>
            <a:off x="237296" y="38364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7AC9EF-D68C-4B7C-A933-C802869901E4}"/>
              </a:ext>
            </a:extLst>
          </p:cNvPr>
          <p:cNvCxnSpPr>
            <a:cxnSpLocks/>
          </p:cNvCxnSpPr>
          <p:nvPr/>
        </p:nvCxnSpPr>
        <p:spPr>
          <a:xfrm flipV="1">
            <a:off x="2694215" y="1601834"/>
            <a:ext cx="1234440" cy="229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D0E242-3805-4782-97DF-41D0DCD3DA43}"/>
              </a:ext>
            </a:extLst>
          </p:cNvPr>
          <p:cNvSpPr txBox="1"/>
          <p:nvPr/>
        </p:nvSpPr>
        <p:spPr>
          <a:xfrm>
            <a:off x="3977641" y="15322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46307-9837-4470-ABD8-A3C36FD7BBA2}"/>
              </a:ext>
            </a:extLst>
          </p:cNvPr>
          <p:cNvCxnSpPr>
            <a:cxnSpLocks/>
          </p:cNvCxnSpPr>
          <p:nvPr/>
        </p:nvCxnSpPr>
        <p:spPr>
          <a:xfrm>
            <a:off x="2694215" y="2928848"/>
            <a:ext cx="1702957" cy="5153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EB79C9-8257-4EE2-9068-4C07D083CA77}"/>
              </a:ext>
            </a:extLst>
          </p:cNvPr>
          <p:cNvSpPr txBox="1"/>
          <p:nvPr/>
        </p:nvSpPr>
        <p:spPr>
          <a:xfrm>
            <a:off x="4413370" y="3306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DOF</a:t>
            </a:r>
          </a:p>
        </p:txBody>
      </p:sp>
    </p:spTree>
    <p:extLst>
      <p:ext uri="{BB962C8B-B14F-4D97-AF65-F5344CB8AC3E}">
        <p14:creationId xmlns:p14="http://schemas.microsoft.com/office/powerpoint/2010/main" val="6160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2" y="2215583"/>
            <a:ext cx="5598895" cy="23179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Structure Overview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0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7" y="133474"/>
            <a:ext cx="7886700" cy="883737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Robot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Schematic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12131-CA88-4F88-8990-7DAE3A9F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62" y="1548945"/>
            <a:ext cx="2996600" cy="43446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04ACCE-295C-499D-923F-2D5268166A00}"/>
              </a:ext>
            </a:extLst>
          </p:cNvPr>
          <p:cNvCxnSpPr>
            <a:cxnSpLocks/>
          </p:cNvCxnSpPr>
          <p:nvPr/>
        </p:nvCxnSpPr>
        <p:spPr>
          <a:xfrm flipH="1" flipV="1">
            <a:off x="1811462" y="2776632"/>
            <a:ext cx="1188057" cy="131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044AA-FBDD-4456-9D15-F0DA901688E2}"/>
              </a:ext>
            </a:extLst>
          </p:cNvPr>
          <p:cNvCxnSpPr/>
          <p:nvPr/>
        </p:nvCxnSpPr>
        <p:spPr>
          <a:xfrm flipH="1" flipV="1">
            <a:off x="1921834" y="3805331"/>
            <a:ext cx="1077686" cy="1273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2EF7AF-B733-438A-B474-CA95177CB23A}"/>
              </a:ext>
            </a:extLst>
          </p:cNvPr>
          <p:cNvCxnSpPr/>
          <p:nvPr/>
        </p:nvCxnSpPr>
        <p:spPr>
          <a:xfrm flipH="1" flipV="1">
            <a:off x="1951225" y="4667479"/>
            <a:ext cx="1048295" cy="117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D9F1C6-5B1F-470F-BB07-57E6BEF65A17}"/>
              </a:ext>
            </a:extLst>
          </p:cNvPr>
          <p:cNvCxnSpPr>
            <a:cxnSpLocks/>
          </p:cNvCxnSpPr>
          <p:nvPr/>
        </p:nvCxnSpPr>
        <p:spPr>
          <a:xfrm flipH="1">
            <a:off x="1772089" y="1921211"/>
            <a:ext cx="1031303" cy="14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E06A08-1D1C-4718-BDCF-E2F4FA1B2104}"/>
              </a:ext>
            </a:extLst>
          </p:cNvPr>
          <p:cNvSpPr txBox="1"/>
          <p:nvPr/>
        </p:nvSpPr>
        <p:spPr>
          <a:xfrm>
            <a:off x="1244961" y="1879480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57D7C9-3C0F-414B-A632-4010B253DAEF}"/>
              </a:ext>
            </a:extLst>
          </p:cNvPr>
          <p:cNvSpPr txBox="1"/>
          <p:nvPr/>
        </p:nvSpPr>
        <p:spPr>
          <a:xfrm>
            <a:off x="1244960" y="2631180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 DOF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2347C-6FC3-4412-840D-973B4F544241}"/>
              </a:ext>
            </a:extLst>
          </p:cNvPr>
          <p:cNvSpPr txBox="1"/>
          <p:nvPr/>
        </p:nvSpPr>
        <p:spPr>
          <a:xfrm>
            <a:off x="1384724" y="3685000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DOF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04268-C708-44C7-A1A4-766E6D8F28E6}"/>
              </a:ext>
            </a:extLst>
          </p:cNvPr>
          <p:cNvSpPr txBox="1"/>
          <p:nvPr/>
        </p:nvSpPr>
        <p:spPr>
          <a:xfrm>
            <a:off x="1384724" y="450804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 DOF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9C495-C690-4396-B8EC-C2F9B506B250}"/>
              </a:ext>
            </a:extLst>
          </p:cNvPr>
          <p:cNvSpPr/>
          <p:nvPr/>
        </p:nvSpPr>
        <p:spPr>
          <a:xfrm>
            <a:off x="5318659" y="1405265"/>
            <a:ext cx="272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&lt;5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กิโลกรัม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	100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เซนติเมตร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องศาอิสระ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องศา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18352-D194-4B84-8331-F1D58CBED9FB}"/>
              </a:ext>
            </a:extLst>
          </p:cNvPr>
          <p:cNvSpPr/>
          <p:nvPr/>
        </p:nvSpPr>
        <p:spPr>
          <a:xfrm>
            <a:off x="5374563" y="25077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	**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Kinect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(ส่วนเสริม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),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ไมโครโฟน(ส่วนเสริม) ,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IMU, Ground contact sensor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ระบบปฎิบัติการ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Linux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แหล่งพลังงาน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ภายนอก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A17BC-055A-4E80-AF5E-F66589D051C9}"/>
              </a:ext>
            </a:extLst>
          </p:cNvPr>
          <p:cNvCxnSpPr/>
          <p:nvPr/>
        </p:nvCxnSpPr>
        <p:spPr>
          <a:xfrm flipV="1">
            <a:off x="925623" y="3004138"/>
            <a:ext cx="2315998" cy="31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FFBCF-92CC-4A6E-8B6D-102DADC69AAD}"/>
              </a:ext>
            </a:extLst>
          </p:cNvPr>
          <p:cNvCxnSpPr>
            <a:stCxn id="25" idx="0"/>
          </p:cNvCxnSpPr>
          <p:nvPr/>
        </p:nvCxnSpPr>
        <p:spPr>
          <a:xfrm flipV="1">
            <a:off x="2830032" y="5216119"/>
            <a:ext cx="603648" cy="931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EE078-9AA3-4FC9-BFCD-0CD360F512F8}"/>
              </a:ext>
            </a:extLst>
          </p:cNvPr>
          <p:cNvCxnSpPr/>
          <p:nvPr/>
        </p:nvCxnSpPr>
        <p:spPr>
          <a:xfrm flipV="1">
            <a:off x="2645619" y="5181829"/>
            <a:ext cx="212865" cy="965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C98794-709B-4FE1-AE37-ED4A3ACA320D}"/>
              </a:ext>
            </a:extLst>
          </p:cNvPr>
          <p:cNvSpPr txBox="1"/>
          <p:nvPr/>
        </p:nvSpPr>
        <p:spPr>
          <a:xfrm>
            <a:off x="268517" y="3220958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AD154-4012-4B84-B254-64D9F2AFCA19}"/>
              </a:ext>
            </a:extLst>
          </p:cNvPr>
          <p:cNvSpPr txBox="1"/>
          <p:nvPr/>
        </p:nvSpPr>
        <p:spPr>
          <a:xfrm>
            <a:off x="1921834" y="6147807"/>
            <a:ext cx="1816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Ground Contact Sensor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E75D80-D070-47B3-B5B5-4EB186806090}"/>
              </a:ext>
            </a:extLst>
          </p:cNvPr>
          <p:cNvSpPr txBox="1"/>
          <p:nvPr/>
        </p:nvSpPr>
        <p:spPr>
          <a:xfrm>
            <a:off x="2322059" y="1476899"/>
            <a:ext cx="14670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**Kinect + Microphone**</a:t>
            </a:r>
          </a:p>
        </p:txBody>
      </p:sp>
    </p:spTree>
    <p:extLst>
      <p:ext uri="{BB962C8B-B14F-4D97-AF65-F5344CB8AC3E}">
        <p14:creationId xmlns:p14="http://schemas.microsoft.com/office/powerpoint/2010/main" val="15799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Actuator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146" name="Picture 2" descr="EX106_300.jpg (300×304)">
            <a:extLst>
              <a:ext uri="{FF2B5EF4-FFF2-40B4-BE49-F238E27FC236}">
                <a16:creationId xmlns:a16="http://schemas.microsoft.com/office/drawing/2014/main" id="{82D83D05-1A44-4455-ABFA-9C677D1B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19" y="1952143"/>
            <a:ext cx="21431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56789F-4DBB-439E-B01C-6CB00440E39D}"/>
              </a:ext>
            </a:extLst>
          </p:cNvPr>
          <p:cNvSpPr/>
          <p:nvPr/>
        </p:nvSpPr>
        <p:spPr>
          <a:xfrm>
            <a:off x="4352719" y="1952143"/>
            <a:ext cx="28835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Dynamixel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EX-106+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154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กรัม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อัตราการใช้พลังงาน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18.5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 10.49 N/m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14.8 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8.23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N/m</a:t>
            </a:r>
          </a:p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power feedback, position, speed, internal temperature, input voltage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Connection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daisy chain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มีใช้จริง 12 ตัว จากหุ่นยนต์ กนก</a:t>
            </a:r>
            <a:endParaRPr lang="en-US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BD41C-4F94-43FD-B6F0-7D0FEC2C5344}"/>
              </a:ext>
            </a:extLst>
          </p:cNvPr>
          <p:cNvSpPr txBox="1"/>
          <p:nvPr/>
        </p:nvSpPr>
        <p:spPr>
          <a:xfrm rot="19613623">
            <a:off x="1452526" y="2789849"/>
            <a:ext cx="612860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750" dirty="0">
                <a:solidFill>
                  <a:srgbClr val="FF0000"/>
                </a:solidFill>
              </a:rPr>
              <a:t>แล้วมอเตอร์แรงจะพอสำหรับหุ่นยนต์หรือไม่ </a:t>
            </a:r>
            <a:r>
              <a:rPr lang="en-US" sz="375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80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0CA7714-79D0-488B-B1ED-61015449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0" y="598734"/>
            <a:ext cx="2375934" cy="30675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600C4D-2049-4166-9112-E5522488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4" y="3324265"/>
            <a:ext cx="2580090" cy="267448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09F32F-F757-4F2A-9F4F-E3B58FE06DC2}"/>
              </a:ext>
            </a:extLst>
          </p:cNvPr>
          <p:cNvCxnSpPr>
            <a:cxnSpLocks/>
          </p:cNvCxnSpPr>
          <p:nvPr/>
        </p:nvCxnSpPr>
        <p:spPr>
          <a:xfrm flipH="1">
            <a:off x="1333050" y="1239639"/>
            <a:ext cx="568441" cy="152935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33248-7B6C-4EF5-9C1F-B8C008E65625}"/>
              </a:ext>
            </a:extLst>
          </p:cNvPr>
          <p:cNvCxnSpPr>
            <a:cxnSpLocks/>
          </p:cNvCxnSpPr>
          <p:nvPr/>
        </p:nvCxnSpPr>
        <p:spPr>
          <a:xfrm>
            <a:off x="1333050" y="1239639"/>
            <a:ext cx="568441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2FA14A-64DC-4099-8B20-DB068B3F3515}"/>
              </a:ext>
            </a:extLst>
          </p:cNvPr>
          <p:cNvCxnSpPr>
            <a:cxnSpLocks/>
          </p:cNvCxnSpPr>
          <p:nvPr/>
        </p:nvCxnSpPr>
        <p:spPr>
          <a:xfrm flipV="1">
            <a:off x="1333049" y="1239639"/>
            <a:ext cx="0" cy="152935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B1F5AF-7B78-4C56-84B9-808BD96405BA}"/>
              </a:ext>
            </a:extLst>
          </p:cNvPr>
          <p:cNvSpPr txBox="1"/>
          <p:nvPr/>
        </p:nvSpPr>
        <p:spPr>
          <a:xfrm>
            <a:off x="297915" y="159749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ea typeface="Cambria Math" panose="02040503050406030204" pitchFamily="18" charset="0"/>
                <a:cs typeface="TH SarabunPSK" panose="020B0500040200020003" pitchFamily="34" charset="-34"/>
              </a:rPr>
              <a:t>0.6119 m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491B8-07F1-4339-B92E-C3A06F14F2CA}"/>
              </a:ext>
            </a:extLst>
          </p:cNvPr>
          <p:cNvSpPr txBox="1"/>
          <p:nvPr/>
        </p:nvSpPr>
        <p:spPr>
          <a:xfrm>
            <a:off x="1218895" y="871969"/>
            <a:ext cx="86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0.09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764010-0F5F-4B4E-8AEE-252E6975504F}"/>
                  </a:ext>
                </a:extLst>
              </p:cNvPr>
              <p:cNvSpPr txBox="1"/>
              <p:nvPr/>
            </p:nvSpPr>
            <p:spPr>
              <a:xfrm>
                <a:off x="1333049" y="2241342"/>
                <a:ext cx="14132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764010-0F5F-4B4E-8AEE-252E6975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49" y="2241342"/>
                <a:ext cx="141321" cy="207749"/>
              </a:xfrm>
              <a:prstGeom prst="rect">
                <a:avLst/>
              </a:prstGeom>
              <a:blipFill>
                <a:blip r:embed="rId4"/>
                <a:stretch>
                  <a:fillRect l="-30435" r="-2608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BC5284-FFE4-430B-9C8A-6482A6D3E846}"/>
                  </a:ext>
                </a:extLst>
              </p:cNvPr>
              <p:cNvSpPr txBox="1"/>
              <p:nvPr/>
            </p:nvSpPr>
            <p:spPr>
              <a:xfrm>
                <a:off x="1617269" y="1865818"/>
                <a:ext cx="28315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BC5284-FFE4-430B-9C8A-6482A6D3E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69" y="1865818"/>
                <a:ext cx="283154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04244A-66C7-4C83-AA44-8A3300287814}"/>
                  </a:ext>
                </a:extLst>
              </p:cNvPr>
              <p:cNvSpPr txBox="1"/>
              <p:nvPr/>
            </p:nvSpPr>
            <p:spPr>
              <a:xfrm>
                <a:off x="3241127" y="1197713"/>
                <a:ext cx="2676525" cy="2032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09</m:t>
                              </m:r>
                            </m:e>
                            <m:sup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6119</m:t>
                              </m:r>
                            </m:e>
                            <m:sup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350" dirty="0">
                    <a:ea typeface="Cambria Math" panose="02040503050406030204" pitchFamily="18" charset="0"/>
                  </a:rPr>
                  <a:t>  = </a:t>
                </a:r>
                <a:r>
                  <a:rPr lang="en-US" sz="135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0.618 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09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6119</m:t>
                          </m:r>
                        </m:den>
                      </m:f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147</m:t>
                      </m:r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3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147</m:t>
                          </m:r>
                        </m:e>
                      </m:func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:endParaRPr lang="en-US" sz="1350" dirty="0">
                  <a:ea typeface="Cambria Math" panose="02040503050406030204" pitchFamily="18" charset="0"/>
                </a:endParaRPr>
              </a:p>
              <a:p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**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8.36 </a:t>
                </a:r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คือองศาที่ทำให้ 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COM </a:t>
                </a:r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หลุดออกจาก 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Support Polygon </a:t>
                </a:r>
                <a:r>
                  <a:rPr lang="th-TH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ส่งผลให้หุ่นยนต์ล้ม</a:t>
                </a:r>
                <a:r>
                  <a:rPr lang="en-US" dirty="0">
                    <a:solidFill>
                      <a:srgbClr val="FF0000"/>
                    </a:solidFill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  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04244A-66C7-4C83-AA44-8A3300287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127" y="1197713"/>
                <a:ext cx="2676525" cy="2032608"/>
              </a:xfrm>
              <a:prstGeom prst="rect">
                <a:avLst/>
              </a:prstGeom>
              <a:blipFill>
                <a:blip r:embed="rId6"/>
                <a:stretch>
                  <a:fillRect l="-5467" r="-4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3D8FC1D-B19D-4AC2-BF6E-41F0F0664A2E}"/>
              </a:ext>
            </a:extLst>
          </p:cNvPr>
          <p:cNvSpPr txBox="1"/>
          <p:nvPr/>
        </p:nvSpPr>
        <p:spPr>
          <a:xfrm>
            <a:off x="1010542" y="4055227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EAFF98-B1D1-43B9-B627-3BAEF3A61C30}"/>
              </a:ext>
            </a:extLst>
          </p:cNvPr>
          <p:cNvCxnSpPr>
            <a:cxnSpLocks/>
          </p:cNvCxnSpPr>
          <p:nvPr/>
        </p:nvCxnSpPr>
        <p:spPr>
          <a:xfrm>
            <a:off x="1307461" y="3983197"/>
            <a:ext cx="6896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3831E0-1112-4917-A737-23AE67DD947D}"/>
              </a:ext>
            </a:extLst>
          </p:cNvPr>
          <p:cNvCxnSpPr>
            <a:cxnSpLocks/>
          </p:cNvCxnSpPr>
          <p:nvPr/>
        </p:nvCxnSpPr>
        <p:spPr>
          <a:xfrm flipV="1">
            <a:off x="2010668" y="4055227"/>
            <a:ext cx="0" cy="12858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B29B91-3833-4722-9800-D83DB70CA0DE}"/>
              </a:ext>
            </a:extLst>
          </p:cNvPr>
          <p:cNvCxnSpPr>
            <a:cxnSpLocks/>
          </p:cNvCxnSpPr>
          <p:nvPr/>
        </p:nvCxnSpPr>
        <p:spPr>
          <a:xfrm>
            <a:off x="1296025" y="3983197"/>
            <a:ext cx="714643" cy="1357905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1D34E6-5EF5-4E6A-AD70-30A631B39533}"/>
                  </a:ext>
                </a:extLst>
              </p:cNvPr>
              <p:cNvSpPr txBox="1"/>
              <p:nvPr/>
            </p:nvSpPr>
            <p:spPr>
              <a:xfrm>
                <a:off x="1855027" y="4817227"/>
                <a:ext cx="14132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1D34E6-5EF5-4E6A-AD70-30A631B3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27" y="4817227"/>
                <a:ext cx="141321" cy="207749"/>
              </a:xfrm>
              <a:prstGeom prst="rect">
                <a:avLst/>
              </a:prstGeom>
              <a:blipFill>
                <a:blip r:embed="rId4"/>
                <a:stretch>
                  <a:fillRect l="-30435" r="-2608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CA6406C-109B-43C1-A271-280A8F09A51F}"/>
              </a:ext>
            </a:extLst>
          </p:cNvPr>
          <p:cNvSpPr txBox="1"/>
          <p:nvPr/>
        </p:nvSpPr>
        <p:spPr>
          <a:xfrm>
            <a:off x="1521130" y="3738283"/>
            <a:ext cx="3080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B92587-BD80-4BFE-970B-66A5DF5DDED0}"/>
                  </a:ext>
                </a:extLst>
              </p:cNvPr>
              <p:cNvSpPr txBox="1"/>
              <p:nvPr/>
            </p:nvSpPr>
            <p:spPr>
              <a:xfrm>
                <a:off x="1362663" y="4467539"/>
                <a:ext cx="28315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B92587-BD80-4BFE-970B-66A5DF5D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63" y="4467539"/>
                <a:ext cx="283154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AC3397-0DA3-44E7-BC14-90C52793A97D}"/>
                  </a:ext>
                </a:extLst>
              </p:cNvPr>
              <p:cNvSpPr txBox="1"/>
              <p:nvPr/>
            </p:nvSpPr>
            <p:spPr>
              <a:xfrm>
                <a:off x="2938985" y="3252352"/>
                <a:ext cx="2792041" cy="2945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</m:t>
                          </m:r>
                          <m:r>
                            <a:rPr lang="th-TH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h-TH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endParaRPr lang="en-US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sz="1350" dirty="0">
                          <a:latin typeface="TH SarabunPSK" panose="020B0500040200020003" pitchFamily="34" charset="-34"/>
                          <a:ea typeface="Cambria Math" panose="02040503050406030204" pitchFamily="18" charset="0"/>
                          <a:cs typeface="TH SarabunPSK" panose="020B0500040200020003" pitchFamily="34" charset="-34"/>
                        </a:rPr>
                        <m:t> =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618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618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r>
                  <a:rPr lang="th-TH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ถ้า</a:t>
                </a:r>
                <a:r>
                  <a:rPr lang="en-US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= 1 </a:t>
                </a:r>
                <a:r>
                  <a:rPr lang="th-TH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แล้ว</a:t>
                </a:r>
                <a:r>
                  <a:rPr lang="en-US" sz="150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500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500" dirty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 </a:t>
                </a:r>
                <a:r>
                  <a:rPr lang="th-TH" sz="1500" dirty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 เพื่อดูแรงบิดสูงสุด</a:t>
                </a:r>
                <a:endParaRPr lang="en-US" sz="150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r>
                  <a:rPr lang="en-US" sz="135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h-TH" sz="1350">
                        <a:latin typeface="Cambria Math" panose="02040503050406030204" pitchFamily="18" charset="0"/>
                      </a:rPr>
                      <m:t>0</m:t>
                    </m:r>
                    <m:r>
                      <a:rPr lang="th-TH" sz="1350">
                        <a:latin typeface="Cambria Math" panose="02040503050406030204" pitchFamily="18" charset="0"/>
                      </a:rPr>
                      <m:t>.</m:t>
                    </m:r>
                    <m:r>
                      <a:rPr lang="th-TH" sz="1350">
                        <a:latin typeface="Cambria Math" panose="02040503050406030204" pitchFamily="18" charset="0"/>
                      </a:rPr>
                      <m:t>618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</m:oMath>
                </a14:m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endParaRPr lang="th-TH" sz="1350" i="1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282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h-TH" sz="1350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r>
                  <a:rPr lang="th-TH" sz="1350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**เกินกว่า มอเตอร์จะรับไหว</a:t>
                </a:r>
                <a:r>
                  <a:rPr lang="en-US" sz="1350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sz="1350" u="sng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18.5 </a:t>
                </a:r>
                <a:r>
                  <a:rPr lang="en-US" sz="1350" u="sng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V 10.49 N/m</a:t>
                </a:r>
              </a:p>
              <a:p>
                <a:endParaRPr lang="en-US" sz="1350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endParaRPr lang="th-TH" sz="135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AC3397-0DA3-44E7-BC14-90C52793A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85" y="3252352"/>
                <a:ext cx="2792041" cy="2945743"/>
              </a:xfrm>
              <a:prstGeom prst="rect">
                <a:avLst/>
              </a:prstGeom>
              <a:blipFill>
                <a:blip r:embed="rId8"/>
                <a:stretch>
                  <a:fillRect l="-4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C23D08-D6D4-4270-AF9D-90CE9E6ADACC}"/>
                  </a:ext>
                </a:extLst>
              </p:cNvPr>
              <p:cNvSpPr/>
              <p:nvPr/>
            </p:nvSpPr>
            <p:spPr>
              <a:xfrm>
                <a:off x="5731025" y="3421066"/>
                <a:ext cx="3297698" cy="72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องศาสูงสุดที่หุ่นยนต์สามารถไปได้โดยไม่ทำให้มอเตอร์รับภาระเกิน</m:t>
                      </m:r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th-TH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th-TH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 sz="1350">
                          <a:latin typeface="Cambria Math" panose="02040503050406030204" pitchFamily="18" charset="0"/>
                        </a:rPr>
                        <m:t>618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26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th-TH" sz="1350" dirty="0">
                  <a:solidFill>
                    <a:srgbClr val="00B050"/>
                  </a:solidFill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C23D08-D6D4-4270-AF9D-90CE9E6AD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25" y="3421066"/>
                <a:ext cx="3297698" cy="721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24A702-67E1-4D31-9017-8E0CB12038AB}"/>
                  </a:ext>
                </a:extLst>
              </p:cNvPr>
              <p:cNvSpPr txBox="1"/>
              <p:nvPr/>
            </p:nvSpPr>
            <p:spPr>
              <a:xfrm>
                <a:off x="5917652" y="1365681"/>
                <a:ext cx="250870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h-TH" sz="1350" dirty="0">
                    <a:latin typeface="TH SarabunPSK" panose="020B0500040200020003" pitchFamily="34" charset="-34"/>
                    <a:ea typeface="Cambria Math" panose="02040503050406030204" pitchFamily="18" charset="0"/>
                    <a:cs typeface="TH SarabunPSK" panose="020B0500040200020003" pitchFamily="34" charset="-34"/>
                  </a:rPr>
                  <a:t>แรงบิดที่กระทำเมื่อหุ่นยนต์กำลังจะเคลื่อนไหว ณ จุดยืน</a:t>
                </a:r>
                <a:endParaRPr lang="en-US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1350" dirty="0">
                  <a:latin typeface="TH SarabunPSK" panose="020B0500040200020003" pitchFamily="34" charset="-34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5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</m:t>
                      </m:r>
                      <m:r>
                        <m:rPr>
                          <m:sty m:val="p"/>
                        </m:rPr>
                        <a:rPr lang="en-US" sz="135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135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35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350" dirty="0">
                  <a:solidFill>
                    <a:srgbClr val="00B050"/>
                  </a:solidFill>
                  <a:latin typeface="TH SarabunPSK" panose="020B0500040200020003" pitchFamily="34" charset="-34"/>
                  <a:ea typeface="Cambria Math" panose="02040503050406030204" pitchFamily="18" charset="0"/>
                </a:endParaRPr>
              </a:p>
              <a:p>
                <a:endParaRPr lang="th-TH" sz="1350" dirty="0">
                  <a:latin typeface="TH SarabunPSK" panose="020B0500040200020003" pitchFamily="34" charset="-34"/>
                  <a:ea typeface="Cambria Math" panose="02040503050406030204" pitchFamily="18" charset="0"/>
                  <a:cs typeface="TH SarabunPSK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24A702-67E1-4D31-9017-8E0CB120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52" y="1365681"/>
                <a:ext cx="2508700" cy="830997"/>
              </a:xfrm>
              <a:prstGeom prst="rect">
                <a:avLst/>
              </a:prstGeom>
              <a:blipFill>
                <a:blip r:embed="rId10"/>
                <a:stretch>
                  <a:fillRect l="-4380" t="-6618" r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36" grpId="0"/>
      <p:bldP spid="39" grpId="0"/>
      <p:bldP spid="43" grpId="0"/>
      <p:bldP spid="44" grpId="0"/>
      <p:bldP spid="49" grpId="0"/>
      <p:bldP spid="50" grpId="0"/>
      <p:bldP spid="5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2957513" cy="594122"/>
          </a:xfrm>
        </p:spPr>
        <p:txBody>
          <a:bodyPr>
            <a:normAutofit/>
          </a:bodyPr>
          <a:lstStyle/>
          <a:p>
            <a:r>
              <a:rPr lang="en-US" sz="3000" b="1" dirty="0"/>
              <a:t>Communication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6" y="790332"/>
            <a:ext cx="7997595" cy="5305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56E25-60A4-42EC-AA56-C2B6A7B2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206" y="896210"/>
            <a:ext cx="1833057" cy="1379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13F50-654A-447B-82FA-2CCF65AF43D3}"/>
              </a:ext>
            </a:extLst>
          </p:cNvPr>
          <p:cNvSpPr txBox="1"/>
          <p:nvPr/>
        </p:nvSpPr>
        <p:spPr>
          <a:xfrm>
            <a:off x="4889630" y="5095887"/>
            <a:ext cx="364555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เส้นทางการเดินของหุ่นยนต์</a:t>
            </a:r>
          </a:p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การขัดกันของโครงสร้างของ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หุ่นยนต์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ข้อมูลจากเซนเซอร์ที่ไม่ใช่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GPIO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20D27-F149-4E2E-AE26-80DCC3F9C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949" y="3122172"/>
            <a:ext cx="1777319" cy="1228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6C5ED4-354D-4E96-AA53-7E048B958EE9}"/>
              </a:ext>
            </a:extLst>
          </p:cNvPr>
          <p:cNvSpPr/>
          <p:nvPr/>
        </p:nvSpPr>
        <p:spPr>
          <a:xfrm>
            <a:off x="3686476" y="5221633"/>
            <a:ext cx="534943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รับค่าข้อมูลจาก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เซนเซอร์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IMU , Ground contact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ensor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ควบคุมเสถียรภาพของ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หุ่นยนต์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08873-0BAF-4719-969A-DFAD4A19D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592" y="5132594"/>
            <a:ext cx="1177393" cy="1348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0C1CFB-BA51-436E-8205-9EE0E8B94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121" y="4201426"/>
            <a:ext cx="1730059" cy="2235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39567" y="2340198"/>
            <a:ext cx="4572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ความเร็วเชิงมุม</a:t>
            </a:r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(gyroscope) 3 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ความเร่ง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เชิงเส้น</a:t>
            </a:r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accelerometer) 3 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สนามแม่เหล็ก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โลก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magnetometer) 3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9" y="5221633"/>
            <a:ext cx="1306286" cy="1306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8B2F7-EF5A-4923-A8E7-8D902E9FD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335213" y="2340198"/>
            <a:ext cx="1300163" cy="191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073AEB-A795-4944-B1CC-0889A94DCC4F}"/>
              </a:ext>
            </a:extLst>
          </p:cNvPr>
          <p:cNvSpPr txBox="1"/>
          <p:nvPr/>
        </p:nvSpPr>
        <p:spPr>
          <a:xfrm>
            <a:off x="613077" y="4141779"/>
            <a:ext cx="7906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ส้นเท้า</a:t>
            </a:r>
            <a:endParaRPr lang="en-US" sz="27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7D9D8B-5985-4054-A8B3-689EDE7361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325" y="2714657"/>
            <a:ext cx="2610609" cy="1456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07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2" grpId="0" animBg="1"/>
      <p:bldP spid="2" grpId="1" animBg="1"/>
      <p:bldP spid="13" grpId="0"/>
      <p:bldP spid="1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242883-1DA2-4C78-BCE5-D82CF636F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71808"/>
              </p:ext>
            </p:extLst>
          </p:nvPr>
        </p:nvGraphicFramePr>
        <p:xfrm>
          <a:off x="394635" y="1337911"/>
          <a:ext cx="8296977" cy="5047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287">
                  <a:extLst>
                    <a:ext uri="{9D8B030D-6E8A-4147-A177-3AD203B41FA5}">
                      <a16:colId xmlns:a16="http://schemas.microsoft.com/office/drawing/2014/main" val="423762288"/>
                    </a:ext>
                  </a:extLst>
                </a:gridCol>
                <a:gridCol w="5783690">
                  <a:extLst>
                    <a:ext uri="{9D8B030D-6E8A-4147-A177-3AD203B41FA5}">
                      <a16:colId xmlns:a16="http://schemas.microsoft.com/office/drawing/2014/main" val="2095285279"/>
                    </a:ext>
                  </a:extLst>
                </a:gridCol>
              </a:tblGrid>
              <a:tr h="61928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รายละเอียด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สิ่งที่ใช้ใน</a:t>
                      </a:r>
                      <a:r>
                        <a:rPr lang="th-TH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หุ่นยนต์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08492079"/>
                  </a:ext>
                </a:extLst>
              </a:tr>
              <a:tr h="5024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High Level Controller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Ordroid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XU4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25540590"/>
                  </a:ext>
                </a:extLst>
              </a:tr>
              <a:tr h="479067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Low Level Controller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Nucleo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F411RE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24889005"/>
                  </a:ext>
                </a:extLst>
              </a:tr>
              <a:tr h="502437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ระบบปฏิบัติการ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Linux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Ubuntu </a:t>
                      </a:r>
                      <a:r>
                        <a:rPr lang="en-US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Mate</a:t>
                      </a:r>
                      <a:r>
                        <a:rPr lang="en-US" sz="2400" b="1" baseline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16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04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85901644"/>
                  </a:ext>
                </a:extLst>
              </a:tr>
              <a:tr h="514123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Sensor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กล้อง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ไมโครโฟน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 IMU9250, Ground Contact Sensor 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72073036"/>
                  </a:ext>
                </a:extLst>
              </a:tr>
              <a:tr h="50244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วัสดุของโครงสร้าง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3D print PLA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2871274"/>
                  </a:ext>
                </a:extLst>
              </a:tr>
              <a:tr h="455703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องศาอิสระ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16 DOF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75086977"/>
                  </a:ext>
                </a:extLst>
              </a:tr>
              <a:tr h="432334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ความสูง (เมตร)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03 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54521369"/>
                  </a:ext>
                </a:extLst>
              </a:tr>
              <a:tr h="39728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น้ำหนัก (กิโลกรัม)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5.5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40616923"/>
                  </a:ext>
                </a:extLst>
              </a:tr>
              <a:tr h="619284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แหล่งพลังงาน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แบตเตอรี่และ</a:t>
                      </a: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สามารถใช้แหล่งพลังงานจากภายนอกได้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9425939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29827" y="462013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อุปกรณ์ที่ใช้อยู่ในแพลตฟอร์ม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56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Uthai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</a:p>
          <a:p>
            <a:r>
              <a:rPr lang="th-TH" dirty="0" smtClean="0"/>
              <a:t>ทำไมต้องทำ ฮิวมานอยด์</a:t>
            </a:r>
          </a:p>
          <a:p>
            <a:r>
              <a:rPr lang="th-TH" dirty="0" smtClean="0"/>
              <a:t>วัตถุประสงค์</a:t>
            </a:r>
          </a:p>
          <a:p>
            <a:r>
              <a:rPr lang="th-TH" dirty="0" smtClean="0"/>
              <a:t>ขอบเขตของงาน</a:t>
            </a:r>
          </a:p>
          <a:p>
            <a:r>
              <a:rPr lang="th-TH" dirty="0" smtClean="0"/>
              <a:t>งานวิจัยที่เกี่ยวข้อง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2" y="2215583"/>
            <a:ext cx="5598895" cy="23179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Overview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10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6" y="662833"/>
            <a:ext cx="2581661" cy="1385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76" y="2100940"/>
            <a:ext cx="7620000" cy="4933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6954" y="210735"/>
            <a:ext cx="3114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Tools in platform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012" y="1032539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Robot Middleware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353" y="2085474"/>
            <a:ext cx="355257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Publish/Subscribe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Modular design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Useful packages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Support c/</a:t>
            </a:r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c++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python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45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0" r="27002"/>
          <a:stretch/>
        </p:blipFill>
        <p:spPr>
          <a:xfrm>
            <a:off x="306539" y="1099309"/>
            <a:ext cx="1617444" cy="1622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3390899"/>
            <a:ext cx="523800" cy="52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4189799"/>
            <a:ext cx="523800" cy="52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4988699"/>
            <a:ext cx="523800" cy="52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5" y="5922150"/>
            <a:ext cx="523800" cy="52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r="20110"/>
          <a:stretch/>
        </p:blipFill>
        <p:spPr>
          <a:xfrm>
            <a:off x="5292089" y="521686"/>
            <a:ext cx="3086101" cy="23299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954" y="210735"/>
            <a:ext cx="3114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Tools in platform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8841" y="3360412"/>
            <a:ext cx="4570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Multi-Robot Dynamics Simulation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7183" y="1419621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Simulation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8841" y="4189799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Advanced 3D Graphics [realistic render]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841" y="4988450"/>
            <a:ext cx="245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Sensor and Noise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8841" y="5860926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Build your own Robot models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8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14301" y="152400"/>
            <a:ext cx="3707606" cy="485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Software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1" y="758781"/>
            <a:ext cx="7117518" cy="567219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174281" y="5245769"/>
            <a:ext cx="6959065" cy="1068404"/>
          </a:xfrm>
          <a:prstGeom prst="roundRect">
            <a:avLst/>
          </a:prstGeom>
          <a:noFill/>
          <a:ln w="63500" cap="sq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decagon 2"/>
          <p:cNvSpPr/>
          <p:nvPr/>
        </p:nvSpPr>
        <p:spPr>
          <a:xfrm>
            <a:off x="8518358" y="5563402"/>
            <a:ext cx="462013" cy="442762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2831" y="3917481"/>
            <a:ext cx="7117518" cy="1159555"/>
          </a:xfrm>
          <a:prstGeom prst="roundRect">
            <a:avLst/>
          </a:prstGeom>
          <a:noFill/>
          <a:ln w="63500" cap="sq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decagon 6"/>
          <p:cNvSpPr/>
          <p:nvPr/>
        </p:nvSpPr>
        <p:spPr>
          <a:xfrm>
            <a:off x="8479857" y="4285503"/>
            <a:ext cx="462013" cy="442762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92831" y="806908"/>
            <a:ext cx="7117518" cy="2989967"/>
          </a:xfrm>
          <a:prstGeom prst="roundRect">
            <a:avLst/>
          </a:prstGeom>
          <a:noFill/>
          <a:ln w="63500" cap="sq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decagon 9"/>
          <p:cNvSpPr/>
          <p:nvPr/>
        </p:nvSpPr>
        <p:spPr>
          <a:xfrm>
            <a:off x="8518357" y="2080510"/>
            <a:ext cx="462013" cy="442762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14301" y="152400"/>
            <a:ext cx="3707606" cy="485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Software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034143"/>
            <a:ext cx="6883265" cy="5485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16379" y="5640404"/>
            <a:ext cx="1039528" cy="4716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91048" y="186642"/>
            <a:ext cx="409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Task: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พูดคุยโต้ตอบกับมนุษย์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1917" y="894528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Skill: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1917" y="1422709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Skill: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ทำท่าทาง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013" y="1116531"/>
            <a:ext cx="2310064" cy="4858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พูดคุยโต้ตอบกับมนุษย์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011" y="1998382"/>
            <a:ext cx="1106905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ทำท่าทาง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2626" y="1998381"/>
            <a:ext cx="1106905" cy="481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พูดคุย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011" y="5573027"/>
            <a:ext cx="2107932" cy="63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Motor Actuator</a:t>
            </a:r>
            <a:endParaRPr lang="en-US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879" y="4377891"/>
            <a:ext cx="1589773" cy="52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7516" y="2972245"/>
            <a:ext cx="4860757" cy="7593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62625" y="1998381"/>
            <a:ext cx="1106905" cy="4716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2387" y="1092939"/>
            <a:ext cx="2319689" cy="50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5010" y="2018488"/>
            <a:ext cx="1106906" cy="4716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1677" y="4269071"/>
            <a:ext cx="2003258" cy="736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5009" y="5573027"/>
            <a:ext cx="2107933" cy="635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05725" y="5606788"/>
            <a:ext cx="895151" cy="5052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05725" y="28768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25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14301" y="152400"/>
            <a:ext cx="3707606" cy="485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Software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1" y="758781"/>
            <a:ext cx="7117518" cy="56721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1742" y="5091764"/>
            <a:ext cx="7199696" cy="1339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4" y="4530907"/>
            <a:ext cx="5320545" cy="26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71087690"/>
              </p:ext>
            </p:extLst>
          </p:nvPr>
        </p:nvGraphicFramePr>
        <p:xfrm>
          <a:off x="-154004" y="28876"/>
          <a:ext cx="9182501" cy="653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098" y="86318"/>
            <a:ext cx="1848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9" y="0"/>
            <a:ext cx="2836244" cy="2127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14" y="5096779"/>
            <a:ext cx="2458775" cy="1376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31" y="4799514"/>
            <a:ext cx="2079799" cy="17889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07" y="4938865"/>
            <a:ext cx="2046436" cy="15348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2" y="4899259"/>
            <a:ext cx="2061806" cy="183136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185212" y="142869"/>
            <a:ext cx="1886148" cy="188614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18"/>
          <p:cNvGrpSpPr/>
          <p:nvPr/>
        </p:nvGrpSpPr>
        <p:grpSpPr>
          <a:xfrm>
            <a:off x="5248115" y="205810"/>
            <a:ext cx="1760342" cy="1760267"/>
            <a:chOff x="1299856" y="597344"/>
            <a:chExt cx="1760342" cy="1760267"/>
          </a:xfrm>
        </p:grpSpPr>
        <p:sp>
          <p:nvSpPr>
            <p:cNvPr id="20" name="Oval 19"/>
            <p:cNvSpPr/>
            <p:nvPr/>
          </p:nvSpPr>
          <p:spPr>
            <a:xfrm>
              <a:off x="1299856" y="597344"/>
              <a:ext cx="1760342" cy="176026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Oval 5"/>
            <p:cNvSpPr txBox="1"/>
            <p:nvPr/>
          </p:nvSpPr>
          <p:spPr>
            <a:xfrm>
              <a:off x="1551468" y="848811"/>
              <a:ext cx="1257495" cy="1257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Documents</a:t>
              </a:r>
              <a:endParaRPr lang="en-US" sz="20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008457" y="457277"/>
            <a:ext cx="2218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เอกสารและคู่มือ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วิธีการใช้งาน</a:t>
            </a:r>
            <a:endParaRPr lang="en-US" sz="36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43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" y="73598"/>
            <a:ext cx="6390975" cy="46427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5" y="4716379"/>
            <a:ext cx="6390973" cy="2141621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2300438" y="1549667"/>
            <a:ext cx="4244740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00438" y="2520215"/>
            <a:ext cx="424474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00438" y="3434615"/>
            <a:ext cx="42447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00438" y="4406765"/>
            <a:ext cx="4244740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00438" y="5869806"/>
            <a:ext cx="424474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0438" y="6785476"/>
            <a:ext cx="42447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decagon 28"/>
          <p:cNvSpPr/>
          <p:nvPr/>
        </p:nvSpPr>
        <p:spPr>
          <a:xfrm>
            <a:off x="6747310" y="1235143"/>
            <a:ext cx="308008" cy="317634"/>
          </a:xfrm>
          <a:prstGeom prst="dodec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Dodecagon 29"/>
          <p:cNvSpPr/>
          <p:nvPr/>
        </p:nvSpPr>
        <p:spPr>
          <a:xfrm>
            <a:off x="6747310" y="2236171"/>
            <a:ext cx="308008" cy="317634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1" name="Dodecagon 30"/>
          <p:cNvSpPr/>
          <p:nvPr/>
        </p:nvSpPr>
        <p:spPr>
          <a:xfrm>
            <a:off x="6747310" y="3133824"/>
            <a:ext cx="308008" cy="317634"/>
          </a:xfrm>
          <a:prstGeom prst="dodec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6747310" y="4096351"/>
            <a:ext cx="308008" cy="317634"/>
          </a:xfrm>
          <a:prstGeom prst="dodec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7310" y="5552172"/>
            <a:ext cx="308008" cy="317634"/>
          </a:xfrm>
          <a:prstGeom prst="dodec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4" name="Dodecagon 33"/>
          <p:cNvSpPr/>
          <p:nvPr/>
        </p:nvSpPr>
        <p:spPr>
          <a:xfrm>
            <a:off x="6747310" y="6467842"/>
            <a:ext cx="308008" cy="317634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5318" y="1163127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สิงหาคม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5318" y="2164155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ตุลาคม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5318" y="306608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27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ตุลาคม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55318" y="4024335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ธันวาคม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55318" y="5473814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มกราคม 256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144" y="6389484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b="1" dirty="0" smtClean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มีนาคม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68691" y="96956"/>
            <a:ext cx="17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Gantt chart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041583" cy="914400"/>
          </a:xfrm>
        </p:spPr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Job Description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7493896"/>
              </p:ext>
            </p:extLst>
          </p:nvPr>
        </p:nvGraphicFramePr>
        <p:xfrm>
          <a:off x="633562" y="914401"/>
          <a:ext cx="7807794" cy="5553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001027" y="4581626"/>
            <a:ext cx="2040556" cy="1780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robot structure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3D CAD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17181" y="4581626"/>
            <a:ext cx="2040556" cy="178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Electronic components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Assembly 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33335" y="4581627"/>
            <a:ext cx="2040556" cy="17806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architecture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Robot simulation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ความคาดหวัง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056766-007B-4F46-942E-D37A7623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88" y="18224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What is UTHAI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D0E00B-8401-4918-84FB-E0C91948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Humanoid Platform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ขึ้นเพื่อ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วิจัย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และพัฒนาต่อยอด</a:t>
            </a: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พลิเคชั่นอื่นๆ โดยมุ่งเน้นในการ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BCF2B9EF-80A6-4E44-B54C-5E76DA943CB3}"/>
              </a:ext>
            </a:extLst>
          </p:cNvPr>
          <p:cNvSpPr/>
          <p:nvPr/>
        </p:nvSpPr>
        <p:spPr>
          <a:xfrm>
            <a:off x="3134202" y="3290500"/>
            <a:ext cx="24978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Humanoid </a:t>
            </a:r>
            <a:r>
              <a:rPr lang="th-TH" sz="135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สำหรับการศึกษาและพัฒนา</a:t>
            </a:r>
            <a:endParaRPr lang="en-US" sz="135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56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64" y="34140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Power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https://traxxas.com/sites/default/files/images/2890X-6700mah-4S-14.8v-lipo_battery_m.jpg">
            <a:extLst>
              <a:ext uri="{FF2B5EF4-FFF2-40B4-BE49-F238E27FC236}">
                <a16:creationId xmlns:a16="http://schemas.microsoft.com/office/drawing/2014/main" id="{8991876F-169C-4148-B176-304A9094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63" y="2049487"/>
            <a:ext cx="3124451" cy="25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1A5EB3-6D9E-4D46-84D9-83465C43B938}"/>
              </a:ext>
            </a:extLst>
          </p:cNvPr>
          <p:cNvSpPr txBox="1"/>
          <p:nvPr/>
        </p:nvSpPr>
        <p:spPr>
          <a:xfrm>
            <a:off x="1118382" y="4771586"/>
            <a:ext cx="20072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Li-</a:t>
            </a:r>
            <a:r>
              <a:rPr lang="en-US" sz="27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po</a:t>
            </a:r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4 cell 14.8V</a:t>
            </a:r>
          </a:p>
        </p:txBody>
      </p:sp>
      <p:pic>
        <p:nvPicPr>
          <p:cNvPr id="1028" name="Picture 4" descr="https://static1-velaeasy.readyplanet.com/www.pkkcctv.com/images/content/original-1410284980962.jpg">
            <a:extLst>
              <a:ext uri="{FF2B5EF4-FFF2-40B4-BE49-F238E27FC236}">
                <a16:creationId xmlns:a16="http://schemas.microsoft.com/office/drawing/2014/main" id="{6AC61D2A-1692-4BDD-A599-058AC010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04" y="2049487"/>
            <a:ext cx="3039940" cy="22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6581C-112B-447D-8059-8A69DFE9765A}"/>
              </a:ext>
            </a:extLst>
          </p:cNvPr>
          <p:cNvSpPr txBox="1"/>
          <p:nvPr/>
        </p:nvSpPr>
        <p:spPr>
          <a:xfrm>
            <a:off x="5430130" y="4763086"/>
            <a:ext cx="3137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Switching Power Supply 12V</a:t>
            </a:r>
          </a:p>
        </p:txBody>
      </p:sp>
    </p:spTree>
    <p:extLst>
      <p:ext uri="{BB962C8B-B14F-4D97-AF65-F5344CB8AC3E}">
        <p14:creationId xmlns:p14="http://schemas.microsoft.com/office/powerpoint/2010/main" val="200117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1" y="33497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D9D8B-5985-4054-A8B3-689EDE73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2" y="2330289"/>
            <a:ext cx="3862068" cy="2155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B6E4F-CC17-42F3-A6F7-DF43E5D18980}"/>
              </a:ext>
            </a:extLst>
          </p:cNvPr>
          <p:cNvSpPr txBox="1"/>
          <p:nvPr/>
        </p:nvSpPr>
        <p:spPr>
          <a:xfrm>
            <a:off x="1068589" y="1414220"/>
            <a:ext cx="2034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Ground contact sensor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8B2F7-EF5A-4923-A8E7-8D902E9F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37116" y="2450635"/>
            <a:ext cx="1300163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73AEB-A795-4944-B1CC-0889A94DCC4F}"/>
              </a:ext>
            </a:extLst>
          </p:cNvPr>
          <p:cNvSpPr txBox="1"/>
          <p:nvPr/>
        </p:nvSpPr>
        <p:spPr>
          <a:xfrm>
            <a:off x="6214980" y="4252216"/>
            <a:ext cx="7906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ส้นเท้า</a:t>
            </a:r>
            <a:endParaRPr lang="en-US" sz="27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81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B6E4F-CC17-42F3-A6F7-DF43E5D18980}"/>
              </a:ext>
            </a:extLst>
          </p:cNvPr>
          <p:cNvSpPr txBox="1"/>
          <p:nvPr/>
        </p:nvSpPr>
        <p:spPr>
          <a:xfrm>
            <a:off x="1138027" y="1368143"/>
            <a:ext cx="631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8873-0BAF-4719-969A-DFAD4A19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31" y="2727025"/>
            <a:ext cx="1822244" cy="2087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B97A3-3F63-4EA4-8310-EB603F7B0EBE}"/>
              </a:ext>
            </a:extLst>
          </p:cNvPr>
          <p:cNvSpPr txBox="1"/>
          <p:nvPr/>
        </p:nvSpPr>
        <p:spPr>
          <a:xfrm>
            <a:off x="4572000" y="2125268"/>
            <a:ext cx="37930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ความเร็วเชิงมุม</a:t>
            </a:r>
            <a:r>
              <a:rPr lang="en-US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(gyroscope) 3 </a:t>
            </a:r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1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วัดความเร่งเชิงเส้น</a:t>
            </a:r>
            <a:r>
              <a:rPr lang="en-US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accelerometer) 3 </a:t>
            </a:r>
            <a:r>
              <a:rPr lang="th-TH" sz="21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endParaRPr lang="en-US" sz="21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วัดสนามแม่เหล็กโลก</a:t>
            </a:r>
            <a:r>
              <a:rPr lang="en-US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magnetometer) 3 </a:t>
            </a:r>
            <a:r>
              <a:rPr lang="th-TH" sz="2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endParaRPr lang="en-US" sz="21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1CFB-BA51-436E-8205-9EE0E8B9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14" y="3164014"/>
            <a:ext cx="1730059" cy="22355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 txBox="1">
            <a:spLocks/>
          </p:cNvSpPr>
          <p:nvPr/>
        </p:nvSpPr>
        <p:spPr>
          <a:xfrm>
            <a:off x="301391" y="33497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Sensor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FFDA-FC7E-4E4B-BA0B-98B748A1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14" y="31457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56E25-60A4-42EC-AA56-C2B6A7B2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9" y="2125267"/>
            <a:ext cx="3075123" cy="2313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213F50-654A-447B-82FA-2CCF65AF43D3}"/>
              </a:ext>
            </a:extLst>
          </p:cNvPr>
          <p:cNvSpPr txBox="1"/>
          <p:nvPr/>
        </p:nvSpPr>
        <p:spPr>
          <a:xfrm>
            <a:off x="4014142" y="4054890"/>
            <a:ext cx="3862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เส้นทางการเดินของหุ่นยนต์</a:t>
            </a:r>
          </a:p>
          <a:p>
            <a:pPr marL="214313" indent="-214313">
              <a:buFontTx/>
              <a:buChar char="-"/>
            </a:pP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การขัดกันของโครงสร้างของ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หุ่นยนต์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14313" indent="-214313">
              <a:buFontTx/>
              <a:buChar char="-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รับค่าข้อมูลภาพจากกล้อง </a:t>
            </a:r>
          </a:p>
          <a:p>
            <a:pPr marL="214313" indent="-214313">
              <a:buFontTx/>
              <a:buChar char="-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รับข้อมูลเสียงจากไมโครโฟน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A48E0-0B01-48C9-AF50-248284DF03BF}"/>
              </a:ext>
            </a:extLst>
          </p:cNvPr>
          <p:cNvSpPr/>
          <p:nvPr/>
        </p:nvSpPr>
        <p:spPr>
          <a:xfrm>
            <a:off x="1596748" y="4447304"/>
            <a:ext cx="11849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Odroid</a:t>
            </a:r>
            <a:r>
              <a:rPr lang="en-US" sz="2100" i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XU4 </a:t>
            </a:r>
            <a:endParaRPr lang="en-US" sz="21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542D-515C-41A0-9C2A-7E0005047BA5}"/>
              </a:ext>
            </a:extLst>
          </p:cNvPr>
          <p:cNvSpPr/>
          <p:nvPr/>
        </p:nvSpPr>
        <p:spPr>
          <a:xfrm>
            <a:off x="1052528" y="1455396"/>
            <a:ext cx="2273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High level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33E2E-86B9-4C38-8BE8-D0393A87E508}"/>
              </a:ext>
            </a:extLst>
          </p:cNvPr>
          <p:cNvSpPr/>
          <p:nvPr/>
        </p:nvSpPr>
        <p:spPr>
          <a:xfrm>
            <a:off x="4324511" y="1494368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Samsung Exynos5422 Cortex™-A15 2Ghz and Cortex™-A7 Octa core CPUs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Mali-T628 MP6(OpenGL ES 3.1/2.0/1.1 and OpenCL 1.2 Full profile)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2Gbyte LPDDR3 RAM </a:t>
            </a:r>
            <a:r>
              <a:rPr lang="en-US" sz="1500" dirty="0" err="1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PoP</a:t>
            </a: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stacked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eMMC5.0 HS400 Flash Storage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2 x USB 3.0 Host, 1 x USB 2.0 Host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Gigabit Ethernet port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HDMI 1.4a for display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Size : 83 x 58 x 20 mm approx.(excluding cooler)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500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 </a:t>
            </a:r>
            <a:r>
              <a:rPr lang="en-US" sz="1500" b="1" dirty="0">
                <a:solidFill>
                  <a:srgbClr val="55555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Linux Kernel 4.9 LTS</a:t>
            </a:r>
            <a:endParaRPr lang="en-US" sz="15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144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20D27-F149-4E2E-AE26-80DCC3F9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1" y="2094742"/>
            <a:ext cx="3255801" cy="22503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AF00C4-6706-42C2-A114-1442DDFCAA84}"/>
              </a:ext>
            </a:extLst>
          </p:cNvPr>
          <p:cNvSpPr/>
          <p:nvPr/>
        </p:nvSpPr>
        <p:spPr>
          <a:xfrm>
            <a:off x="1650242" y="4264878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Nucleo</a:t>
            </a:r>
            <a:r>
              <a:rPr lang="en-US" i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F411RE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C5ED4-354D-4E96-AA53-7E048B958EE9}"/>
              </a:ext>
            </a:extLst>
          </p:cNvPr>
          <p:cNvSpPr/>
          <p:nvPr/>
        </p:nvSpPr>
        <p:spPr>
          <a:xfrm>
            <a:off x="662101" y="5292665"/>
            <a:ext cx="581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Tx/>
              <a:buChar char="-"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อ่านค่าเซนเซอร์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IMU , Ground contact Sensor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57175" indent="-257175">
              <a:buFontTx/>
              <a:buChar char="-"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สั่งการทำงานหุ่นยนต์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FDE5F-9F3C-4975-A84B-59C8915D7771}"/>
              </a:ext>
            </a:extLst>
          </p:cNvPr>
          <p:cNvSpPr/>
          <p:nvPr/>
        </p:nvSpPr>
        <p:spPr>
          <a:xfrm>
            <a:off x="877256" y="868907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Low level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4A754-57D2-4ABC-BEF9-43DC5AF38EED}"/>
              </a:ext>
            </a:extLst>
          </p:cNvPr>
          <p:cNvSpPr/>
          <p:nvPr/>
        </p:nvSpPr>
        <p:spPr>
          <a:xfrm>
            <a:off x="3917900" y="1530417"/>
            <a:ext cx="4977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STM32 microcontroller in QFP64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ARM</a:t>
            </a:r>
            <a:r>
              <a:rPr lang="en-US" sz="1350" baseline="3000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®</a:t>
            </a: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1350" dirty="0" err="1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mbed</a:t>
            </a:r>
            <a:r>
              <a:rPr lang="en-US" sz="1350" baseline="3000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™</a:t>
            </a: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(see http://mbed.org)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On-board ST-LINK/V2-1 debugger/programmer with SWD connector: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Selection-mode switch to use the kit as a standalone ST-LINK/V2-1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Flexible board power supply: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USB VBUS or external source(3.3V, 5V, 7 - 12V)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Power management access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Three LEDs: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USB communication (LD1), user LED (LD2), power LED (LD3)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Two push-buttons: USER and RESET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USB re-enumeration capability. Three different interfaces supported on USB: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Virtual COM port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Mass storage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Debug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Support of wide choice of Integrated Development Environments (IDEs) including IAR™, ARM</a:t>
            </a:r>
            <a:r>
              <a:rPr lang="en-US" sz="1350" baseline="3000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® </a:t>
            </a:r>
            <a:r>
              <a:rPr lang="en-US" sz="1350" dirty="0" err="1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Keil</a:t>
            </a:r>
            <a:r>
              <a:rPr lang="en-US" sz="135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®, GCC-based IDEs</a:t>
            </a:r>
          </a:p>
        </p:txBody>
      </p:sp>
    </p:spTree>
    <p:extLst>
      <p:ext uri="{BB962C8B-B14F-4D97-AF65-F5344CB8AC3E}">
        <p14:creationId xmlns:p14="http://schemas.microsoft.com/office/powerpoint/2010/main" val="245013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971B99-EDE1-49F3-8743-96D43629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7" y="249624"/>
            <a:ext cx="3365835" cy="915034"/>
          </a:xfrm>
        </p:spPr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Why humanoid ?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4799F59-8FBD-4914-AA80-BD0C1CC3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763" y="2216944"/>
            <a:ext cx="5915025" cy="3263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ในทุกวันนี้เราปฏิเสธไม่ได้เลยว่า มีงานหลายงานที่สกปรก อันตราย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ซึ่งยังคงต้องใช้มนุษย์ในการทำงานอยู่ และมีโอกาสเสี่ยงที่จะก่อให้เกิดอุบัติเหตุ 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ที่อาจนำไปสู่ความสูญเสียได้ ฉะนั้นแล้ว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ฮิว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อยด์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จึงเข้ามามีบทบาทในการเป็นตัวแทนของมนุษย์เพื่อเข้าไปทำงาน จึงทำให้ทุกวันนี้มีหลากหลายสถาบันวิจัยที่ให้ความสนใจ และความสำคัญเกี่ยวกับการวิจัยและพัฒนาหุ่นยนต์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ฮิว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อยด์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แต่ทั้งนี้ การเริ่มต้นที่จะพัฒนา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ฮิว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อยด์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ยังคงต้องใช้ความสามารถสูง และมีการ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setup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ที่ค่อนข้างยุ่งยาก ฉะนั้นแล้ว จึงเป็นการดีที่เราจะพัฒนา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ตัวนึงขึ้นมา เพื่อช่วยให้การพัฒนาแอพพลิเคชั่นของ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ฮิว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อยด์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เป็นไปได้ง่ายมากขึ้น ไม่จำเป็นที่จะต้องมานั่งทำใหม่ตั้งแต่ต้น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55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971B99-EDE1-49F3-8743-96D43629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7" y="249624"/>
            <a:ext cx="3365835" cy="915034"/>
          </a:xfrm>
        </p:spPr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Why humanoid ?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36674A73-E257-47FE-B78C-7FE6A779726B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สิ่งแวดล้อมที่มนุษย์สร้างขึ้น เพื่อให้มนุษย์ใช้งาน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30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1336D3-258D-4DCB-90EF-DB9C5D68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วัตถุประสงค์ในการสร้าง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89E0D0E5-FD6D-4936-9EF0-6AB1C66C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เพื่อทำให้การวิจัยและพัฒนางานด้าน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Humanoid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ง่ายขึ้น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เพื่อลดระยะเวลาวิจัยโดยที่ผู้วิจัยไม่ต้องมาเริ่มใหม่ตั้งแต่ต้น เพราะ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จัดการให้หมดแล้ว เช่น ระบบโครงสร้าง ระบบการเดิน ระบบการทรงตัว การอ่านค่าเซ็นเซอร์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45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4BB489-52AE-4758-9D4C-A2C0FEBC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15025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ขอบเขตของหุ่นยนต์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B6D5351-8A37-42DB-A686-38865CBD9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1797" y="994171"/>
            <a:ext cx="4725694" cy="5060119"/>
          </a:xfrm>
        </p:spPr>
        <p:txBody>
          <a:bodyPr vert="horz" lIns="68580" tIns="34290" rIns="68580" bIns="34290" rtlCol="0">
            <a:noAutofit/>
          </a:bodyPr>
          <a:lstStyle/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ความสูง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– 1.2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เมตร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หนักไม่เกิน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หุ่นยนต์มี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แขน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ขา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แขนข้างละ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DOF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ขาข้างละ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6 DOF</a:t>
            </a:r>
          </a:p>
          <a:p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มีความแข็งแรง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รองรับการ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เดินได้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โครงสร้างทำขึ้นด้วยเทคนิค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printing</a:t>
            </a:r>
          </a:p>
          <a:p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พัฒนาระบบ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ROS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ประมวลผลบน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computer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Odroid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XU4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ใช้พลังงานจากแหล่งจ่ายภายนอก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หรือแบตเตอร์รี่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C6811EB1-829C-4131-8043-E11F76C01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15759" b="2"/>
          <a:stretch/>
        </p:blipFill>
        <p:spPr>
          <a:xfrm>
            <a:off x="730943" y="1659452"/>
            <a:ext cx="3167290" cy="41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parts">
            <a:extLst>
              <a:ext uri="{FF2B5EF4-FFF2-40B4-BE49-F238E27FC236}">
                <a16:creationId xmlns:a16="http://schemas.microsoft.com/office/drawing/2014/main" id="{25672B47-51EB-4092-894A-75ADF1E0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0" r="25391" b="2"/>
          <a:stretch/>
        </p:blipFill>
        <p:spPr bwMode="auto">
          <a:xfrm>
            <a:off x="447139" y="2093845"/>
            <a:ext cx="1898330" cy="32045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4F13DB-6AEC-4EE5-9765-6BDE7A7B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15025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ทำไมถึงใช้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3D print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000A10F-B1E5-4259-8620-B280E4196968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2509098" y="2425566"/>
            <a:ext cx="6634902" cy="254107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สามารถแก้ไขและทำใหม่ได้ง่ายกว่าการใช้อลูมิเนียม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สามารถทำได้เอง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น้ำหนักเบา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ราคาถูก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สามารถขึ้นรูปในโครงสร้างแปลกๆได้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60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FB3-C7B9-4AE4-A699-03C6C1D1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6" y="210382"/>
            <a:ext cx="7886700" cy="994172"/>
          </a:xfrm>
        </p:spPr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Humanoid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Platforms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DDDB-8AB0-411E-ADEE-55F1835B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" y="2006669"/>
            <a:ext cx="788670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Nao :				Darwin :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Poppy : 			iCub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www.trossenrobotics.com/shared/images/PImages/Darwin_OP_1.jpg">
            <a:extLst>
              <a:ext uri="{FF2B5EF4-FFF2-40B4-BE49-F238E27FC236}">
                <a16:creationId xmlns:a16="http://schemas.microsoft.com/office/drawing/2014/main" id="{E8C4A0F2-935C-41B8-BE0D-B2B1FC5E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74" y="2006669"/>
            <a:ext cx="2058279" cy="20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echanica.org/files/images/iCub.jpg">
            <a:extLst>
              <a:ext uri="{FF2B5EF4-FFF2-40B4-BE49-F238E27FC236}">
                <a16:creationId xmlns:a16="http://schemas.microsoft.com/office/drawing/2014/main" id="{1D67FE00-82FB-45EE-9DD3-57522D05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25" y="4064948"/>
            <a:ext cx="1137720" cy="17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automaton&#10;&#10;Description generated with very high confidence">
            <a:extLst>
              <a:ext uri="{FF2B5EF4-FFF2-40B4-BE49-F238E27FC236}">
                <a16:creationId xmlns:a16="http://schemas.microsoft.com/office/drawing/2014/main" id="{9355C8C7-73D8-484A-B690-A26F67B4C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80" y="2123792"/>
            <a:ext cx="1225121" cy="1837108"/>
          </a:xfrm>
          <a:prstGeom prst="rect">
            <a:avLst/>
          </a:prstGeom>
        </p:spPr>
      </p:pic>
      <p:pic>
        <p:nvPicPr>
          <p:cNvPr id="1034" name="Picture 10" descr="8b8b97bd4b18a458032baef29849b131.jpg (1280×1024)">
            <a:extLst>
              <a:ext uri="{FF2B5EF4-FFF2-40B4-BE49-F238E27FC236}">
                <a16:creationId xmlns:a16="http://schemas.microsoft.com/office/drawing/2014/main" id="{9970890A-B049-4BAF-BF70-37303C38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66" y="3793237"/>
            <a:ext cx="2120924" cy="169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1444</Words>
  <Application>Microsoft Office PowerPoint</Application>
  <PresentationFormat>On-screen Show (4:3)</PresentationFormat>
  <Paragraphs>344</Paragraphs>
  <Slides>34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Angsana New</vt:lpstr>
      <vt:lpstr>Arial</vt:lpstr>
      <vt:lpstr>Calibri</vt:lpstr>
      <vt:lpstr>Calibri Light</vt:lpstr>
      <vt:lpstr>Cambria Math</vt:lpstr>
      <vt:lpstr>Cordia New</vt:lpstr>
      <vt:lpstr>TH SarabunPSK</vt:lpstr>
      <vt:lpstr>Office Theme</vt:lpstr>
      <vt:lpstr>UTHAI</vt:lpstr>
      <vt:lpstr>PowerPoint Presentation</vt:lpstr>
      <vt:lpstr>What is UTHAI ?</vt:lpstr>
      <vt:lpstr>Why humanoid ?</vt:lpstr>
      <vt:lpstr>Why humanoid ?</vt:lpstr>
      <vt:lpstr>วัตถุประสงค์ในการสร้าง UTHAI</vt:lpstr>
      <vt:lpstr>ขอบเขตของหุ่นยนต์ UTHAI</vt:lpstr>
      <vt:lpstr>ทำไมถึงใช้ 3D print</vt:lpstr>
      <vt:lpstr>Humanoid Platforms</vt:lpstr>
      <vt:lpstr>PowerPoint Presentation</vt:lpstr>
      <vt:lpstr>PowerPoint Presentation</vt:lpstr>
      <vt:lpstr>PowerPoint Presentation</vt:lpstr>
      <vt:lpstr>PowerPoint Presentation</vt:lpstr>
      <vt:lpstr>UTHAI Structure Overview</vt:lpstr>
      <vt:lpstr>Robot Schematic</vt:lpstr>
      <vt:lpstr>Actuator </vt:lpstr>
      <vt:lpstr>PowerPoint Presentation</vt:lpstr>
      <vt:lpstr>Communication</vt:lpstr>
      <vt:lpstr>PowerPoint Presentation</vt:lpstr>
      <vt:lpstr>UTHAI Platform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Description</vt:lpstr>
      <vt:lpstr>ความคาดหวัง</vt:lpstr>
      <vt:lpstr>Power Management </vt:lpstr>
      <vt:lpstr>Sensor </vt:lpstr>
      <vt:lpstr> </vt:lpstr>
      <vt:lpstr>Controller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Liews Wuttipat</dc:creator>
  <cp:lastModifiedBy>Liews Wuttipat</cp:lastModifiedBy>
  <cp:revision>45</cp:revision>
  <dcterms:created xsi:type="dcterms:W3CDTF">2017-10-02T06:14:23Z</dcterms:created>
  <dcterms:modified xsi:type="dcterms:W3CDTF">2017-10-02T16:20:44Z</dcterms:modified>
</cp:coreProperties>
</file>