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343" r:id="rId3"/>
    <p:sldId id="259" r:id="rId4"/>
    <p:sldId id="338" r:id="rId5"/>
    <p:sldId id="345" r:id="rId6"/>
    <p:sldId id="34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nishkin, Alexey A. (ARC-AFH)" initials="MAA(A" lastIdx="17" clrIdx="0">
    <p:extLst>
      <p:ext uri="{19B8F6BF-5375-455C-9EA6-DF929625EA0E}">
        <p15:presenceInfo xmlns:p15="http://schemas.microsoft.com/office/powerpoint/2012/main" userId="S::amunishk@ndc.nasa.gov::49667710-e55c-4ff3-a223-c3e4a6d4c7e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0BB8B3-909B-004F-AFC6-19634CECC49A}" v="1" dt="2024-01-18T22:21:01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1" autoAdjust="0"/>
    <p:restoredTop sz="94704" autoAdjust="0"/>
  </p:normalViewPr>
  <p:slideViewPr>
    <p:cSldViewPr snapToGrid="0">
      <p:cViewPr varScale="1">
        <p:scale>
          <a:sx n="122" d="100"/>
          <a:sy n="122" d="100"/>
        </p:scale>
        <p:origin x="14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nishkin, Alexey A. (ARC-AFH)" userId="49667710-e55c-4ff3-a223-c3e4a6d4c7e5" providerId="ADAL" clId="{B10BB8B3-909B-004F-AFC6-19634CECC49A}"/>
    <pc:docChg chg="undo custSel modSld">
      <pc:chgData name="Munishkin, Alexey A. (ARC-AFH)" userId="49667710-e55c-4ff3-a223-c3e4a6d4c7e5" providerId="ADAL" clId="{B10BB8B3-909B-004F-AFC6-19634CECC49A}" dt="2024-01-18T22:21:06.336" v="14" actId="1076"/>
      <pc:docMkLst>
        <pc:docMk/>
      </pc:docMkLst>
      <pc:sldChg chg="addSp delSp modSp mod">
        <pc:chgData name="Munishkin, Alexey A. (ARC-AFH)" userId="49667710-e55c-4ff3-a223-c3e4a6d4c7e5" providerId="ADAL" clId="{B10BB8B3-909B-004F-AFC6-19634CECC49A}" dt="2024-01-18T22:21:06.336" v="14" actId="1076"/>
        <pc:sldMkLst>
          <pc:docMk/>
          <pc:sldMk cId="813169469" sldId="338"/>
        </pc:sldMkLst>
        <pc:spChg chg="add del mod">
          <ac:chgData name="Munishkin, Alexey A. (ARC-AFH)" userId="49667710-e55c-4ff3-a223-c3e4a6d4c7e5" providerId="ADAL" clId="{B10BB8B3-909B-004F-AFC6-19634CECC49A}" dt="2024-01-18T22:20:16.617" v="3" actId="1076"/>
          <ac:spMkLst>
            <pc:docMk/>
            <pc:sldMk cId="813169469" sldId="338"/>
            <ac:spMk id="9" creationId="{5110FB85-C5E6-82B3-CDF8-C31C1BB2C6A0}"/>
          </ac:spMkLst>
        </pc:spChg>
        <pc:spChg chg="del mod">
          <ac:chgData name="Munishkin, Alexey A. (ARC-AFH)" userId="49667710-e55c-4ff3-a223-c3e4a6d4c7e5" providerId="ADAL" clId="{B10BB8B3-909B-004F-AFC6-19634CECC49A}" dt="2024-01-18T22:20:43.374" v="9" actId="478"/>
          <ac:spMkLst>
            <pc:docMk/>
            <pc:sldMk cId="813169469" sldId="338"/>
            <ac:spMk id="11" creationId="{80B614A5-4BE5-1B15-58C4-CA02A4A63658}"/>
          </ac:spMkLst>
        </pc:spChg>
        <pc:grpChg chg="add mod">
          <ac:chgData name="Munishkin, Alexey A. (ARC-AFH)" userId="49667710-e55c-4ff3-a223-c3e4a6d4c7e5" providerId="ADAL" clId="{B10BB8B3-909B-004F-AFC6-19634CECC49A}" dt="2024-01-18T22:20:38.968" v="7" actId="1076"/>
          <ac:grpSpMkLst>
            <pc:docMk/>
            <pc:sldMk cId="813169469" sldId="338"/>
            <ac:grpSpMk id="4" creationId="{3FE86BEA-C22E-DC9A-BC3B-83355A9FAFD7}"/>
          </ac:grpSpMkLst>
        </pc:grpChg>
        <pc:grpChg chg="add mod">
          <ac:chgData name="Munishkin, Alexey A. (ARC-AFH)" userId="49667710-e55c-4ff3-a223-c3e4a6d4c7e5" providerId="ADAL" clId="{B10BB8B3-909B-004F-AFC6-19634CECC49A}" dt="2024-01-18T22:20:49.068" v="10" actId="1076"/>
          <ac:grpSpMkLst>
            <pc:docMk/>
            <pc:sldMk cId="813169469" sldId="338"/>
            <ac:grpSpMk id="14" creationId="{7A183385-CA3D-F530-AA71-7A47834F29E4}"/>
          </ac:grpSpMkLst>
        </pc:grpChg>
        <pc:cxnChg chg="mod">
          <ac:chgData name="Munishkin, Alexey A. (ARC-AFH)" userId="49667710-e55c-4ff3-a223-c3e4a6d4c7e5" providerId="ADAL" clId="{B10BB8B3-909B-004F-AFC6-19634CECC49A}" dt="2024-01-18T22:20:58.302" v="12" actId="14100"/>
          <ac:cxnSpMkLst>
            <pc:docMk/>
            <pc:sldMk cId="813169469" sldId="338"/>
            <ac:cxnSpMk id="15" creationId="{A37199BA-B69E-4251-5A25-52AD3D8FF827}"/>
          </ac:cxnSpMkLst>
        </pc:cxnChg>
        <pc:cxnChg chg="add mod">
          <ac:chgData name="Munishkin, Alexey A. (ARC-AFH)" userId="49667710-e55c-4ff3-a223-c3e4a6d4c7e5" providerId="ADAL" clId="{B10BB8B3-909B-004F-AFC6-19634CECC49A}" dt="2024-01-18T22:21:06.336" v="14" actId="1076"/>
          <ac:cxnSpMkLst>
            <pc:docMk/>
            <pc:sldMk cId="813169469" sldId="338"/>
            <ac:cxnSpMk id="21" creationId="{25DD7E8A-89DD-D5AB-35CC-7684BE86AA1A}"/>
          </ac:cxnSpMkLst>
        </pc:cxnChg>
      </pc:sldChg>
    </pc:docChg>
  </pc:docChgLst>
  <pc:docChgLst>
    <pc:chgData name="Munishkin, Alexey A. (ARC-AFH)" userId="49667710-e55c-4ff3-a223-c3e4a6d4c7e5" providerId="ADAL" clId="{19E1B56B-1561-4A37-B502-5815A1E8CD61}"/>
    <pc:docChg chg="undo redo custSel addSld delSld modSld sldOrd">
      <pc:chgData name="Munishkin, Alexey A. (ARC-AFH)" userId="49667710-e55c-4ff3-a223-c3e4a6d4c7e5" providerId="ADAL" clId="{19E1B56B-1561-4A37-B502-5815A1E8CD61}" dt="2022-08-16T21:26:10.472" v="4439" actId="20577"/>
      <pc:docMkLst>
        <pc:docMk/>
      </pc:docMkLst>
      <pc:sldChg chg="addCm modCm">
        <pc:chgData name="Munishkin, Alexey A. (ARC-AFH)" userId="49667710-e55c-4ff3-a223-c3e4a6d4c7e5" providerId="ADAL" clId="{19E1B56B-1561-4A37-B502-5815A1E8CD61}" dt="2022-08-11T20:36:00.319" v="3093" actId="1589"/>
        <pc:sldMkLst>
          <pc:docMk/>
          <pc:sldMk cId="2847924613" sldId="256"/>
        </pc:sldMkLst>
      </pc:sldChg>
      <pc:sldChg chg="addSp modSp add mod">
        <pc:chgData name="Munishkin, Alexey A. (ARC-AFH)" userId="49667710-e55c-4ff3-a223-c3e4a6d4c7e5" providerId="ADAL" clId="{19E1B56B-1561-4A37-B502-5815A1E8CD61}" dt="2022-08-08T19:45:01.607" v="184" actId="20577"/>
        <pc:sldMkLst>
          <pc:docMk/>
          <pc:sldMk cId="4236276760" sldId="287"/>
        </pc:sldMkLst>
        <pc:spChg chg="add mod">
          <ac:chgData name="Munishkin, Alexey A. (ARC-AFH)" userId="49667710-e55c-4ff3-a223-c3e4a6d4c7e5" providerId="ADAL" clId="{19E1B56B-1561-4A37-B502-5815A1E8CD61}" dt="2022-08-08T19:45:01.607" v="184" actId="20577"/>
          <ac:spMkLst>
            <pc:docMk/>
            <pc:sldMk cId="4236276760" sldId="287"/>
            <ac:spMk id="2" creationId="{EC6F7730-3B39-40B8-AFC1-FCEB2EADF6DC}"/>
          </ac:spMkLst>
        </pc:spChg>
      </pc:sldChg>
      <pc:sldChg chg="modSp mod">
        <pc:chgData name="Munishkin, Alexey A. (ARC-AFH)" userId="49667710-e55c-4ff3-a223-c3e4a6d4c7e5" providerId="ADAL" clId="{19E1B56B-1561-4A37-B502-5815A1E8CD61}" dt="2022-08-11T20:02:15.037" v="2512" actId="1076"/>
        <pc:sldMkLst>
          <pc:docMk/>
          <pc:sldMk cId="859475431" sldId="288"/>
        </pc:sldMkLst>
        <pc:spChg chg="mod">
          <ac:chgData name="Munishkin, Alexey A. (ARC-AFH)" userId="49667710-e55c-4ff3-a223-c3e4a6d4c7e5" providerId="ADAL" clId="{19E1B56B-1561-4A37-B502-5815A1E8CD61}" dt="2022-08-10T18:14:55.194" v="269" actId="20577"/>
          <ac:spMkLst>
            <pc:docMk/>
            <pc:sldMk cId="859475431" sldId="288"/>
            <ac:spMk id="82" creationId="{81C8577D-406A-4FAB-9284-0748B885A743}"/>
          </ac:spMkLst>
        </pc:spChg>
        <pc:spChg chg="mod">
          <ac:chgData name="Munishkin, Alexey A. (ARC-AFH)" userId="49667710-e55c-4ff3-a223-c3e4a6d4c7e5" providerId="ADAL" clId="{19E1B56B-1561-4A37-B502-5815A1E8CD61}" dt="2022-08-10T18:14:50.314" v="260" actId="20577"/>
          <ac:spMkLst>
            <pc:docMk/>
            <pc:sldMk cId="859475431" sldId="288"/>
            <ac:spMk id="83" creationId="{3EED1A2F-3AA4-443E-B736-E4067F7AD43B}"/>
          </ac:spMkLst>
        </pc:spChg>
        <pc:spChg chg="mod">
          <ac:chgData name="Munishkin, Alexey A. (ARC-AFH)" userId="49667710-e55c-4ff3-a223-c3e4a6d4c7e5" providerId="ADAL" clId="{19E1B56B-1561-4A37-B502-5815A1E8CD61}" dt="2022-08-10T18:14:39.553" v="251" actId="20577"/>
          <ac:spMkLst>
            <pc:docMk/>
            <pc:sldMk cId="859475431" sldId="288"/>
            <ac:spMk id="84" creationId="{E2FDF4C2-A616-4CD8-B02E-36B1CC8F72B6}"/>
          </ac:spMkLst>
        </pc:spChg>
        <pc:cxnChg chg="mod">
          <ac:chgData name="Munishkin, Alexey A. (ARC-AFH)" userId="49667710-e55c-4ff3-a223-c3e4a6d4c7e5" providerId="ADAL" clId="{19E1B56B-1561-4A37-B502-5815A1E8CD61}" dt="2022-08-11T20:02:15.037" v="2512" actId="1076"/>
          <ac:cxnSpMkLst>
            <pc:docMk/>
            <pc:sldMk cId="859475431" sldId="288"/>
            <ac:cxnSpMk id="3" creationId="{96373004-FBB9-412D-8639-660B52D50360}"/>
          </ac:cxnSpMkLst>
        </pc:cxnChg>
      </pc:sldChg>
      <pc:sldChg chg="modSp del mod ord">
        <pc:chgData name="Munishkin, Alexey A. (ARC-AFH)" userId="49667710-e55c-4ff3-a223-c3e4a6d4c7e5" providerId="ADAL" clId="{19E1B56B-1561-4A37-B502-5815A1E8CD61}" dt="2022-08-11T16:59:16.271" v="1762" actId="47"/>
        <pc:sldMkLst>
          <pc:docMk/>
          <pc:sldMk cId="889868928" sldId="289"/>
        </pc:sldMkLst>
        <pc:spChg chg="mod">
          <ac:chgData name="Munishkin, Alexey A. (ARC-AFH)" userId="49667710-e55c-4ff3-a223-c3e4a6d4c7e5" providerId="ADAL" clId="{19E1B56B-1561-4A37-B502-5815A1E8CD61}" dt="2022-08-10T18:18:50.997" v="275" actId="20577"/>
          <ac:spMkLst>
            <pc:docMk/>
            <pc:sldMk cId="889868928" sldId="289"/>
            <ac:spMk id="2" creationId="{9837AF82-9F49-43AD-9951-82D78A095224}"/>
          </ac:spMkLst>
        </pc:spChg>
      </pc:sldChg>
      <pc:sldChg chg="addSp delSp modSp add mod ord">
        <pc:chgData name="Munishkin, Alexey A. (ARC-AFH)" userId="49667710-e55c-4ff3-a223-c3e4a6d4c7e5" providerId="ADAL" clId="{19E1B56B-1561-4A37-B502-5815A1E8CD61}" dt="2022-08-11T17:31:29.926" v="2446" actId="1076"/>
        <pc:sldMkLst>
          <pc:docMk/>
          <pc:sldMk cId="3248793580" sldId="290"/>
        </pc:sldMkLst>
        <pc:spChg chg="del">
          <ac:chgData name="Munishkin, Alexey A. (ARC-AFH)" userId="49667710-e55c-4ff3-a223-c3e4a6d4c7e5" providerId="ADAL" clId="{19E1B56B-1561-4A37-B502-5815A1E8CD61}" dt="2022-08-11T17:03:52.719" v="1893" actId="478"/>
          <ac:spMkLst>
            <pc:docMk/>
            <pc:sldMk cId="3248793580" sldId="290"/>
            <ac:spMk id="2" creationId="{EC6F7730-3B39-40B8-AFC1-FCEB2EADF6DC}"/>
          </ac:spMkLst>
        </pc:spChg>
        <pc:spChg chg="add del mod">
          <ac:chgData name="Munishkin, Alexey A. (ARC-AFH)" userId="49667710-e55c-4ff3-a223-c3e4a6d4c7e5" providerId="ADAL" clId="{19E1B56B-1561-4A37-B502-5815A1E8CD61}" dt="2022-08-11T17:12:04.180" v="2129" actId="478"/>
          <ac:spMkLst>
            <pc:docMk/>
            <pc:sldMk cId="3248793580" sldId="290"/>
            <ac:spMk id="4" creationId="{2DF1680E-C6D1-442D-A3E3-8E64E115A325}"/>
          </ac:spMkLst>
        </pc:spChg>
        <pc:spChg chg="add mod">
          <ac:chgData name="Munishkin, Alexey A. (ARC-AFH)" userId="49667710-e55c-4ff3-a223-c3e4a6d4c7e5" providerId="ADAL" clId="{19E1B56B-1561-4A37-B502-5815A1E8CD61}" dt="2022-08-11T17:30:32.509" v="2426" actId="20577"/>
          <ac:spMkLst>
            <pc:docMk/>
            <pc:sldMk cId="3248793580" sldId="290"/>
            <ac:spMk id="5" creationId="{023E056F-A0B6-4C90-BE75-1244989212D9}"/>
          </ac:spMkLst>
        </pc:spChg>
        <pc:spChg chg="mod">
          <ac:chgData name="Munishkin, Alexey A. (ARC-AFH)" userId="49667710-e55c-4ff3-a223-c3e4a6d4c7e5" providerId="ADAL" clId="{19E1B56B-1561-4A37-B502-5815A1E8CD61}" dt="2022-08-11T17:25:05.258" v="2227" actId="1037"/>
          <ac:spMkLst>
            <pc:docMk/>
            <pc:sldMk cId="3248793580" sldId="290"/>
            <ac:spMk id="22" creationId="{F8FECADA-A256-472F-8D32-5A146BDF6D79}"/>
          </ac:spMkLst>
        </pc:spChg>
        <pc:spChg chg="add mod">
          <ac:chgData name="Munishkin, Alexey A. (ARC-AFH)" userId="49667710-e55c-4ff3-a223-c3e4a6d4c7e5" providerId="ADAL" clId="{19E1B56B-1561-4A37-B502-5815A1E8CD61}" dt="2022-08-11T17:31:08.234" v="2436" actId="20577"/>
          <ac:spMkLst>
            <pc:docMk/>
            <pc:sldMk cId="3248793580" sldId="290"/>
            <ac:spMk id="23" creationId="{055602A0-796A-459A-B0BE-A943DB813FE8}"/>
          </ac:spMkLst>
        </pc:spChg>
        <pc:spChg chg="add mod">
          <ac:chgData name="Munishkin, Alexey A. (ARC-AFH)" userId="49667710-e55c-4ff3-a223-c3e4a6d4c7e5" providerId="ADAL" clId="{19E1B56B-1561-4A37-B502-5815A1E8CD61}" dt="2022-08-11T17:05:08.887" v="1912" actId="207"/>
          <ac:spMkLst>
            <pc:docMk/>
            <pc:sldMk cId="3248793580" sldId="290"/>
            <ac:spMk id="33" creationId="{18D2BA48-28F3-47A6-9490-FCA7645CD589}"/>
          </ac:spMkLst>
        </pc:spChg>
        <pc:spChg chg="add mod">
          <ac:chgData name="Munishkin, Alexey A. (ARC-AFH)" userId="49667710-e55c-4ff3-a223-c3e4a6d4c7e5" providerId="ADAL" clId="{19E1B56B-1561-4A37-B502-5815A1E8CD61}" dt="2022-08-11T17:05:27.684" v="1914" actId="1076"/>
          <ac:spMkLst>
            <pc:docMk/>
            <pc:sldMk cId="3248793580" sldId="290"/>
            <ac:spMk id="34" creationId="{0CD6FE26-CFE1-4097-A145-764B66460811}"/>
          </ac:spMkLst>
        </pc:spChg>
        <pc:spChg chg="add mod">
          <ac:chgData name="Munishkin, Alexey A. (ARC-AFH)" userId="49667710-e55c-4ff3-a223-c3e4a6d4c7e5" providerId="ADAL" clId="{19E1B56B-1561-4A37-B502-5815A1E8CD61}" dt="2022-08-11T17:06:43.819" v="1923" actId="1037"/>
          <ac:spMkLst>
            <pc:docMk/>
            <pc:sldMk cId="3248793580" sldId="290"/>
            <ac:spMk id="35" creationId="{63106B38-8636-4DF0-BEB7-CDC64E58473B}"/>
          </ac:spMkLst>
        </pc:spChg>
        <pc:spChg chg="add mod">
          <ac:chgData name="Munishkin, Alexey A. (ARC-AFH)" userId="49667710-e55c-4ff3-a223-c3e4a6d4c7e5" providerId="ADAL" clId="{19E1B56B-1561-4A37-B502-5815A1E8CD61}" dt="2022-08-11T17:07:55.067" v="1950" actId="1076"/>
          <ac:spMkLst>
            <pc:docMk/>
            <pc:sldMk cId="3248793580" sldId="290"/>
            <ac:spMk id="36" creationId="{920EA5EC-AF51-4E15-A6D6-B082397792C8}"/>
          </ac:spMkLst>
        </pc:spChg>
        <pc:spChg chg="add mod">
          <ac:chgData name="Munishkin, Alexey A. (ARC-AFH)" userId="49667710-e55c-4ff3-a223-c3e4a6d4c7e5" providerId="ADAL" clId="{19E1B56B-1561-4A37-B502-5815A1E8CD61}" dt="2022-08-11T17:08:03.488" v="1952" actId="1076"/>
          <ac:spMkLst>
            <pc:docMk/>
            <pc:sldMk cId="3248793580" sldId="290"/>
            <ac:spMk id="39" creationId="{0F6760CC-5359-4BD6-9D46-839BF8F77180}"/>
          </ac:spMkLst>
        </pc:spChg>
        <pc:spChg chg="add mod">
          <ac:chgData name="Munishkin, Alexey A. (ARC-AFH)" userId="49667710-e55c-4ff3-a223-c3e4a6d4c7e5" providerId="ADAL" clId="{19E1B56B-1561-4A37-B502-5815A1E8CD61}" dt="2022-08-11T17:25:28.699" v="2232" actId="1076"/>
          <ac:spMkLst>
            <pc:docMk/>
            <pc:sldMk cId="3248793580" sldId="290"/>
            <ac:spMk id="41" creationId="{27828BA7-8923-43A0-BF4F-3018A44922FE}"/>
          </ac:spMkLst>
        </pc:spChg>
        <pc:spChg chg="add mod">
          <ac:chgData name="Munishkin, Alexey A. (ARC-AFH)" userId="49667710-e55c-4ff3-a223-c3e4a6d4c7e5" providerId="ADAL" clId="{19E1B56B-1561-4A37-B502-5815A1E8CD61}" dt="2022-08-11T17:25:38.702" v="2234" actId="1076"/>
          <ac:spMkLst>
            <pc:docMk/>
            <pc:sldMk cId="3248793580" sldId="290"/>
            <ac:spMk id="42" creationId="{52DA47AB-713C-4ED7-B32D-51CC7C1C071F}"/>
          </ac:spMkLst>
        </pc:spChg>
        <pc:spChg chg="add mod">
          <ac:chgData name="Munishkin, Alexey A. (ARC-AFH)" userId="49667710-e55c-4ff3-a223-c3e4a6d4c7e5" providerId="ADAL" clId="{19E1B56B-1561-4A37-B502-5815A1E8CD61}" dt="2022-08-11T17:31:22.503" v="2444" actId="1076"/>
          <ac:spMkLst>
            <pc:docMk/>
            <pc:sldMk cId="3248793580" sldId="290"/>
            <ac:spMk id="45" creationId="{08304BBC-511D-41B1-99AD-DBDC6E9F15C1}"/>
          </ac:spMkLst>
        </pc:spChg>
        <pc:spChg chg="add mod">
          <ac:chgData name="Munishkin, Alexey A. (ARC-AFH)" userId="49667710-e55c-4ff3-a223-c3e4a6d4c7e5" providerId="ADAL" clId="{19E1B56B-1561-4A37-B502-5815A1E8CD61}" dt="2022-08-11T17:31:29.926" v="2446" actId="1076"/>
          <ac:spMkLst>
            <pc:docMk/>
            <pc:sldMk cId="3248793580" sldId="290"/>
            <ac:spMk id="46" creationId="{909F18F3-AA11-4CFE-A998-BE90641AB8CC}"/>
          </ac:spMkLst>
        </pc:spChg>
        <pc:spChg chg="del mod">
          <ac:chgData name="Munishkin, Alexey A. (ARC-AFH)" userId="49667710-e55c-4ff3-a223-c3e4a6d4c7e5" providerId="ADAL" clId="{19E1B56B-1561-4A37-B502-5815A1E8CD61}" dt="2022-08-11T17:04:10.196" v="1896" actId="478"/>
          <ac:spMkLst>
            <pc:docMk/>
            <pc:sldMk cId="3248793580" sldId="290"/>
            <ac:spMk id="47" creationId="{1744FDBE-9D7A-4E4B-A005-52468D07B95A}"/>
          </ac:spMkLst>
        </pc:spChg>
        <pc:spChg chg="del">
          <ac:chgData name="Munishkin, Alexey A. (ARC-AFH)" userId="49667710-e55c-4ff3-a223-c3e4a6d4c7e5" providerId="ADAL" clId="{19E1B56B-1561-4A37-B502-5815A1E8CD61}" dt="2022-08-11T17:04:08.373" v="1894" actId="478"/>
          <ac:spMkLst>
            <pc:docMk/>
            <pc:sldMk cId="3248793580" sldId="290"/>
            <ac:spMk id="48" creationId="{C1EE2385-38FE-4ED1-AC73-8698E782D7DB}"/>
          </ac:spMkLst>
        </pc:spChg>
        <pc:spChg chg="del">
          <ac:chgData name="Munishkin, Alexey A. (ARC-AFH)" userId="49667710-e55c-4ff3-a223-c3e4a6d4c7e5" providerId="ADAL" clId="{19E1B56B-1561-4A37-B502-5815A1E8CD61}" dt="2022-08-11T17:04:19.306" v="1899" actId="478"/>
          <ac:spMkLst>
            <pc:docMk/>
            <pc:sldMk cId="3248793580" sldId="290"/>
            <ac:spMk id="50" creationId="{42B14510-88CE-464C-9D7C-AB5834E17655}"/>
          </ac:spMkLst>
        </pc:spChg>
        <pc:spChg chg="mod">
          <ac:chgData name="Munishkin, Alexey A. (ARC-AFH)" userId="49667710-e55c-4ff3-a223-c3e4a6d4c7e5" providerId="ADAL" clId="{19E1B56B-1561-4A37-B502-5815A1E8CD61}" dt="2022-08-11T17:04:49.759" v="1908" actId="207"/>
          <ac:spMkLst>
            <pc:docMk/>
            <pc:sldMk cId="3248793580" sldId="290"/>
            <ac:spMk id="51" creationId="{8DB7A883-0F75-4A12-8A33-6AC85C7EF0B9}"/>
          </ac:spMkLst>
        </pc:spChg>
        <pc:spChg chg="del mod">
          <ac:chgData name="Munishkin, Alexey A. (ARC-AFH)" userId="49667710-e55c-4ff3-a223-c3e4a6d4c7e5" providerId="ADAL" clId="{19E1B56B-1561-4A37-B502-5815A1E8CD61}" dt="2022-08-11T17:25:18.847" v="2230" actId="478"/>
          <ac:spMkLst>
            <pc:docMk/>
            <pc:sldMk cId="3248793580" sldId="290"/>
            <ac:spMk id="52" creationId="{0C9BFF5D-C6D3-4051-BD7F-5AE11DA804F8}"/>
          </ac:spMkLst>
        </pc:spChg>
        <pc:spChg chg="mod">
          <ac:chgData name="Munishkin, Alexey A. (ARC-AFH)" userId="49667710-e55c-4ff3-a223-c3e4a6d4c7e5" providerId="ADAL" clId="{19E1B56B-1561-4A37-B502-5815A1E8CD61}" dt="2022-08-11T17:04:40.313" v="1905" actId="1076"/>
          <ac:spMkLst>
            <pc:docMk/>
            <pc:sldMk cId="3248793580" sldId="290"/>
            <ac:spMk id="53" creationId="{30EAEF3B-7AD3-4767-887D-DC843593C88D}"/>
          </ac:spMkLst>
        </pc:spChg>
        <pc:spChg chg="del">
          <ac:chgData name="Munishkin, Alexey A. (ARC-AFH)" userId="49667710-e55c-4ff3-a223-c3e4a6d4c7e5" providerId="ADAL" clId="{19E1B56B-1561-4A37-B502-5815A1E8CD61}" dt="2022-08-11T17:04:28.904" v="1901" actId="478"/>
          <ac:spMkLst>
            <pc:docMk/>
            <pc:sldMk cId="3248793580" sldId="290"/>
            <ac:spMk id="54" creationId="{6C90E64D-A687-4F78-A8DF-B5CC71C9A2E7}"/>
          </ac:spMkLst>
        </pc:spChg>
        <pc:spChg chg="mod">
          <ac:chgData name="Munishkin, Alexey A. (ARC-AFH)" userId="49667710-e55c-4ff3-a223-c3e4a6d4c7e5" providerId="ADAL" clId="{19E1B56B-1561-4A37-B502-5815A1E8CD61}" dt="2022-08-11T17:04:38.798" v="1904" actId="1076"/>
          <ac:spMkLst>
            <pc:docMk/>
            <pc:sldMk cId="3248793580" sldId="290"/>
            <ac:spMk id="55" creationId="{670827F3-CCD9-49B7-90A7-989B107DFAFD}"/>
          </ac:spMkLst>
        </pc:spChg>
        <pc:spChg chg="del">
          <ac:chgData name="Munishkin, Alexey A. (ARC-AFH)" userId="49667710-e55c-4ff3-a223-c3e4a6d4c7e5" providerId="ADAL" clId="{19E1B56B-1561-4A37-B502-5815A1E8CD61}" dt="2022-08-11T17:25:20.676" v="2231" actId="478"/>
          <ac:spMkLst>
            <pc:docMk/>
            <pc:sldMk cId="3248793580" sldId="290"/>
            <ac:spMk id="56" creationId="{DD37C9D3-5AFA-40EA-AD60-6AF9E7656888}"/>
          </ac:spMkLst>
        </pc:spChg>
        <pc:cxnChg chg="mod">
          <ac:chgData name="Munishkin, Alexey A. (ARC-AFH)" userId="49667710-e55c-4ff3-a223-c3e4a6d4c7e5" providerId="ADAL" clId="{19E1B56B-1561-4A37-B502-5815A1E8CD61}" dt="2022-08-11T17:08:10.772" v="1979" actId="1037"/>
          <ac:cxnSpMkLst>
            <pc:docMk/>
            <pc:sldMk cId="3248793580" sldId="290"/>
            <ac:cxnSpMk id="7" creationId="{83A94CC1-A842-41A0-BE83-34433B2EA425}"/>
          </ac:cxnSpMkLst>
        </pc:cxnChg>
        <pc:cxnChg chg="mod">
          <ac:chgData name="Munishkin, Alexey A. (ARC-AFH)" userId="49667710-e55c-4ff3-a223-c3e4a6d4c7e5" providerId="ADAL" clId="{19E1B56B-1561-4A37-B502-5815A1E8CD61}" dt="2022-08-11T17:06:41.143" v="1921" actId="1076"/>
          <ac:cxnSpMkLst>
            <pc:docMk/>
            <pc:sldMk cId="3248793580" sldId="290"/>
            <ac:cxnSpMk id="18" creationId="{81AB83CA-E34D-4E7D-B895-60E1F7E70884}"/>
          </ac:cxnSpMkLst>
        </pc:cxnChg>
        <pc:cxnChg chg="mod">
          <ac:chgData name="Munishkin, Alexey A. (ARC-AFH)" userId="49667710-e55c-4ff3-a223-c3e4a6d4c7e5" providerId="ADAL" clId="{19E1B56B-1561-4A37-B502-5815A1E8CD61}" dt="2022-08-11T17:06:48.862" v="1924" actId="1076"/>
          <ac:cxnSpMkLst>
            <pc:docMk/>
            <pc:sldMk cId="3248793580" sldId="290"/>
            <ac:cxnSpMk id="19" creationId="{83622F75-45F2-49EA-B075-6EF4B9C44C69}"/>
          </ac:cxnSpMkLst>
        </pc:cxnChg>
        <pc:cxnChg chg="add mod">
          <ac:chgData name="Munishkin, Alexey A. (ARC-AFH)" userId="49667710-e55c-4ff3-a223-c3e4a6d4c7e5" providerId="ADAL" clId="{19E1B56B-1561-4A37-B502-5815A1E8CD61}" dt="2022-08-11T17:07:06.924" v="1926" actId="1076"/>
          <ac:cxnSpMkLst>
            <pc:docMk/>
            <pc:sldMk cId="3248793580" sldId="290"/>
            <ac:cxnSpMk id="37" creationId="{C3ABFFC7-A796-4BA7-9872-AC1C23AEA762}"/>
          </ac:cxnSpMkLst>
        </pc:cxnChg>
        <pc:cxnChg chg="del">
          <ac:chgData name="Munishkin, Alexey A. (ARC-AFH)" userId="49667710-e55c-4ff3-a223-c3e4a6d4c7e5" providerId="ADAL" clId="{19E1B56B-1561-4A37-B502-5815A1E8CD61}" dt="2022-08-11T17:04:15.439" v="1898" actId="478"/>
          <ac:cxnSpMkLst>
            <pc:docMk/>
            <pc:sldMk cId="3248793580" sldId="290"/>
            <ac:cxnSpMk id="44" creationId="{44AEE10E-4827-42B3-A286-5B619DE16DEF}"/>
          </ac:cxnSpMkLst>
        </pc:cxnChg>
        <pc:cxnChg chg="del">
          <ac:chgData name="Munishkin, Alexey A. (ARC-AFH)" userId="49667710-e55c-4ff3-a223-c3e4a6d4c7e5" providerId="ADAL" clId="{19E1B56B-1561-4A37-B502-5815A1E8CD61}" dt="2022-08-11T17:04:13.384" v="1897" actId="478"/>
          <ac:cxnSpMkLst>
            <pc:docMk/>
            <pc:sldMk cId="3248793580" sldId="290"/>
            <ac:cxnSpMk id="57" creationId="{B79CAFC3-1536-4EB0-A320-4B9B03F11EA2}"/>
          </ac:cxnSpMkLst>
        </pc:cxnChg>
      </pc:sldChg>
      <pc:sldChg chg="addSp delSp modSp new mod addCm modCm">
        <pc:chgData name="Munishkin, Alexey A. (ARC-AFH)" userId="49667710-e55c-4ff3-a223-c3e4a6d4c7e5" providerId="ADAL" clId="{19E1B56B-1561-4A37-B502-5815A1E8CD61}" dt="2022-08-11T16:47:43.425" v="1637" actId="1589"/>
        <pc:sldMkLst>
          <pc:docMk/>
          <pc:sldMk cId="3074442116" sldId="291"/>
        </pc:sldMkLst>
        <pc:spChg chg="add mod">
          <ac:chgData name="Munishkin, Alexey A. (ARC-AFH)" userId="49667710-e55c-4ff3-a223-c3e4a6d4c7e5" providerId="ADAL" clId="{19E1B56B-1561-4A37-B502-5815A1E8CD61}" dt="2022-08-10T18:38:46.220" v="650" actId="1036"/>
          <ac:spMkLst>
            <pc:docMk/>
            <pc:sldMk cId="3074442116" sldId="291"/>
            <ac:spMk id="2" creationId="{C7663F7C-7152-4F7F-85DA-F46631B2A695}"/>
          </ac:spMkLst>
        </pc:spChg>
        <pc:spChg chg="add mod">
          <ac:chgData name="Munishkin, Alexey A. (ARC-AFH)" userId="49667710-e55c-4ff3-a223-c3e4a6d4c7e5" providerId="ADAL" clId="{19E1B56B-1561-4A37-B502-5815A1E8CD61}" dt="2022-08-10T18:38:51.264" v="669" actId="1035"/>
          <ac:spMkLst>
            <pc:docMk/>
            <pc:sldMk cId="3074442116" sldId="291"/>
            <ac:spMk id="3" creationId="{E24170C6-6275-41C6-9253-AC09CD6A3D90}"/>
          </ac:spMkLst>
        </pc:spChg>
        <pc:spChg chg="add mod">
          <ac:chgData name="Munishkin, Alexey A. (ARC-AFH)" userId="49667710-e55c-4ff3-a223-c3e4a6d4c7e5" providerId="ADAL" clId="{19E1B56B-1561-4A37-B502-5815A1E8CD61}" dt="2022-08-10T18:39:00.233" v="704" actId="1035"/>
          <ac:spMkLst>
            <pc:docMk/>
            <pc:sldMk cId="3074442116" sldId="291"/>
            <ac:spMk id="8" creationId="{765F34D8-891A-4DDF-A78D-D6EAAF6E2DEF}"/>
          </ac:spMkLst>
        </pc:spChg>
        <pc:spChg chg="add del mod">
          <ac:chgData name="Munishkin, Alexey A. (ARC-AFH)" userId="49667710-e55c-4ff3-a223-c3e4a6d4c7e5" providerId="ADAL" clId="{19E1B56B-1561-4A37-B502-5815A1E8CD61}" dt="2022-08-10T18:37:56.593" v="608" actId="478"/>
          <ac:spMkLst>
            <pc:docMk/>
            <pc:sldMk cId="3074442116" sldId="291"/>
            <ac:spMk id="9" creationId="{0BA106A9-5D23-4A2C-A284-1F54DCE04A0F}"/>
          </ac:spMkLst>
        </pc:spChg>
        <pc:spChg chg="add del mod">
          <ac:chgData name="Munishkin, Alexey A. (ARC-AFH)" userId="49667710-e55c-4ff3-a223-c3e4a6d4c7e5" providerId="ADAL" clId="{19E1B56B-1561-4A37-B502-5815A1E8CD61}" dt="2022-08-10T18:38:12.738" v="611" actId="478"/>
          <ac:spMkLst>
            <pc:docMk/>
            <pc:sldMk cId="3074442116" sldId="291"/>
            <ac:spMk id="10" creationId="{D50401AF-9E3F-4800-B448-DD4D3A05CED2}"/>
          </ac:spMkLst>
        </pc:spChg>
        <pc:spChg chg="add mod">
          <ac:chgData name="Munishkin, Alexey A. (ARC-AFH)" userId="49667710-e55c-4ff3-a223-c3e4a6d4c7e5" providerId="ADAL" clId="{19E1B56B-1561-4A37-B502-5815A1E8CD61}" dt="2022-08-10T18:45:20.238" v="837" actId="1035"/>
          <ac:spMkLst>
            <pc:docMk/>
            <pc:sldMk cId="3074442116" sldId="291"/>
            <ac:spMk id="11" creationId="{881B2653-D37A-43AE-8246-09324007EDD2}"/>
          </ac:spMkLst>
        </pc:spChg>
        <pc:spChg chg="add mod">
          <ac:chgData name="Munishkin, Alexey A. (ARC-AFH)" userId="49667710-e55c-4ff3-a223-c3e4a6d4c7e5" providerId="ADAL" clId="{19E1B56B-1561-4A37-B502-5815A1E8CD61}" dt="2022-08-10T18:45:24.006" v="838" actId="1076"/>
          <ac:spMkLst>
            <pc:docMk/>
            <pc:sldMk cId="3074442116" sldId="291"/>
            <ac:spMk id="12" creationId="{D34FA612-FCBC-4ACE-BF94-90420FF9F0BB}"/>
          </ac:spMkLst>
        </pc:spChg>
        <pc:spChg chg="add mod">
          <ac:chgData name="Munishkin, Alexey A. (ARC-AFH)" userId="49667710-e55c-4ff3-a223-c3e4a6d4c7e5" providerId="ADAL" clId="{19E1B56B-1561-4A37-B502-5815A1E8CD61}" dt="2022-08-10T18:46:04.331" v="841" actId="1076"/>
          <ac:spMkLst>
            <pc:docMk/>
            <pc:sldMk cId="3074442116" sldId="291"/>
            <ac:spMk id="13" creationId="{BDF23922-7A20-4693-90B2-C6E1AB2041FC}"/>
          </ac:spMkLst>
        </pc:spChg>
        <pc:spChg chg="add del mod">
          <ac:chgData name="Munishkin, Alexey A. (ARC-AFH)" userId="49667710-e55c-4ff3-a223-c3e4a6d4c7e5" providerId="ADAL" clId="{19E1B56B-1561-4A37-B502-5815A1E8CD61}" dt="2022-08-10T18:38:01.811" v="609" actId="478"/>
          <ac:spMkLst>
            <pc:docMk/>
            <pc:sldMk cId="3074442116" sldId="291"/>
            <ac:spMk id="14" creationId="{1663B36B-9D98-4781-911E-F0F4717AA715}"/>
          </ac:spMkLst>
        </pc:spChg>
        <pc:spChg chg="add del mod">
          <ac:chgData name="Munishkin, Alexey A. (ARC-AFH)" userId="49667710-e55c-4ff3-a223-c3e4a6d4c7e5" providerId="ADAL" clId="{19E1B56B-1561-4A37-B502-5815A1E8CD61}" dt="2022-08-10T18:38:24.194" v="616" actId="478"/>
          <ac:spMkLst>
            <pc:docMk/>
            <pc:sldMk cId="3074442116" sldId="291"/>
            <ac:spMk id="15" creationId="{EB0A043B-8A38-4E41-B107-E98170C6015E}"/>
          </ac:spMkLst>
        </pc:spChg>
        <pc:spChg chg="add del mod">
          <ac:chgData name="Munishkin, Alexey A. (ARC-AFH)" userId="49667710-e55c-4ff3-a223-c3e4a6d4c7e5" providerId="ADAL" clId="{19E1B56B-1561-4A37-B502-5815A1E8CD61}" dt="2022-08-10T18:37:52.350" v="606" actId="478"/>
          <ac:spMkLst>
            <pc:docMk/>
            <pc:sldMk cId="3074442116" sldId="291"/>
            <ac:spMk id="16" creationId="{FDA3DCF0-D65E-4F55-85C2-B6B0D6091D55}"/>
          </ac:spMkLst>
        </pc:spChg>
        <pc:spChg chg="add mod">
          <ac:chgData name="Munishkin, Alexey A. (ARC-AFH)" userId="49667710-e55c-4ff3-a223-c3e4a6d4c7e5" providerId="ADAL" clId="{19E1B56B-1561-4A37-B502-5815A1E8CD61}" dt="2022-08-10T18:39:00.233" v="704" actId="1035"/>
          <ac:spMkLst>
            <pc:docMk/>
            <pc:sldMk cId="3074442116" sldId="291"/>
            <ac:spMk id="17" creationId="{3CD315AC-E216-4577-8EF8-3917CD95C161}"/>
          </ac:spMkLst>
        </pc:spChg>
        <pc:spChg chg="add mod">
          <ac:chgData name="Munishkin, Alexey A. (ARC-AFH)" userId="49667710-e55c-4ff3-a223-c3e4a6d4c7e5" providerId="ADAL" clId="{19E1B56B-1561-4A37-B502-5815A1E8CD61}" dt="2022-08-10T18:39:00.233" v="704" actId="1035"/>
          <ac:spMkLst>
            <pc:docMk/>
            <pc:sldMk cId="3074442116" sldId="291"/>
            <ac:spMk id="18" creationId="{F80EF672-3B94-45C1-AB53-45D85130D95C}"/>
          </ac:spMkLst>
        </pc:spChg>
        <pc:spChg chg="add mod">
          <ac:chgData name="Munishkin, Alexey A. (ARC-AFH)" userId="49667710-e55c-4ff3-a223-c3e4a6d4c7e5" providerId="ADAL" clId="{19E1B56B-1561-4A37-B502-5815A1E8CD61}" dt="2022-08-10T18:39:00.233" v="704" actId="1035"/>
          <ac:spMkLst>
            <pc:docMk/>
            <pc:sldMk cId="3074442116" sldId="291"/>
            <ac:spMk id="19" creationId="{B931CD22-0096-4812-A64F-2CE132F5D856}"/>
          </ac:spMkLst>
        </pc:spChg>
        <pc:spChg chg="add mod">
          <ac:chgData name="Munishkin, Alexey A. (ARC-AFH)" userId="49667710-e55c-4ff3-a223-c3e4a6d4c7e5" providerId="ADAL" clId="{19E1B56B-1561-4A37-B502-5815A1E8CD61}" dt="2022-08-10T18:39:00.233" v="704" actId="1035"/>
          <ac:spMkLst>
            <pc:docMk/>
            <pc:sldMk cId="3074442116" sldId="291"/>
            <ac:spMk id="20" creationId="{D56E22E1-2625-4D9B-A9BE-F9802CBBDFCC}"/>
          </ac:spMkLst>
        </pc:spChg>
        <pc:spChg chg="add mod">
          <ac:chgData name="Munishkin, Alexey A. (ARC-AFH)" userId="49667710-e55c-4ff3-a223-c3e4a6d4c7e5" providerId="ADAL" clId="{19E1B56B-1561-4A37-B502-5815A1E8CD61}" dt="2022-08-10T18:39:00.233" v="704" actId="1035"/>
          <ac:spMkLst>
            <pc:docMk/>
            <pc:sldMk cId="3074442116" sldId="291"/>
            <ac:spMk id="21" creationId="{AED64477-4DE6-4C2D-9137-18B02F2BB05D}"/>
          </ac:spMkLst>
        </pc:spChg>
        <pc:spChg chg="add mod">
          <ac:chgData name="Munishkin, Alexey A. (ARC-AFH)" userId="49667710-e55c-4ff3-a223-c3e4a6d4c7e5" providerId="ADAL" clId="{19E1B56B-1561-4A37-B502-5815A1E8CD61}" dt="2022-08-10T18:39:00.233" v="704" actId="1035"/>
          <ac:spMkLst>
            <pc:docMk/>
            <pc:sldMk cId="3074442116" sldId="291"/>
            <ac:spMk id="22" creationId="{17C4B52D-612A-4281-80AC-443CF33B36FE}"/>
          </ac:spMkLst>
        </pc:spChg>
        <pc:spChg chg="add mod">
          <ac:chgData name="Munishkin, Alexey A. (ARC-AFH)" userId="49667710-e55c-4ff3-a223-c3e4a6d4c7e5" providerId="ADAL" clId="{19E1B56B-1561-4A37-B502-5815A1E8CD61}" dt="2022-08-10T18:39:00.233" v="704" actId="1035"/>
          <ac:spMkLst>
            <pc:docMk/>
            <pc:sldMk cId="3074442116" sldId="291"/>
            <ac:spMk id="23" creationId="{CFA55964-1EB5-4B13-B5FB-D742F0294DC7}"/>
          </ac:spMkLst>
        </pc:spChg>
        <pc:spChg chg="add del mod">
          <ac:chgData name="Munishkin, Alexey A. (ARC-AFH)" userId="49667710-e55c-4ff3-a223-c3e4a6d4c7e5" providerId="ADAL" clId="{19E1B56B-1561-4A37-B502-5815A1E8CD61}" dt="2022-08-10T18:38:26.655" v="618" actId="478"/>
          <ac:spMkLst>
            <pc:docMk/>
            <pc:sldMk cId="3074442116" sldId="291"/>
            <ac:spMk id="24" creationId="{506A6270-C91D-45A4-8977-C44140406C17}"/>
          </ac:spMkLst>
        </pc:spChg>
        <pc:spChg chg="add mod">
          <ac:chgData name="Munishkin, Alexey A. (ARC-AFH)" userId="49667710-e55c-4ff3-a223-c3e4a6d4c7e5" providerId="ADAL" clId="{19E1B56B-1561-4A37-B502-5815A1E8CD61}" dt="2022-08-10T18:39:00.233" v="704" actId="1035"/>
          <ac:spMkLst>
            <pc:docMk/>
            <pc:sldMk cId="3074442116" sldId="291"/>
            <ac:spMk id="25" creationId="{47FD92B7-49CE-427A-98A2-5DD9A72673DE}"/>
          </ac:spMkLst>
        </pc:spChg>
        <pc:spChg chg="add del mod">
          <ac:chgData name="Munishkin, Alexey A. (ARC-AFH)" userId="49667710-e55c-4ff3-a223-c3e4a6d4c7e5" providerId="ADAL" clId="{19E1B56B-1561-4A37-B502-5815A1E8CD61}" dt="2022-08-10T18:37:50.587" v="605" actId="478"/>
          <ac:spMkLst>
            <pc:docMk/>
            <pc:sldMk cId="3074442116" sldId="291"/>
            <ac:spMk id="26" creationId="{6F9F5E2E-40FE-4C25-8E18-CDA8C47270C2}"/>
          </ac:spMkLst>
        </pc:spChg>
        <pc:spChg chg="add del mod">
          <ac:chgData name="Munishkin, Alexey A. (ARC-AFH)" userId="49667710-e55c-4ff3-a223-c3e4a6d4c7e5" providerId="ADAL" clId="{19E1B56B-1561-4A37-B502-5815A1E8CD61}" dt="2022-08-10T18:38:01.811" v="609" actId="478"/>
          <ac:spMkLst>
            <pc:docMk/>
            <pc:sldMk cId="3074442116" sldId="291"/>
            <ac:spMk id="27" creationId="{8CBB98EF-9A7B-4658-A34E-9CDF1AA6BA07}"/>
          </ac:spMkLst>
        </pc:spChg>
        <pc:spChg chg="add del mod">
          <ac:chgData name="Munishkin, Alexey A. (ARC-AFH)" userId="49667710-e55c-4ff3-a223-c3e4a6d4c7e5" providerId="ADAL" clId="{19E1B56B-1561-4A37-B502-5815A1E8CD61}" dt="2022-08-10T18:38:01.811" v="609" actId="478"/>
          <ac:spMkLst>
            <pc:docMk/>
            <pc:sldMk cId="3074442116" sldId="291"/>
            <ac:spMk id="28" creationId="{425CDC1E-F9FE-4BBE-A421-16CCA972D2AC}"/>
          </ac:spMkLst>
        </pc:spChg>
        <pc:spChg chg="add del mod">
          <ac:chgData name="Munishkin, Alexey A. (ARC-AFH)" userId="49667710-e55c-4ff3-a223-c3e4a6d4c7e5" providerId="ADAL" clId="{19E1B56B-1561-4A37-B502-5815A1E8CD61}" dt="2022-08-10T18:38:08.836" v="610" actId="478"/>
          <ac:spMkLst>
            <pc:docMk/>
            <pc:sldMk cId="3074442116" sldId="291"/>
            <ac:spMk id="29" creationId="{174BEABA-DECB-49A0-BB76-9D94D3BB4B60}"/>
          </ac:spMkLst>
        </pc:spChg>
        <pc:spChg chg="add del mod">
          <ac:chgData name="Munishkin, Alexey A. (ARC-AFH)" userId="49667710-e55c-4ff3-a223-c3e4a6d4c7e5" providerId="ADAL" clId="{19E1B56B-1561-4A37-B502-5815A1E8CD61}" dt="2022-08-10T18:38:08.836" v="610" actId="478"/>
          <ac:spMkLst>
            <pc:docMk/>
            <pc:sldMk cId="3074442116" sldId="291"/>
            <ac:spMk id="30" creationId="{F0EA130D-69EC-4ECF-B8EF-9CFCF6153D52}"/>
          </ac:spMkLst>
        </pc:spChg>
        <pc:spChg chg="add del mod">
          <ac:chgData name="Munishkin, Alexey A. (ARC-AFH)" userId="49667710-e55c-4ff3-a223-c3e4a6d4c7e5" providerId="ADAL" clId="{19E1B56B-1561-4A37-B502-5815A1E8CD61}" dt="2022-08-10T18:38:08.836" v="610" actId="478"/>
          <ac:spMkLst>
            <pc:docMk/>
            <pc:sldMk cId="3074442116" sldId="291"/>
            <ac:spMk id="31" creationId="{28426857-5CE8-4BBF-96CF-E4FA28F9770E}"/>
          </ac:spMkLst>
        </pc:spChg>
        <pc:spChg chg="add del mod">
          <ac:chgData name="Munishkin, Alexey A. (ARC-AFH)" userId="49667710-e55c-4ff3-a223-c3e4a6d4c7e5" providerId="ADAL" clId="{19E1B56B-1561-4A37-B502-5815A1E8CD61}" dt="2022-08-10T18:38:08.836" v="610" actId="478"/>
          <ac:spMkLst>
            <pc:docMk/>
            <pc:sldMk cId="3074442116" sldId="291"/>
            <ac:spMk id="32" creationId="{A50EBFAD-5C95-4031-B15C-FBDDED831C23}"/>
          </ac:spMkLst>
        </pc:spChg>
        <pc:spChg chg="add mod">
          <ac:chgData name="Munishkin, Alexey A. (ARC-AFH)" userId="49667710-e55c-4ff3-a223-c3e4a6d4c7e5" providerId="ADAL" clId="{19E1B56B-1561-4A37-B502-5815A1E8CD61}" dt="2022-08-10T18:41:22.163" v="740" actId="14100"/>
          <ac:spMkLst>
            <pc:docMk/>
            <pc:sldMk cId="3074442116" sldId="291"/>
            <ac:spMk id="45" creationId="{58AD9F8E-C50B-4150-8967-32DC128B58C8}"/>
          </ac:spMkLst>
        </pc:spChg>
        <pc:spChg chg="add mod">
          <ac:chgData name="Munishkin, Alexey A. (ARC-AFH)" userId="49667710-e55c-4ff3-a223-c3e4a6d4c7e5" providerId="ADAL" clId="{19E1B56B-1561-4A37-B502-5815A1E8CD61}" dt="2022-08-10T18:41:33.240" v="744" actId="20577"/>
          <ac:spMkLst>
            <pc:docMk/>
            <pc:sldMk cId="3074442116" sldId="291"/>
            <ac:spMk id="52" creationId="{F90DE796-CE29-453C-8BDE-A90805C05127}"/>
          </ac:spMkLst>
        </pc:spChg>
        <pc:spChg chg="add mod">
          <ac:chgData name="Munishkin, Alexey A. (ARC-AFH)" userId="49667710-e55c-4ff3-a223-c3e4a6d4c7e5" providerId="ADAL" clId="{19E1B56B-1561-4A37-B502-5815A1E8CD61}" dt="2022-08-10T18:43:00.496" v="754" actId="1076"/>
          <ac:spMkLst>
            <pc:docMk/>
            <pc:sldMk cId="3074442116" sldId="291"/>
            <ac:spMk id="53" creationId="{25AFACAE-3401-4EF7-9263-9934786E55AC}"/>
          </ac:spMkLst>
        </pc:spChg>
        <pc:spChg chg="add mod">
          <ac:chgData name="Munishkin, Alexey A. (ARC-AFH)" userId="49667710-e55c-4ff3-a223-c3e4a6d4c7e5" providerId="ADAL" clId="{19E1B56B-1561-4A37-B502-5815A1E8CD61}" dt="2022-08-10T18:46:18.920" v="847" actId="14100"/>
          <ac:spMkLst>
            <pc:docMk/>
            <pc:sldMk cId="3074442116" sldId="291"/>
            <ac:spMk id="70" creationId="{D99B4185-9661-48B7-8679-6F19E71FD15D}"/>
          </ac:spMkLst>
        </pc:spChg>
        <pc:spChg chg="add mod">
          <ac:chgData name="Munishkin, Alexey A. (ARC-AFH)" userId="49667710-e55c-4ff3-a223-c3e4a6d4c7e5" providerId="ADAL" clId="{19E1B56B-1561-4A37-B502-5815A1E8CD61}" dt="2022-08-10T18:46:27.553" v="851" actId="20577"/>
          <ac:spMkLst>
            <pc:docMk/>
            <pc:sldMk cId="3074442116" sldId="291"/>
            <ac:spMk id="71" creationId="{A7392A6B-22C3-412A-93A9-31063695660E}"/>
          </ac:spMkLst>
        </pc:spChg>
        <pc:spChg chg="add mod">
          <ac:chgData name="Munishkin, Alexey A. (ARC-AFH)" userId="49667710-e55c-4ff3-a223-c3e4a6d4c7e5" providerId="ADAL" clId="{19E1B56B-1561-4A37-B502-5815A1E8CD61}" dt="2022-08-11T16:33:35.657" v="1630" actId="20577"/>
          <ac:spMkLst>
            <pc:docMk/>
            <pc:sldMk cId="3074442116" sldId="291"/>
            <ac:spMk id="72" creationId="{C0C16D28-FF87-4A43-A1DE-21CF91FEF1CF}"/>
          </ac:spMkLst>
        </pc:spChg>
        <pc:spChg chg="add del mod">
          <ac:chgData name="Munishkin, Alexey A. (ARC-AFH)" userId="49667710-e55c-4ff3-a223-c3e4a6d4c7e5" providerId="ADAL" clId="{19E1B56B-1561-4A37-B502-5815A1E8CD61}" dt="2022-08-11T16:26:49.173" v="1622" actId="478"/>
          <ac:spMkLst>
            <pc:docMk/>
            <pc:sldMk cId="3074442116" sldId="291"/>
            <ac:spMk id="73" creationId="{96F6B7EA-F0A9-43BC-8129-A87594E9C927}"/>
          </ac:spMkLst>
        </pc:spChg>
        <pc:cxnChg chg="add mod">
          <ac:chgData name="Munishkin, Alexey A. (ARC-AFH)" userId="49667710-e55c-4ff3-a223-c3e4a6d4c7e5" providerId="ADAL" clId="{19E1B56B-1561-4A37-B502-5815A1E8CD61}" dt="2022-08-10T18:45:30.815" v="839" actId="14100"/>
          <ac:cxnSpMkLst>
            <pc:docMk/>
            <pc:sldMk cId="3074442116" sldId="291"/>
            <ac:cxnSpMk id="4" creationId="{61D8BBD7-6BAA-4507-A72C-0755FDA91529}"/>
          </ac:cxnSpMkLst>
        </pc:cxnChg>
        <pc:cxnChg chg="add mod">
          <ac:chgData name="Munishkin, Alexey A. (ARC-AFH)" userId="49667710-e55c-4ff3-a223-c3e4a6d4c7e5" providerId="ADAL" clId="{19E1B56B-1561-4A37-B502-5815A1E8CD61}" dt="2022-08-10T18:39:00.233" v="704" actId="1035"/>
          <ac:cxnSpMkLst>
            <pc:docMk/>
            <pc:sldMk cId="3074442116" sldId="291"/>
            <ac:cxnSpMk id="5" creationId="{61BFE7F7-7609-4A2A-8193-05174653859F}"/>
          </ac:cxnSpMkLst>
        </pc:cxnChg>
        <pc:cxnChg chg="add del mod">
          <ac:chgData name="Munishkin, Alexey A. (ARC-AFH)" userId="49667710-e55c-4ff3-a223-c3e4a6d4c7e5" providerId="ADAL" clId="{19E1B56B-1561-4A37-B502-5815A1E8CD61}" dt="2022-08-10T18:37:54.527" v="607" actId="478"/>
          <ac:cxnSpMkLst>
            <pc:docMk/>
            <pc:sldMk cId="3074442116" sldId="291"/>
            <ac:cxnSpMk id="6" creationId="{53E2FB29-069E-4E6D-A9F1-A0B4F13DCDA1}"/>
          </ac:cxnSpMkLst>
        </pc:cxnChg>
        <pc:cxnChg chg="add del mod">
          <ac:chgData name="Munishkin, Alexey A. (ARC-AFH)" userId="49667710-e55c-4ff3-a223-c3e4a6d4c7e5" providerId="ADAL" clId="{19E1B56B-1561-4A37-B502-5815A1E8CD61}" dt="2022-08-10T18:38:12.738" v="611" actId="478"/>
          <ac:cxnSpMkLst>
            <pc:docMk/>
            <pc:sldMk cId="3074442116" sldId="291"/>
            <ac:cxnSpMk id="7" creationId="{A46F2B5A-5A92-4633-A372-876AD3885B6E}"/>
          </ac:cxnSpMkLst>
        </pc:cxnChg>
        <pc:cxnChg chg="add del mod">
          <ac:chgData name="Munishkin, Alexey A. (ARC-AFH)" userId="49667710-e55c-4ff3-a223-c3e4a6d4c7e5" providerId="ADAL" clId="{19E1B56B-1561-4A37-B502-5815A1E8CD61}" dt="2022-08-10T18:38:18.679" v="613" actId="478"/>
          <ac:cxnSpMkLst>
            <pc:docMk/>
            <pc:sldMk cId="3074442116" sldId="291"/>
            <ac:cxnSpMk id="33" creationId="{51203246-0B5D-4738-AC75-4888F66D35CD}"/>
          </ac:cxnSpMkLst>
        </pc:cxnChg>
        <pc:cxnChg chg="add del mod">
          <ac:chgData name="Munishkin, Alexey A. (ARC-AFH)" userId="49667710-e55c-4ff3-a223-c3e4a6d4c7e5" providerId="ADAL" clId="{19E1B56B-1561-4A37-B502-5815A1E8CD61}" dt="2022-08-10T18:38:01.811" v="609" actId="478"/>
          <ac:cxnSpMkLst>
            <pc:docMk/>
            <pc:sldMk cId="3074442116" sldId="291"/>
            <ac:cxnSpMk id="34" creationId="{4A49BE7A-BBEC-413E-B8AA-1C4625094641}"/>
          </ac:cxnSpMkLst>
        </pc:cxnChg>
        <pc:cxnChg chg="add mod">
          <ac:chgData name="Munishkin, Alexey A. (ARC-AFH)" userId="49667710-e55c-4ff3-a223-c3e4a6d4c7e5" providerId="ADAL" clId="{19E1B56B-1561-4A37-B502-5815A1E8CD61}" dt="2022-08-10T18:39:00.233" v="704" actId="1035"/>
          <ac:cxnSpMkLst>
            <pc:docMk/>
            <pc:sldMk cId="3074442116" sldId="291"/>
            <ac:cxnSpMk id="35" creationId="{FE1DBFA6-700E-4CF1-9DE6-C0F3B1E18F02}"/>
          </ac:cxnSpMkLst>
        </pc:cxnChg>
        <pc:cxnChg chg="add mod">
          <ac:chgData name="Munishkin, Alexey A. (ARC-AFH)" userId="49667710-e55c-4ff3-a223-c3e4a6d4c7e5" providerId="ADAL" clId="{19E1B56B-1561-4A37-B502-5815A1E8CD61}" dt="2022-08-10T18:40:14.995" v="710" actId="1076"/>
          <ac:cxnSpMkLst>
            <pc:docMk/>
            <pc:sldMk cId="3074442116" sldId="291"/>
            <ac:cxnSpMk id="36" creationId="{78C9091F-D1B6-4302-99F2-C3399DA3C1F9}"/>
          </ac:cxnSpMkLst>
        </pc:cxnChg>
        <pc:cxnChg chg="add mod">
          <ac:chgData name="Munishkin, Alexey A. (ARC-AFH)" userId="49667710-e55c-4ff3-a223-c3e4a6d4c7e5" providerId="ADAL" clId="{19E1B56B-1561-4A37-B502-5815A1E8CD61}" dt="2022-08-10T18:43:14.761" v="755" actId="14100"/>
          <ac:cxnSpMkLst>
            <pc:docMk/>
            <pc:sldMk cId="3074442116" sldId="291"/>
            <ac:cxnSpMk id="37" creationId="{21418479-D0F9-4D21-97D7-838E901486F4}"/>
          </ac:cxnSpMkLst>
        </pc:cxnChg>
        <pc:cxnChg chg="add mod">
          <ac:chgData name="Munishkin, Alexey A. (ARC-AFH)" userId="49667710-e55c-4ff3-a223-c3e4a6d4c7e5" providerId="ADAL" clId="{19E1B56B-1561-4A37-B502-5815A1E8CD61}" dt="2022-08-10T18:43:19.735" v="756" actId="14100"/>
          <ac:cxnSpMkLst>
            <pc:docMk/>
            <pc:sldMk cId="3074442116" sldId="291"/>
            <ac:cxnSpMk id="38" creationId="{4060D81B-5BC6-477B-8553-A7C517C2D931}"/>
          </ac:cxnSpMkLst>
        </pc:cxnChg>
        <pc:cxnChg chg="add mod">
          <ac:chgData name="Munishkin, Alexey A. (ARC-AFH)" userId="49667710-e55c-4ff3-a223-c3e4a6d4c7e5" providerId="ADAL" clId="{19E1B56B-1561-4A37-B502-5815A1E8CD61}" dt="2022-08-10T18:39:00.233" v="704" actId="1035"/>
          <ac:cxnSpMkLst>
            <pc:docMk/>
            <pc:sldMk cId="3074442116" sldId="291"/>
            <ac:cxnSpMk id="39" creationId="{32E73641-758E-48B7-A15F-497F0414AD01}"/>
          </ac:cxnSpMkLst>
        </pc:cxnChg>
        <pc:cxnChg chg="add mod">
          <ac:chgData name="Munishkin, Alexey A. (ARC-AFH)" userId="49667710-e55c-4ff3-a223-c3e4a6d4c7e5" providerId="ADAL" clId="{19E1B56B-1561-4A37-B502-5815A1E8CD61}" dt="2022-08-10T18:39:00.233" v="704" actId="1035"/>
          <ac:cxnSpMkLst>
            <pc:docMk/>
            <pc:sldMk cId="3074442116" sldId="291"/>
            <ac:cxnSpMk id="40" creationId="{73C02625-6388-497D-9E34-29B171A83683}"/>
          </ac:cxnSpMkLst>
        </pc:cxnChg>
        <pc:cxnChg chg="add del mod">
          <ac:chgData name="Munishkin, Alexey A. (ARC-AFH)" userId="49667710-e55c-4ff3-a223-c3e4a6d4c7e5" providerId="ADAL" clId="{19E1B56B-1561-4A37-B502-5815A1E8CD61}" dt="2022-08-10T18:38:08.836" v="610" actId="478"/>
          <ac:cxnSpMkLst>
            <pc:docMk/>
            <pc:sldMk cId="3074442116" sldId="291"/>
            <ac:cxnSpMk id="41" creationId="{D8D5C3F0-06F6-4018-8ED5-8541C6C1BDB8}"/>
          </ac:cxnSpMkLst>
        </pc:cxnChg>
        <pc:cxnChg chg="add del mod">
          <ac:chgData name="Munishkin, Alexey A. (ARC-AFH)" userId="49667710-e55c-4ff3-a223-c3e4a6d4c7e5" providerId="ADAL" clId="{19E1B56B-1561-4A37-B502-5815A1E8CD61}" dt="2022-08-10T18:38:08.836" v="610" actId="478"/>
          <ac:cxnSpMkLst>
            <pc:docMk/>
            <pc:sldMk cId="3074442116" sldId="291"/>
            <ac:cxnSpMk id="42" creationId="{D4FFA30F-1ED3-4B33-9DD6-308ED946A23F}"/>
          </ac:cxnSpMkLst>
        </pc:cxnChg>
        <pc:cxnChg chg="add del mod">
          <ac:chgData name="Munishkin, Alexey A. (ARC-AFH)" userId="49667710-e55c-4ff3-a223-c3e4a6d4c7e5" providerId="ADAL" clId="{19E1B56B-1561-4A37-B502-5815A1E8CD61}" dt="2022-08-10T18:38:20.518" v="615" actId="478"/>
          <ac:cxnSpMkLst>
            <pc:docMk/>
            <pc:sldMk cId="3074442116" sldId="291"/>
            <ac:cxnSpMk id="43" creationId="{4B9D8AC3-67B3-4070-8B52-5C97B13A12DF}"/>
          </ac:cxnSpMkLst>
        </pc:cxnChg>
        <pc:cxnChg chg="add del mod">
          <ac:chgData name="Munishkin, Alexey A. (ARC-AFH)" userId="49667710-e55c-4ff3-a223-c3e4a6d4c7e5" providerId="ADAL" clId="{19E1B56B-1561-4A37-B502-5815A1E8CD61}" dt="2022-08-10T18:38:16.780" v="612" actId="478"/>
          <ac:cxnSpMkLst>
            <pc:docMk/>
            <pc:sldMk cId="3074442116" sldId="291"/>
            <ac:cxnSpMk id="44" creationId="{DFE0ADA3-2CFC-42B8-97DA-8E8F4329D0BD}"/>
          </ac:cxnSpMkLst>
        </pc:cxnChg>
        <pc:cxnChg chg="add mod">
          <ac:chgData name="Munishkin, Alexey A. (ARC-AFH)" userId="49667710-e55c-4ff3-a223-c3e4a6d4c7e5" providerId="ADAL" clId="{19E1B56B-1561-4A37-B502-5815A1E8CD61}" dt="2022-08-10T18:45:20.238" v="837" actId="1035"/>
          <ac:cxnSpMkLst>
            <pc:docMk/>
            <pc:sldMk cId="3074442116" sldId="291"/>
            <ac:cxnSpMk id="56" creationId="{313D2564-2C47-4649-AC27-43A6FCFC9F18}"/>
          </ac:cxnSpMkLst>
        </pc:cxnChg>
        <pc:cxnChg chg="add mod">
          <ac:chgData name="Munishkin, Alexey A. (ARC-AFH)" userId="49667710-e55c-4ff3-a223-c3e4a6d4c7e5" providerId="ADAL" clId="{19E1B56B-1561-4A37-B502-5815A1E8CD61}" dt="2022-08-10T18:44:10.058" v="770" actId="17032"/>
          <ac:cxnSpMkLst>
            <pc:docMk/>
            <pc:sldMk cId="3074442116" sldId="291"/>
            <ac:cxnSpMk id="57" creationId="{305D5695-1378-4C30-B8C0-57932DA16902}"/>
          </ac:cxnSpMkLst>
        </pc:cxnChg>
        <pc:cxnChg chg="add mod">
          <ac:chgData name="Munishkin, Alexey A. (ARC-AFH)" userId="49667710-e55c-4ff3-a223-c3e4a6d4c7e5" providerId="ADAL" clId="{19E1B56B-1561-4A37-B502-5815A1E8CD61}" dt="2022-08-10T18:44:51.639" v="780" actId="13822"/>
          <ac:cxnSpMkLst>
            <pc:docMk/>
            <pc:sldMk cId="3074442116" sldId="291"/>
            <ac:cxnSpMk id="60" creationId="{BE5C3F38-9378-4BF3-A45A-7099EF335A05}"/>
          </ac:cxnSpMkLst>
        </pc:cxnChg>
        <pc:cxnChg chg="add mod">
          <ac:chgData name="Munishkin, Alexey A. (ARC-AFH)" userId="49667710-e55c-4ff3-a223-c3e4a6d4c7e5" providerId="ADAL" clId="{19E1B56B-1561-4A37-B502-5815A1E8CD61}" dt="2022-08-10T18:45:43.201" v="840" actId="14100"/>
          <ac:cxnSpMkLst>
            <pc:docMk/>
            <pc:sldMk cId="3074442116" sldId="291"/>
            <ac:cxnSpMk id="64" creationId="{260A135A-5461-4815-9799-066C5B119567}"/>
          </ac:cxnSpMkLst>
        </pc:cxnChg>
      </pc:sldChg>
      <pc:sldChg chg="addSp delSp modSp add mod">
        <pc:chgData name="Munishkin, Alexey A. (ARC-AFH)" userId="49667710-e55c-4ff3-a223-c3e4a6d4c7e5" providerId="ADAL" clId="{19E1B56B-1561-4A37-B502-5815A1E8CD61}" dt="2022-08-11T17:34:00.939" v="2510" actId="20577"/>
        <pc:sldMkLst>
          <pc:docMk/>
          <pc:sldMk cId="1434017417" sldId="292"/>
        </pc:sldMkLst>
        <pc:spChg chg="del">
          <ac:chgData name="Munishkin, Alexey A. (ARC-AFH)" userId="49667710-e55c-4ff3-a223-c3e4a6d4c7e5" providerId="ADAL" clId="{19E1B56B-1561-4A37-B502-5815A1E8CD61}" dt="2022-08-11T16:38:32.999" v="1631" actId="478"/>
          <ac:spMkLst>
            <pc:docMk/>
            <pc:sldMk cId="1434017417" sldId="292"/>
            <ac:spMk id="2" creationId="{C7663F7C-7152-4F7F-85DA-F46631B2A695}"/>
          </ac:spMkLst>
        </pc:spChg>
        <pc:spChg chg="del">
          <ac:chgData name="Munishkin, Alexey A. (ARC-AFH)" userId="49667710-e55c-4ff3-a223-c3e4a6d4c7e5" providerId="ADAL" clId="{19E1B56B-1561-4A37-B502-5815A1E8CD61}" dt="2022-08-11T16:38:36.762" v="1632" actId="478"/>
          <ac:spMkLst>
            <pc:docMk/>
            <pc:sldMk cId="1434017417" sldId="292"/>
            <ac:spMk id="3" creationId="{E24170C6-6275-41C6-9253-AC09CD6A3D90}"/>
          </ac:spMkLst>
        </pc:spChg>
        <pc:spChg chg="mod">
          <ac:chgData name="Munishkin, Alexey A. (ARC-AFH)" userId="49667710-e55c-4ff3-a223-c3e4a6d4c7e5" providerId="ADAL" clId="{19E1B56B-1561-4A37-B502-5815A1E8CD61}" dt="2022-08-11T17:33:35.616" v="2491" actId="1076"/>
          <ac:spMkLst>
            <pc:docMk/>
            <pc:sldMk cId="1434017417" sldId="292"/>
            <ac:spMk id="13" creationId="{BDF23922-7A20-4693-90B2-C6E1AB2041FC}"/>
          </ac:spMkLst>
        </pc:spChg>
        <pc:spChg chg="add mod">
          <ac:chgData name="Munishkin, Alexey A. (ARC-AFH)" userId="49667710-e55c-4ff3-a223-c3e4a6d4c7e5" providerId="ADAL" clId="{19E1B56B-1561-4A37-B502-5815A1E8CD61}" dt="2022-08-11T17:34:00.939" v="2510" actId="20577"/>
          <ac:spMkLst>
            <pc:docMk/>
            <pc:sldMk cId="1434017417" sldId="292"/>
            <ac:spMk id="15" creationId="{3D888D11-4C8F-45DF-AB8F-CC98B0C92D3A}"/>
          </ac:spMkLst>
        </pc:spChg>
        <pc:spChg chg="add mod">
          <ac:chgData name="Munishkin, Alexey A. (ARC-AFH)" userId="49667710-e55c-4ff3-a223-c3e4a6d4c7e5" providerId="ADAL" clId="{19E1B56B-1561-4A37-B502-5815A1E8CD61}" dt="2022-08-11T17:11:10.599" v="2128" actId="20577"/>
          <ac:spMkLst>
            <pc:docMk/>
            <pc:sldMk cId="1434017417" sldId="292"/>
            <ac:spMk id="16" creationId="{FD06A84E-26FC-4CF9-8E58-D5384DC5951C}"/>
          </ac:spMkLst>
        </pc:spChg>
        <pc:spChg chg="mod">
          <ac:chgData name="Munishkin, Alexey A. (ARC-AFH)" userId="49667710-e55c-4ff3-a223-c3e4a6d4c7e5" providerId="ADAL" clId="{19E1B56B-1561-4A37-B502-5815A1E8CD61}" dt="2022-08-11T16:56:45.983" v="1673" actId="1076"/>
          <ac:spMkLst>
            <pc:docMk/>
            <pc:sldMk cId="1434017417" sldId="292"/>
            <ac:spMk id="20" creationId="{D56E22E1-2625-4D9B-A9BE-F9802CBBDFCC}"/>
          </ac:spMkLst>
        </pc:spChg>
        <pc:spChg chg="del">
          <ac:chgData name="Munishkin, Alexey A. (ARC-AFH)" userId="49667710-e55c-4ff3-a223-c3e4a6d4c7e5" providerId="ADAL" clId="{19E1B56B-1561-4A37-B502-5815A1E8CD61}" dt="2022-08-11T16:56:10.397" v="1672" actId="478"/>
          <ac:spMkLst>
            <pc:docMk/>
            <pc:sldMk cId="1434017417" sldId="292"/>
            <ac:spMk id="21" creationId="{AED64477-4DE6-4C2D-9137-18B02F2BB05D}"/>
          </ac:spMkLst>
        </pc:spChg>
        <pc:spChg chg="mod">
          <ac:chgData name="Munishkin, Alexey A. (ARC-AFH)" userId="49667710-e55c-4ff3-a223-c3e4a6d4c7e5" providerId="ADAL" clId="{19E1B56B-1561-4A37-B502-5815A1E8CD61}" dt="2022-08-11T16:55:50.700" v="1669" actId="688"/>
          <ac:spMkLst>
            <pc:docMk/>
            <pc:sldMk cId="1434017417" sldId="292"/>
            <ac:spMk id="23" creationId="{CFA55964-1EB5-4B13-B5FB-D742F0294DC7}"/>
          </ac:spMkLst>
        </pc:spChg>
        <pc:spChg chg="mod">
          <ac:chgData name="Munishkin, Alexey A. (ARC-AFH)" userId="49667710-e55c-4ff3-a223-c3e4a6d4c7e5" providerId="ADAL" clId="{19E1B56B-1561-4A37-B502-5815A1E8CD61}" dt="2022-08-11T16:57:14.751" v="1679" actId="1076"/>
          <ac:spMkLst>
            <pc:docMk/>
            <pc:sldMk cId="1434017417" sldId="292"/>
            <ac:spMk id="25" creationId="{47FD92B7-49CE-427A-98A2-5DD9A72673DE}"/>
          </ac:spMkLst>
        </pc:spChg>
        <pc:spChg chg="add mod">
          <ac:chgData name="Munishkin, Alexey A. (ARC-AFH)" userId="49667710-e55c-4ff3-a223-c3e4a6d4c7e5" providerId="ADAL" clId="{19E1B56B-1561-4A37-B502-5815A1E8CD61}" dt="2022-08-11T16:57:10.896" v="1678" actId="1076"/>
          <ac:spMkLst>
            <pc:docMk/>
            <pc:sldMk cId="1434017417" sldId="292"/>
            <ac:spMk id="41" creationId="{9D2064A6-BBC5-4BB1-B11E-FB17B0E5E58E}"/>
          </ac:spMkLst>
        </pc:spChg>
        <pc:spChg chg="add mod">
          <ac:chgData name="Munishkin, Alexey A. (ARC-AFH)" userId="49667710-e55c-4ff3-a223-c3e4a6d4c7e5" providerId="ADAL" clId="{19E1B56B-1561-4A37-B502-5815A1E8CD61}" dt="2022-08-11T16:57:32.194" v="1681" actId="1076"/>
          <ac:spMkLst>
            <pc:docMk/>
            <pc:sldMk cId="1434017417" sldId="292"/>
            <ac:spMk id="42" creationId="{B14C9EF9-F227-4503-B893-0FC6E0610C44}"/>
          </ac:spMkLst>
        </pc:spChg>
        <pc:spChg chg="add mod">
          <ac:chgData name="Munishkin, Alexey A. (ARC-AFH)" userId="49667710-e55c-4ff3-a223-c3e4a6d4c7e5" providerId="ADAL" clId="{19E1B56B-1561-4A37-B502-5815A1E8CD61}" dt="2022-08-11T16:58:41.951" v="1761" actId="207"/>
          <ac:spMkLst>
            <pc:docMk/>
            <pc:sldMk cId="1434017417" sldId="292"/>
            <ac:spMk id="43" creationId="{457AF659-AA70-490C-9369-ED3E38FCB7FF}"/>
          </ac:spMkLst>
        </pc:spChg>
        <pc:spChg chg="del">
          <ac:chgData name="Munishkin, Alexey A. (ARC-AFH)" userId="49667710-e55c-4ff3-a223-c3e4a6d4c7e5" providerId="ADAL" clId="{19E1B56B-1561-4A37-B502-5815A1E8CD61}" dt="2022-08-11T16:54:08.452" v="1646" actId="478"/>
          <ac:spMkLst>
            <pc:docMk/>
            <pc:sldMk cId="1434017417" sldId="292"/>
            <ac:spMk id="45" creationId="{58AD9F8E-C50B-4150-8967-32DC128B58C8}"/>
          </ac:spMkLst>
        </pc:spChg>
        <pc:spChg chg="add mod">
          <ac:chgData name="Munishkin, Alexey A. (ARC-AFH)" userId="49667710-e55c-4ff3-a223-c3e4a6d4c7e5" providerId="ADAL" clId="{19E1B56B-1561-4A37-B502-5815A1E8CD61}" dt="2022-08-11T17:00:06.947" v="1768" actId="1076"/>
          <ac:spMkLst>
            <pc:docMk/>
            <pc:sldMk cId="1434017417" sldId="292"/>
            <ac:spMk id="46" creationId="{9B93E444-4DBD-469B-BC59-2235B82E0896}"/>
          </ac:spMkLst>
        </pc:spChg>
        <pc:spChg chg="add mod">
          <ac:chgData name="Munishkin, Alexey A. (ARC-AFH)" userId="49667710-e55c-4ff3-a223-c3e4a6d4c7e5" providerId="ADAL" clId="{19E1B56B-1561-4A37-B502-5815A1E8CD61}" dt="2022-08-11T17:33:45.093" v="2500" actId="20577"/>
          <ac:spMkLst>
            <pc:docMk/>
            <pc:sldMk cId="1434017417" sldId="292"/>
            <ac:spMk id="47" creationId="{6FDDA628-5079-45E9-8D15-DEC266306D77}"/>
          </ac:spMkLst>
        </pc:spChg>
        <pc:spChg chg="add mod">
          <ac:chgData name="Munishkin, Alexey A. (ARC-AFH)" userId="49667710-e55c-4ff3-a223-c3e4a6d4c7e5" providerId="ADAL" clId="{19E1B56B-1561-4A37-B502-5815A1E8CD61}" dt="2022-08-11T17:33:30.644" v="2490" actId="14100"/>
          <ac:spMkLst>
            <pc:docMk/>
            <pc:sldMk cId="1434017417" sldId="292"/>
            <ac:spMk id="48" creationId="{4ECE3E50-7921-44E1-A7CB-645298A328D2}"/>
          </ac:spMkLst>
        </pc:spChg>
        <pc:spChg chg="del">
          <ac:chgData name="Munishkin, Alexey A. (ARC-AFH)" userId="49667710-e55c-4ff3-a223-c3e4a6d4c7e5" providerId="ADAL" clId="{19E1B56B-1561-4A37-B502-5815A1E8CD61}" dt="2022-08-11T16:54:23.080" v="1653" actId="478"/>
          <ac:spMkLst>
            <pc:docMk/>
            <pc:sldMk cId="1434017417" sldId="292"/>
            <ac:spMk id="52" creationId="{F90DE796-CE29-453C-8BDE-A90805C05127}"/>
          </ac:spMkLst>
        </pc:spChg>
        <pc:spChg chg="del">
          <ac:chgData name="Munishkin, Alexey A. (ARC-AFH)" userId="49667710-e55c-4ff3-a223-c3e4a6d4c7e5" providerId="ADAL" clId="{19E1B56B-1561-4A37-B502-5815A1E8CD61}" dt="2022-08-11T16:53:54.261" v="1640" actId="478"/>
          <ac:spMkLst>
            <pc:docMk/>
            <pc:sldMk cId="1434017417" sldId="292"/>
            <ac:spMk id="70" creationId="{D99B4185-9661-48B7-8679-6F19E71FD15D}"/>
          </ac:spMkLst>
        </pc:spChg>
        <pc:spChg chg="del mod">
          <ac:chgData name="Munishkin, Alexey A. (ARC-AFH)" userId="49667710-e55c-4ff3-a223-c3e4a6d4c7e5" providerId="ADAL" clId="{19E1B56B-1561-4A37-B502-5815A1E8CD61}" dt="2022-08-11T16:54:05.758" v="1645" actId="478"/>
          <ac:spMkLst>
            <pc:docMk/>
            <pc:sldMk cId="1434017417" sldId="292"/>
            <ac:spMk id="71" creationId="{A7392A6B-22C3-412A-93A9-31063695660E}"/>
          </ac:spMkLst>
        </pc:spChg>
        <pc:spChg chg="del mod">
          <ac:chgData name="Munishkin, Alexey A. (ARC-AFH)" userId="49667710-e55c-4ff3-a223-c3e4a6d4c7e5" providerId="ADAL" clId="{19E1B56B-1561-4A37-B502-5815A1E8CD61}" dt="2022-08-11T16:53:51.248" v="1639" actId="478"/>
          <ac:spMkLst>
            <pc:docMk/>
            <pc:sldMk cId="1434017417" sldId="292"/>
            <ac:spMk id="72" creationId="{C0C16D28-FF87-4A43-A1DE-21CF91FEF1CF}"/>
          </ac:spMkLst>
        </pc:spChg>
        <pc:cxnChg chg="mod">
          <ac:chgData name="Munishkin, Alexey A. (ARC-AFH)" userId="49667710-e55c-4ff3-a223-c3e4a6d4c7e5" providerId="ADAL" clId="{19E1B56B-1561-4A37-B502-5815A1E8CD61}" dt="2022-08-11T16:54:38.729" v="1657" actId="14100"/>
          <ac:cxnSpMkLst>
            <pc:docMk/>
            <pc:sldMk cId="1434017417" sldId="292"/>
            <ac:cxnSpMk id="4" creationId="{61D8BBD7-6BAA-4507-A72C-0755FDA91529}"/>
          </ac:cxnSpMkLst>
        </pc:cxnChg>
        <pc:cxnChg chg="mod">
          <ac:chgData name="Munishkin, Alexey A. (ARC-AFH)" userId="49667710-e55c-4ff3-a223-c3e4a6d4c7e5" providerId="ADAL" clId="{19E1B56B-1561-4A37-B502-5815A1E8CD61}" dt="2022-08-11T16:54:43.214" v="1658" actId="14100"/>
          <ac:cxnSpMkLst>
            <pc:docMk/>
            <pc:sldMk cId="1434017417" sldId="292"/>
            <ac:cxnSpMk id="5" creationId="{61BFE7F7-7609-4A2A-8193-05174653859F}"/>
          </ac:cxnSpMkLst>
        </pc:cxnChg>
        <pc:cxnChg chg="add mod ord">
          <ac:chgData name="Munishkin, Alexey A. (ARC-AFH)" userId="49667710-e55c-4ff3-a223-c3e4a6d4c7e5" providerId="ADAL" clId="{19E1B56B-1561-4A37-B502-5815A1E8CD61}" dt="2022-08-11T16:57:37.011" v="1682" actId="14100"/>
          <ac:cxnSpMkLst>
            <pc:docMk/>
            <pc:sldMk cId="1434017417" sldId="292"/>
            <ac:cxnSpMk id="10" creationId="{DC27EF37-5192-4A52-884E-6A9E931ECAFE}"/>
          </ac:cxnSpMkLst>
        </pc:cxnChg>
        <pc:cxnChg chg="del">
          <ac:chgData name="Munishkin, Alexey A. (ARC-AFH)" userId="49667710-e55c-4ff3-a223-c3e4a6d4c7e5" providerId="ADAL" clId="{19E1B56B-1561-4A37-B502-5815A1E8CD61}" dt="2022-08-11T16:54:18.392" v="1652" actId="478"/>
          <ac:cxnSpMkLst>
            <pc:docMk/>
            <pc:sldMk cId="1434017417" sldId="292"/>
            <ac:cxnSpMk id="35" creationId="{FE1DBFA6-700E-4CF1-9DE6-C0F3B1E18F02}"/>
          </ac:cxnSpMkLst>
        </pc:cxnChg>
        <pc:cxnChg chg="del">
          <ac:chgData name="Munishkin, Alexey A. (ARC-AFH)" userId="49667710-e55c-4ff3-a223-c3e4a6d4c7e5" providerId="ADAL" clId="{19E1B56B-1561-4A37-B502-5815A1E8CD61}" dt="2022-08-11T16:54:09.657" v="1647" actId="478"/>
          <ac:cxnSpMkLst>
            <pc:docMk/>
            <pc:sldMk cId="1434017417" sldId="292"/>
            <ac:cxnSpMk id="36" creationId="{78C9091F-D1B6-4302-99F2-C3399DA3C1F9}"/>
          </ac:cxnSpMkLst>
        </pc:cxnChg>
        <pc:cxnChg chg="del mod">
          <ac:chgData name="Munishkin, Alexey A. (ARC-AFH)" userId="49667710-e55c-4ff3-a223-c3e4a6d4c7e5" providerId="ADAL" clId="{19E1B56B-1561-4A37-B502-5815A1E8CD61}" dt="2022-08-11T16:54:13.739" v="1650" actId="478"/>
          <ac:cxnSpMkLst>
            <pc:docMk/>
            <pc:sldMk cId="1434017417" sldId="292"/>
            <ac:cxnSpMk id="37" creationId="{21418479-D0F9-4D21-97D7-838E901486F4}"/>
          </ac:cxnSpMkLst>
        </pc:cxnChg>
        <pc:cxnChg chg="del">
          <ac:chgData name="Munishkin, Alexey A. (ARC-AFH)" userId="49667710-e55c-4ff3-a223-c3e4a6d4c7e5" providerId="ADAL" clId="{19E1B56B-1561-4A37-B502-5815A1E8CD61}" dt="2022-08-11T16:54:27.300" v="1655" actId="478"/>
          <ac:cxnSpMkLst>
            <pc:docMk/>
            <pc:sldMk cId="1434017417" sldId="292"/>
            <ac:cxnSpMk id="38" creationId="{4060D81B-5BC6-477B-8553-A7C517C2D931}"/>
          </ac:cxnSpMkLst>
        </pc:cxnChg>
        <pc:cxnChg chg="del">
          <ac:chgData name="Munishkin, Alexey A. (ARC-AFH)" userId="49667710-e55c-4ff3-a223-c3e4a6d4c7e5" providerId="ADAL" clId="{19E1B56B-1561-4A37-B502-5815A1E8CD61}" dt="2022-08-11T16:54:16.151" v="1651" actId="478"/>
          <ac:cxnSpMkLst>
            <pc:docMk/>
            <pc:sldMk cId="1434017417" sldId="292"/>
            <ac:cxnSpMk id="39" creationId="{32E73641-758E-48B7-A15F-497F0414AD01}"/>
          </ac:cxnSpMkLst>
        </pc:cxnChg>
        <pc:cxnChg chg="del">
          <ac:chgData name="Munishkin, Alexey A. (ARC-AFH)" userId="49667710-e55c-4ff3-a223-c3e4a6d4c7e5" providerId="ADAL" clId="{19E1B56B-1561-4A37-B502-5815A1E8CD61}" dt="2022-08-11T16:54:24.859" v="1654" actId="478"/>
          <ac:cxnSpMkLst>
            <pc:docMk/>
            <pc:sldMk cId="1434017417" sldId="292"/>
            <ac:cxnSpMk id="40" creationId="{73C02625-6388-497D-9E34-29B171A83683}"/>
          </ac:cxnSpMkLst>
        </pc:cxnChg>
        <pc:cxnChg chg="add mod">
          <ac:chgData name="Munishkin, Alexey A. (ARC-AFH)" userId="49667710-e55c-4ff3-a223-c3e4a6d4c7e5" providerId="ADAL" clId="{19E1B56B-1561-4A37-B502-5815A1E8CD61}" dt="2022-08-11T16:59:55.004" v="1764" actId="1076"/>
          <ac:cxnSpMkLst>
            <pc:docMk/>
            <pc:sldMk cId="1434017417" sldId="292"/>
            <ac:cxnSpMk id="44" creationId="{5AEAC41D-1356-4B9A-BFAC-824BD2D2D518}"/>
          </ac:cxnSpMkLst>
        </pc:cxnChg>
        <pc:cxnChg chg="del mod">
          <ac:chgData name="Munishkin, Alexey A. (ARC-AFH)" userId="49667710-e55c-4ff3-a223-c3e4a6d4c7e5" providerId="ADAL" clId="{19E1B56B-1561-4A37-B502-5815A1E8CD61}" dt="2022-08-11T16:53:58.333" v="1642" actId="478"/>
          <ac:cxnSpMkLst>
            <pc:docMk/>
            <pc:sldMk cId="1434017417" sldId="292"/>
            <ac:cxnSpMk id="56" creationId="{313D2564-2C47-4649-AC27-43A6FCFC9F18}"/>
          </ac:cxnSpMkLst>
        </pc:cxnChg>
        <pc:cxnChg chg="del">
          <ac:chgData name="Munishkin, Alexey A. (ARC-AFH)" userId="49667710-e55c-4ff3-a223-c3e4a6d4c7e5" providerId="ADAL" clId="{19E1B56B-1561-4A37-B502-5815A1E8CD61}" dt="2022-08-11T16:54:11.227" v="1648" actId="478"/>
          <ac:cxnSpMkLst>
            <pc:docMk/>
            <pc:sldMk cId="1434017417" sldId="292"/>
            <ac:cxnSpMk id="57" creationId="{305D5695-1378-4C30-B8C0-57932DA16902}"/>
          </ac:cxnSpMkLst>
        </pc:cxnChg>
        <pc:cxnChg chg="del">
          <ac:chgData name="Munishkin, Alexey A. (ARC-AFH)" userId="49667710-e55c-4ff3-a223-c3e4a6d4c7e5" providerId="ADAL" clId="{19E1B56B-1561-4A37-B502-5815A1E8CD61}" dt="2022-08-11T16:54:00.558" v="1643" actId="478"/>
          <ac:cxnSpMkLst>
            <pc:docMk/>
            <pc:sldMk cId="1434017417" sldId="292"/>
            <ac:cxnSpMk id="60" creationId="{BE5C3F38-9378-4BF3-A45A-7099EF335A05}"/>
          </ac:cxnSpMkLst>
        </pc:cxnChg>
        <pc:cxnChg chg="del">
          <ac:chgData name="Munishkin, Alexey A. (ARC-AFH)" userId="49667710-e55c-4ff3-a223-c3e4a6d4c7e5" providerId="ADAL" clId="{19E1B56B-1561-4A37-B502-5815A1E8CD61}" dt="2022-08-11T16:53:56.123" v="1641" actId="478"/>
          <ac:cxnSpMkLst>
            <pc:docMk/>
            <pc:sldMk cId="1434017417" sldId="292"/>
            <ac:cxnSpMk id="64" creationId="{260A135A-5461-4815-9799-066C5B119567}"/>
          </ac:cxnSpMkLst>
        </pc:cxnChg>
      </pc:sldChg>
      <pc:sldChg chg="addSp modSp new mod addCm modCm">
        <pc:chgData name="Munishkin, Alexey A. (ARC-AFH)" userId="49667710-e55c-4ff3-a223-c3e4a6d4c7e5" providerId="ADAL" clId="{19E1B56B-1561-4A37-B502-5815A1E8CD61}" dt="2022-08-11T22:28:06.827" v="3923" actId="20577"/>
        <pc:sldMkLst>
          <pc:docMk/>
          <pc:sldMk cId="3839117727" sldId="293"/>
        </pc:sldMkLst>
        <pc:spChg chg="add mod">
          <ac:chgData name="Munishkin, Alexey A. (ARC-AFH)" userId="49667710-e55c-4ff3-a223-c3e4a6d4c7e5" providerId="ADAL" clId="{19E1B56B-1561-4A37-B502-5815A1E8CD61}" dt="2022-08-11T20:02:21.210" v="2513"/>
          <ac:spMkLst>
            <pc:docMk/>
            <pc:sldMk cId="3839117727" sldId="293"/>
            <ac:spMk id="3" creationId="{8BADF562-3B8A-4785-BB85-0C9D5339BAF9}"/>
          </ac:spMkLst>
        </pc:spChg>
        <pc:spChg chg="add mod">
          <ac:chgData name="Munishkin, Alexey A. (ARC-AFH)" userId="49667710-e55c-4ff3-a223-c3e4a6d4c7e5" providerId="ADAL" clId="{19E1B56B-1561-4A37-B502-5815A1E8CD61}" dt="2022-08-11T20:02:25.132" v="2515" actId="1076"/>
          <ac:spMkLst>
            <pc:docMk/>
            <pc:sldMk cId="3839117727" sldId="293"/>
            <ac:spMk id="5" creationId="{1CBDB261-0DF6-4634-B4D2-FE3A48ABD1F5}"/>
          </ac:spMkLst>
        </pc:spChg>
        <pc:spChg chg="add mod">
          <ac:chgData name="Munishkin, Alexey A. (ARC-AFH)" userId="49667710-e55c-4ff3-a223-c3e4a6d4c7e5" providerId="ADAL" clId="{19E1B56B-1561-4A37-B502-5815A1E8CD61}" dt="2022-08-11T20:03:05.841" v="2523" actId="1076"/>
          <ac:spMkLst>
            <pc:docMk/>
            <pc:sldMk cId="3839117727" sldId="293"/>
            <ac:spMk id="8" creationId="{B7397A19-5C5F-4122-B8BF-AAF9F73EF8B8}"/>
          </ac:spMkLst>
        </pc:spChg>
        <pc:spChg chg="add mod">
          <ac:chgData name="Munishkin, Alexey A. (ARC-AFH)" userId="49667710-e55c-4ff3-a223-c3e4a6d4c7e5" providerId="ADAL" clId="{19E1B56B-1561-4A37-B502-5815A1E8CD61}" dt="2022-08-11T20:02:52.211" v="2521" actId="1076"/>
          <ac:spMkLst>
            <pc:docMk/>
            <pc:sldMk cId="3839117727" sldId="293"/>
            <ac:spMk id="11" creationId="{9CE463D1-38D7-418E-976C-2C6D13D13431}"/>
          </ac:spMkLst>
        </pc:spChg>
        <pc:spChg chg="add mod">
          <ac:chgData name="Munishkin, Alexey A. (ARC-AFH)" userId="49667710-e55c-4ff3-a223-c3e4a6d4c7e5" providerId="ADAL" clId="{19E1B56B-1561-4A37-B502-5815A1E8CD61}" dt="2022-08-11T20:03:36.309" v="2528" actId="1076"/>
          <ac:spMkLst>
            <pc:docMk/>
            <pc:sldMk cId="3839117727" sldId="293"/>
            <ac:spMk id="13" creationId="{2CB7D161-8EDF-4441-B347-DBF4630475A9}"/>
          </ac:spMkLst>
        </pc:spChg>
        <pc:spChg chg="add mod">
          <ac:chgData name="Munishkin, Alexey A. (ARC-AFH)" userId="49667710-e55c-4ff3-a223-c3e4a6d4c7e5" providerId="ADAL" clId="{19E1B56B-1561-4A37-B502-5815A1E8CD61}" dt="2022-08-11T20:03:52.895" v="2533" actId="688"/>
          <ac:spMkLst>
            <pc:docMk/>
            <pc:sldMk cId="3839117727" sldId="293"/>
            <ac:spMk id="14" creationId="{722EDA94-B19F-4573-9286-9AB3BB3206CA}"/>
          </ac:spMkLst>
        </pc:spChg>
        <pc:spChg chg="add mod">
          <ac:chgData name="Munishkin, Alexey A. (ARC-AFH)" userId="49667710-e55c-4ff3-a223-c3e4a6d4c7e5" providerId="ADAL" clId="{19E1B56B-1561-4A37-B502-5815A1E8CD61}" dt="2022-08-11T20:04:06.217" v="2537" actId="1076"/>
          <ac:spMkLst>
            <pc:docMk/>
            <pc:sldMk cId="3839117727" sldId="293"/>
            <ac:spMk id="15" creationId="{8A133E9C-1101-403E-B138-77D81FA361A3}"/>
          </ac:spMkLst>
        </pc:spChg>
        <pc:spChg chg="add mod">
          <ac:chgData name="Munishkin, Alexey A. (ARC-AFH)" userId="49667710-e55c-4ff3-a223-c3e4a6d4c7e5" providerId="ADAL" clId="{19E1B56B-1561-4A37-B502-5815A1E8CD61}" dt="2022-08-11T20:04:16.906" v="2541" actId="1076"/>
          <ac:spMkLst>
            <pc:docMk/>
            <pc:sldMk cId="3839117727" sldId="293"/>
            <ac:spMk id="16" creationId="{6EFC108F-3F5C-47F0-A59C-4ED9237EC40B}"/>
          </ac:spMkLst>
        </pc:spChg>
        <pc:spChg chg="add mod">
          <ac:chgData name="Munishkin, Alexey A. (ARC-AFH)" userId="49667710-e55c-4ff3-a223-c3e4a6d4c7e5" providerId="ADAL" clId="{19E1B56B-1561-4A37-B502-5815A1E8CD61}" dt="2022-08-11T20:05:19.065" v="2571" actId="20577"/>
          <ac:spMkLst>
            <pc:docMk/>
            <pc:sldMk cId="3839117727" sldId="293"/>
            <ac:spMk id="17" creationId="{682D028E-DE3D-46A2-B380-87026FCE0F65}"/>
          </ac:spMkLst>
        </pc:spChg>
        <pc:spChg chg="add mod">
          <ac:chgData name="Munishkin, Alexey A. (ARC-AFH)" userId="49667710-e55c-4ff3-a223-c3e4a6d4c7e5" providerId="ADAL" clId="{19E1B56B-1561-4A37-B502-5815A1E8CD61}" dt="2022-08-11T20:05:21.777" v="2573" actId="20577"/>
          <ac:spMkLst>
            <pc:docMk/>
            <pc:sldMk cId="3839117727" sldId="293"/>
            <ac:spMk id="18" creationId="{229525E9-3B9D-40C4-AA6B-32CD6C9B431F}"/>
          </ac:spMkLst>
        </pc:spChg>
        <pc:spChg chg="add mod">
          <ac:chgData name="Munishkin, Alexey A. (ARC-AFH)" userId="49667710-e55c-4ff3-a223-c3e4a6d4c7e5" providerId="ADAL" clId="{19E1B56B-1561-4A37-B502-5815A1E8CD61}" dt="2022-08-11T20:05:03.604" v="2565" actId="1076"/>
          <ac:spMkLst>
            <pc:docMk/>
            <pc:sldMk cId="3839117727" sldId="293"/>
            <ac:spMk id="19" creationId="{189BC9CB-FF1A-4C6A-8413-705756EF71BB}"/>
          </ac:spMkLst>
        </pc:spChg>
        <pc:spChg chg="add mod">
          <ac:chgData name="Munishkin, Alexey A. (ARC-AFH)" userId="49667710-e55c-4ff3-a223-c3e4a6d4c7e5" providerId="ADAL" clId="{19E1B56B-1561-4A37-B502-5815A1E8CD61}" dt="2022-08-11T20:05:16.167" v="2569" actId="20577"/>
          <ac:spMkLst>
            <pc:docMk/>
            <pc:sldMk cId="3839117727" sldId="293"/>
            <ac:spMk id="20" creationId="{60275073-2F10-422C-91BC-1EBAC2C8E8C3}"/>
          </ac:spMkLst>
        </pc:spChg>
        <pc:spChg chg="add mod">
          <ac:chgData name="Munishkin, Alexey A. (ARC-AFH)" userId="49667710-e55c-4ff3-a223-c3e4a6d4c7e5" providerId="ADAL" clId="{19E1B56B-1561-4A37-B502-5815A1E8CD61}" dt="2022-08-11T20:06:11.525" v="2612" actId="1076"/>
          <ac:spMkLst>
            <pc:docMk/>
            <pc:sldMk cId="3839117727" sldId="293"/>
            <ac:spMk id="21" creationId="{8B4E2077-C7CE-4199-A4CA-4BEBB4C37DFB}"/>
          </ac:spMkLst>
        </pc:spChg>
        <pc:spChg chg="add mod">
          <ac:chgData name="Munishkin, Alexey A. (ARC-AFH)" userId="49667710-e55c-4ff3-a223-c3e4a6d4c7e5" providerId="ADAL" clId="{19E1B56B-1561-4A37-B502-5815A1E8CD61}" dt="2022-08-11T20:06:00.369" v="2609" actId="20577"/>
          <ac:spMkLst>
            <pc:docMk/>
            <pc:sldMk cId="3839117727" sldId="293"/>
            <ac:spMk id="22" creationId="{114530C5-E7FE-4D11-BCDB-E7DECF854FB3}"/>
          </ac:spMkLst>
        </pc:spChg>
        <pc:spChg chg="add mod">
          <ac:chgData name="Munishkin, Alexey A. (ARC-AFH)" userId="49667710-e55c-4ff3-a223-c3e4a6d4c7e5" providerId="ADAL" clId="{19E1B56B-1561-4A37-B502-5815A1E8CD61}" dt="2022-08-11T20:06:26.364" v="2630" actId="20577"/>
          <ac:spMkLst>
            <pc:docMk/>
            <pc:sldMk cId="3839117727" sldId="293"/>
            <ac:spMk id="23" creationId="{1565555F-2BA6-49CA-8F1E-E93BDC1E8596}"/>
          </ac:spMkLst>
        </pc:spChg>
        <pc:spChg chg="add mod">
          <ac:chgData name="Munishkin, Alexey A. (ARC-AFH)" userId="49667710-e55c-4ff3-a223-c3e4a6d4c7e5" providerId="ADAL" clId="{19E1B56B-1561-4A37-B502-5815A1E8CD61}" dt="2022-08-11T20:06:40.706" v="2649" actId="20577"/>
          <ac:spMkLst>
            <pc:docMk/>
            <pc:sldMk cId="3839117727" sldId="293"/>
            <ac:spMk id="24" creationId="{5A5E0B4F-4CF0-4122-97CB-8F1F0FBF0F40}"/>
          </ac:spMkLst>
        </pc:spChg>
        <pc:spChg chg="add mod">
          <ac:chgData name="Munishkin, Alexey A. (ARC-AFH)" userId="49667710-e55c-4ff3-a223-c3e4a6d4c7e5" providerId="ADAL" clId="{19E1B56B-1561-4A37-B502-5815A1E8CD61}" dt="2022-08-11T20:07:12.034" v="2651" actId="1076"/>
          <ac:spMkLst>
            <pc:docMk/>
            <pc:sldMk cId="3839117727" sldId="293"/>
            <ac:spMk id="25" creationId="{C2AC3FBF-96D2-4C98-A285-1CB8548F933F}"/>
          </ac:spMkLst>
        </pc:spChg>
        <pc:spChg chg="add mod">
          <ac:chgData name="Munishkin, Alexey A. (ARC-AFH)" userId="49667710-e55c-4ff3-a223-c3e4a6d4c7e5" providerId="ADAL" clId="{19E1B56B-1561-4A37-B502-5815A1E8CD61}" dt="2022-08-11T20:07:16.600" v="2653" actId="1076"/>
          <ac:spMkLst>
            <pc:docMk/>
            <pc:sldMk cId="3839117727" sldId="293"/>
            <ac:spMk id="26" creationId="{2ED9E8C1-7FCC-4B2D-B366-4A4A8E882F68}"/>
          </ac:spMkLst>
        </pc:spChg>
        <pc:spChg chg="add mod">
          <ac:chgData name="Munishkin, Alexey A. (ARC-AFH)" userId="49667710-e55c-4ff3-a223-c3e4a6d4c7e5" providerId="ADAL" clId="{19E1B56B-1561-4A37-B502-5815A1E8CD61}" dt="2022-08-11T20:07:22.143" v="2655" actId="1076"/>
          <ac:spMkLst>
            <pc:docMk/>
            <pc:sldMk cId="3839117727" sldId="293"/>
            <ac:spMk id="27" creationId="{6F4FA13E-5DC3-4831-B966-E5E2AB6F05C3}"/>
          </ac:spMkLst>
        </pc:spChg>
        <pc:spChg chg="add mod">
          <ac:chgData name="Munishkin, Alexey A. (ARC-AFH)" userId="49667710-e55c-4ff3-a223-c3e4a6d4c7e5" providerId="ADAL" clId="{19E1B56B-1561-4A37-B502-5815A1E8CD61}" dt="2022-08-11T20:07:27.701" v="2657" actId="1076"/>
          <ac:spMkLst>
            <pc:docMk/>
            <pc:sldMk cId="3839117727" sldId="293"/>
            <ac:spMk id="28" creationId="{2547CFB6-819B-4D77-99A5-9688CA6E1B4C}"/>
          </ac:spMkLst>
        </pc:spChg>
        <pc:spChg chg="add mod">
          <ac:chgData name="Munishkin, Alexey A. (ARC-AFH)" userId="49667710-e55c-4ff3-a223-c3e4a6d4c7e5" providerId="ADAL" clId="{19E1B56B-1561-4A37-B502-5815A1E8CD61}" dt="2022-08-11T20:08:43.349" v="2681" actId="20577"/>
          <ac:spMkLst>
            <pc:docMk/>
            <pc:sldMk cId="3839117727" sldId="293"/>
            <ac:spMk id="29" creationId="{D5BD7CC4-5A8B-4DBF-BB07-4845D40C92DD}"/>
          </ac:spMkLst>
        </pc:spChg>
        <pc:spChg chg="add mod">
          <ac:chgData name="Munishkin, Alexey A. (ARC-AFH)" userId="49667710-e55c-4ff3-a223-c3e4a6d4c7e5" providerId="ADAL" clId="{19E1B56B-1561-4A37-B502-5815A1E8CD61}" dt="2022-08-11T20:08:22.865" v="2676" actId="20577"/>
          <ac:spMkLst>
            <pc:docMk/>
            <pc:sldMk cId="3839117727" sldId="293"/>
            <ac:spMk id="30" creationId="{D363C71B-5065-4945-9D02-A71D4C30EAA4}"/>
          </ac:spMkLst>
        </pc:spChg>
        <pc:spChg chg="add mod">
          <ac:chgData name="Munishkin, Alexey A. (ARC-AFH)" userId="49667710-e55c-4ff3-a223-c3e4a6d4c7e5" providerId="ADAL" clId="{19E1B56B-1561-4A37-B502-5815A1E8CD61}" dt="2022-08-11T20:08:39.120" v="2679" actId="1076"/>
          <ac:spMkLst>
            <pc:docMk/>
            <pc:sldMk cId="3839117727" sldId="293"/>
            <ac:spMk id="31" creationId="{DCDD0FBB-3DF1-494B-A65E-32B5A334E8A2}"/>
          </ac:spMkLst>
        </pc:spChg>
        <pc:spChg chg="add mod">
          <ac:chgData name="Munishkin, Alexey A. (ARC-AFH)" userId="49667710-e55c-4ff3-a223-c3e4a6d4c7e5" providerId="ADAL" clId="{19E1B56B-1561-4A37-B502-5815A1E8CD61}" dt="2022-08-11T20:08:54.506" v="2687" actId="20577"/>
          <ac:spMkLst>
            <pc:docMk/>
            <pc:sldMk cId="3839117727" sldId="293"/>
            <ac:spMk id="32" creationId="{1892EDD5-0E50-458B-82C6-EC5FB993F262}"/>
          </ac:spMkLst>
        </pc:spChg>
        <pc:spChg chg="add mod">
          <ac:chgData name="Munishkin, Alexey A. (ARC-AFH)" userId="49667710-e55c-4ff3-a223-c3e4a6d4c7e5" providerId="ADAL" clId="{19E1B56B-1561-4A37-B502-5815A1E8CD61}" dt="2022-08-11T22:28:06.827" v="3923" actId="20577"/>
          <ac:spMkLst>
            <pc:docMk/>
            <pc:sldMk cId="3839117727" sldId="293"/>
            <ac:spMk id="33" creationId="{DE066963-F581-4F57-866A-D94465D048B5}"/>
          </ac:spMkLst>
        </pc:spChg>
        <pc:cxnChg chg="add mod">
          <ac:chgData name="Munishkin, Alexey A. (ARC-AFH)" userId="49667710-e55c-4ff3-a223-c3e4a6d4c7e5" providerId="ADAL" clId="{19E1B56B-1561-4A37-B502-5815A1E8CD61}" dt="2022-08-11T20:02:21.210" v="2513"/>
          <ac:cxnSpMkLst>
            <pc:docMk/>
            <pc:sldMk cId="3839117727" sldId="293"/>
            <ac:cxnSpMk id="2" creationId="{53BA2E59-A5F3-4AE5-AF65-B24ADBC372F3}"/>
          </ac:cxnSpMkLst>
        </pc:cxnChg>
        <pc:cxnChg chg="add mod">
          <ac:chgData name="Munishkin, Alexey A. (ARC-AFH)" userId="49667710-e55c-4ff3-a223-c3e4a6d4c7e5" providerId="ADAL" clId="{19E1B56B-1561-4A37-B502-5815A1E8CD61}" dt="2022-08-11T20:02:27.764" v="2516" actId="14100"/>
          <ac:cxnSpMkLst>
            <pc:docMk/>
            <pc:sldMk cId="3839117727" sldId="293"/>
            <ac:cxnSpMk id="4" creationId="{4473A01B-247A-465A-ACED-912E37278035}"/>
          </ac:cxnSpMkLst>
        </pc:cxnChg>
        <pc:cxnChg chg="add mod">
          <ac:chgData name="Munishkin, Alexey A. (ARC-AFH)" userId="49667710-e55c-4ff3-a223-c3e4a6d4c7e5" providerId="ADAL" clId="{19E1B56B-1561-4A37-B502-5815A1E8CD61}" dt="2022-08-11T20:03:05.841" v="2523" actId="1076"/>
          <ac:cxnSpMkLst>
            <pc:docMk/>
            <pc:sldMk cId="3839117727" sldId="293"/>
            <ac:cxnSpMk id="7" creationId="{A891F04D-A78E-4244-B2A0-29B610C81CC9}"/>
          </ac:cxnSpMkLst>
        </pc:cxnChg>
        <pc:cxnChg chg="add mod">
          <ac:chgData name="Munishkin, Alexey A. (ARC-AFH)" userId="49667710-e55c-4ff3-a223-c3e4a6d4c7e5" providerId="ADAL" clId="{19E1B56B-1561-4A37-B502-5815A1E8CD61}" dt="2022-08-11T20:02:57.385" v="2522" actId="14100"/>
          <ac:cxnSpMkLst>
            <pc:docMk/>
            <pc:sldMk cId="3839117727" sldId="293"/>
            <ac:cxnSpMk id="10" creationId="{7AF395CD-6350-4E62-A3DC-6E583E291921}"/>
          </ac:cxnSpMkLst>
        </pc:cxnChg>
      </pc:sldChg>
      <pc:sldChg chg="addSp delSp modSp add mod addCm modCm">
        <pc:chgData name="Munishkin, Alexey A. (ARC-AFH)" userId="49667710-e55c-4ff3-a223-c3e4a6d4c7e5" providerId="ADAL" clId="{19E1B56B-1561-4A37-B502-5815A1E8CD61}" dt="2022-08-15T18:08:10.816" v="3972" actId="1038"/>
        <pc:sldMkLst>
          <pc:docMk/>
          <pc:sldMk cId="2813198605" sldId="294"/>
        </pc:sldMkLst>
        <pc:spChg chg="del">
          <ac:chgData name="Munishkin, Alexey A. (ARC-AFH)" userId="49667710-e55c-4ff3-a223-c3e4a6d4c7e5" providerId="ADAL" clId="{19E1B56B-1561-4A37-B502-5815A1E8CD61}" dt="2022-08-11T20:43:22.307" v="3283" actId="478"/>
          <ac:spMkLst>
            <pc:docMk/>
            <pc:sldMk cId="2813198605" sldId="294"/>
            <ac:spMk id="13" creationId="{2CB7D161-8EDF-4441-B347-DBF4630475A9}"/>
          </ac:spMkLst>
        </pc:spChg>
        <pc:spChg chg="del mod">
          <ac:chgData name="Munishkin, Alexey A. (ARC-AFH)" userId="49667710-e55c-4ff3-a223-c3e4a6d4c7e5" providerId="ADAL" clId="{19E1B56B-1561-4A37-B502-5815A1E8CD61}" dt="2022-08-11T20:43:24.403" v="3285" actId="478"/>
          <ac:spMkLst>
            <pc:docMk/>
            <pc:sldMk cId="2813198605" sldId="294"/>
            <ac:spMk id="14" creationId="{722EDA94-B19F-4573-9286-9AB3BB3206CA}"/>
          </ac:spMkLst>
        </pc:spChg>
        <pc:spChg chg="del">
          <ac:chgData name="Munishkin, Alexey A. (ARC-AFH)" userId="49667710-e55c-4ff3-a223-c3e4a6d4c7e5" providerId="ADAL" clId="{19E1B56B-1561-4A37-B502-5815A1E8CD61}" dt="2022-08-11T20:43:31.083" v="3289" actId="478"/>
          <ac:spMkLst>
            <pc:docMk/>
            <pc:sldMk cId="2813198605" sldId="294"/>
            <ac:spMk id="15" creationId="{8A133E9C-1101-403E-B138-77D81FA361A3}"/>
          </ac:spMkLst>
        </pc:spChg>
        <pc:spChg chg="del mod">
          <ac:chgData name="Munishkin, Alexey A. (ARC-AFH)" userId="49667710-e55c-4ff3-a223-c3e4a6d4c7e5" providerId="ADAL" clId="{19E1B56B-1561-4A37-B502-5815A1E8CD61}" dt="2022-08-11T20:43:33.338" v="3291" actId="478"/>
          <ac:spMkLst>
            <pc:docMk/>
            <pc:sldMk cId="2813198605" sldId="294"/>
            <ac:spMk id="16" creationId="{6EFC108F-3F5C-47F0-A59C-4ED9237EC40B}"/>
          </ac:spMkLst>
        </pc:spChg>
        <pc:spChg chg="del mod">
          <ac:chgData name="Munishkin, Alexey A. (ARC-AFH)" userId="49667710-e55c-4ff3-a223-c3e4a6d4c7e5" providerId="ADAL" clId="{19E1B56B-1561-4A37-B502-5815A1E8CD61}" dt="2022-08-11T20:43:29.321" v="3288" actId="478"/>
          <ac:spMkLst>
            <pc:docMk/>
            <pc:sldMk cId="2813198605" sldId="294"/>
            <ac:spMk id="17" creationId="{682D028E-DE3D-46A2-B380-87026FCE0F65}"/>
          </ac:spMkLst>
        </pc:spChg>
        <pc:spChg chg="del">
          <ac:chgData name="Munishkin, Alexey A. (ARC-AFH)" userId="49667710-e55c-4ff3-a223-c3e4a6d4c7e5" providerId="ADAL" clId="{19E1B56B-1561-4A37-B502-5815A1E8CD61}" dt="2022-08-11T20:43:35.815" v="3292" actId="478"/>
          <ac:spMkLst>
            <pc:docMk/>
            <pc:sldMk cId="2813198605" sldId="294"/>
            <ac:spMk id="18" creationId="{229525E9-3B9D-40C4-AA6B-32CD6C9B431F}"/>
          </ac:spMkLst>
        </pc:spChg>
        <pc:spChg chg="del mod">
          <ac:chgData name="Munishkin, Alexey A. (ARC-AFH)" userId="49667710-e55c-4ff3-a223-c3e4a6d4c7e5" providerId="ADAL" clId="{19E1B56B-1561-4A37-B502-5815A1E8CD61}" dt="2022-08-11T20:43:20.716" v="3282" actId="478"/>
          <ac:spMkLst>
            <pc:docMk/>
            <pc:sldMk cId="2813198605" sldId="294"/>
            <ac:spMk id="19" creationId="{189BC9CB-FF1A-4C6A-8413-705756EF71BB}"/>
          </ac:spMkLst>
        </pc:spChg>
        <pc:spChg chg="del">
          <ac:chgData name="Munishkin, Alexey A. (ARC-AFH)" userId="49667710-e55c-4ff3-a223-c3e4a6d4c7e5" providerId="ADAL" clId="{19E1B56B-1561-4A37-B502-5815A1E8CD61}" dt="2022-08-11T20:43:26.896" v="3286" actId="478"/>
          <ac:spMkLst>
            <pc:docMk/>
            <pc:sldMk cId="2813198605" sldId="294"/>
            <ac:spMk id="20" creationId="{60275073-2F10-422C-91BC-1EBAC2C8E8C3}"/>
          </ac:spMkLst>
        </pc:spChg>
        <pc:spChg chg="del mod">
          <ac:chgData name="Munishkin, Alexey A. (ARC-AFH)" userId="49667710-e55c-4ff3-a223-c3e4a6d4c7e5" providerId="ADAL" clId="{19E1B56B-1561-4A37-B502-5815A1E8CD61}" dt="2022-08-11T20:45:26.076" v="3308" actId="478"/>
          <ac:spMkLst>
            <pc:docMk/>
            <pc:sldMk cId="2813198605" sldId="294"/>
            <ac:spMk id="29" creationId="{D5BD7CC4-5A8B-4DBF-BB07-4845D40C92DD}"/>
          </ac:spMkLst>
        </pc:spChg>
        <pc:spChg chg="del">
          <ac:chgData name="Munishkin, Alexey A. (ARC-AFH)" userId="49667710-e55c-4ff3-a223-c3e4a6d4c7e5" providerId="ADAL" clId="{19E1B56B-1561-4A37-B502-5815A1E8CD61}" dt="2022-08-11T20:45:30.164" v="3311" actId="478"/>
          <ac:spMkLst>
            <pc:docMk/>
            <pc:sldMk cId="2813198605" sldId="294"/>
            <ac:spMk id="30" creationId="{D363C71B-5065-4945-9D02-A71D4C30EAA4}"/>
          </ac:spMkLst>
        </pc:spChg>
        <pc:spChg chg="del mod">
          <ac:chgData name="Munishkin, Alexey A. (ARC-AFH)" userId="49667710-e55c-4ff3-a223-c3e4a6d4c7e5" providerId="ADAL" clId="{19E1B56B-1561-4A37-B502-5815A1E8CD61}" dt="2022-08-11T20:45:31.821" v="3313" actId="478"/>
          <ac:spMkLst>
            <pc:docMk/>
            <pc:sldMk cId="2813198605" sldId="294"/>
            <ac:spMk id="31" creationId="{DCDD0FBB-3DF1-494B-A65E-32B5A334E8A2}"/>
          </ac:spMkLst>
        </pc:spChg>
        <pc:spChg chg="del mod">
          <ac:chgData name="Munishkin, Alexey A. (ARC-AFH)" userId="49667710-e55c-4ff3-a223-c3e4a6d4c7e5" providerId="ADAL" clId="{19E1B56B-1561-4A37-B502-5815A1E8CD61}" dt="2022-08-11T20:45:28.575" v="3310" actId="478"/>
          <ac:spMkLst>
            <pc:docMk/>
            <pc:sldMk cId="2813198605" sldId="294"/>
            <ac:spMk id="32" creationId="{1892EDD5-0E50-458B-82C6-EC5FB993F262}"/>
          </ac:spMkLst>
        </pc:spChg>
        <pc:spChg chg="del">
          <ac:chgData name="Munishkin, Alexey A. (ARC-AFH)" userId="49667710-e55c-4ff3-a223-c3e4a6d4c7e5" providerId="ADAL" clId="{19E1B56B-1561-4A37-B502-5815A1E8CD61}" dt="2022-08-11T20:43:00.259" v="3279" actId="478"/>
          <ac:spMkLst>
            <pc:docMk/>
            <pc:sldMk cId="2813198605" sldId="294"/>
            <ac:spMk id="33" creationId="{DE066963-F581-4F57-866A-D94465D048B5}"/>
          </ac:spMkLst>
        </pc:spChg>
        <pc:spChg chg="add mod">
          <ac:chgData name="Munishkin, Alexey A. (ARC-AFH)" userId="49667710-e55c-4ff3-a223-c3e4a6d4c7e5" providerId="ADAL" clId="{19E1B56B-1561-4A37-B502-5815A1E8CD61}" dt="2022-08-11T20:44:08.331" v="3296" actId="1076"/>
          <ac:spMkLst>
            <pc:docMk/>
            <pc:sldMk cId="2813198605" sldId="294"/>
            <ac:spMk id="34" creationId="{0C76B3B7-FABE-4C47-859A-363E4A1A2A9F}"/>
          </ac:spMkLst>
        </pc:spChg>
        <pc:spChg chg="add mod">
          <ac:chgData name="Munishkin, Alexey A. (ARC-AFH)" userId="49667710-e55c-4ff3-a223-c3e4a6d4c7e5" providerId="ADAL" clId="{19E1B56B-1561-4A37-B502-5815A1E8CD61}" dt="2022-08-11T20:44:16.892" v="3298" actId="1076"/>
          <ac:spMkLst>
            <pc:docMk/>
            <pc:sldMk cId="2813198605" sldId="294"/>
            <ac:spMk id="35" creationId="{95D585DA-3D6B-4459-8F97-4F83862AC31E}"/>
          </ac:spMkLst>
        </pc:spChg>
        <pc:spChg chg="add mod">
          <ac:chgData name="Munishkin, Alexey A. (ARC-AFH)" userId="49667710-e55c-4ff3-a223-c3e4a6d4c7e5" providerId="ADAL" clId="{19E1B56B-1561-4A37-B502-5815A1E8CD61}" dt="2022-08-11T20:44:28.006" v="3300" actId="1076"/>
          <ac:spMkLst>
            <pc:docMk/>
            <pc:sldMk cId="2813198605" sldId="294"/>
            <ac:spMk id="36" creationId="{D32AF20E-4546-4445-A4C1-9FBB6FC6C808}"/>
          </ac:spMkLst>
        </pc:spChg>
        <pc:spChg chg="add mod">
          <ac:chgData name="Munishkin, Alexey A. (ARC-AFH)" userId="49667710-e55c-4ff3-a223-c3e4a6d4c7e5" providerId="ADAL" clId="{19E1B56B-1561-4A37-B502-5815A1E8CD61}" dt="2022-08-11T20:44:55.235" v="3302" actId="1076"/>
          <ac:spMkLst>
            <pc:docMk/>
            <pc:sldMk cId="2813198605" sldId="294"/>
            <ac:spMk id="37" creationId="{A3663911-2357-48D2-A95C-7309B45AEECE}"/>
          </ac:spMkLst>
        </pc:spChg>
        <pc:spChg chg="add mod">
          <ac:chgData name="Munishkin, Alexey A. (ARC-AFH)" userId="49667710-e55c-4ff3-a223-c3e4a6d4c7e5" providerId="ADAL" clId="{19E1B56B-1561-4A37-B502-5815A1E8CD61}" dt="2022-08-11T20:47:26.397" v="3327" actId="1076"/>
          <ac:spMkLst>
            <pc:docMk/>
            <pc:sldMk cId="2813198605" sldId="294"/>
            <ac:spMk id="50" creationId="{CABCD88E-3522-4CCB-BD90-591A8CF604E6}"/>
          </ac:spMkLst>
        </pc:spChg>
        <pc:spChg chg="add mod">
          <ac:chgData name="Munishkin, Alexey A. (ARC-AFH)" userId="49667710-e55c-4ff3-a223-c3e4a6d4c7e5" providerId="ADAL" clId="{19E1B56B-1561-4A37-B502-5815A1E8CD61}" dt="2022-08-11T20:47:32.366" v="3329" actId="1076"/>
          <ac:spMkLst>
            <pc:docMk/>
            <pc:sldMk cId="2813198605" sldId="294"/>
            <ac:spMk id="51" creationId="{84B32F0E-0DE3-4AB7-B961-4391B9B8D704}"/>
          </ac:spMkLst>
        </pc:spChg>
        <pc:spChg chg="add mod">
          <ac:chgData name="Munishkin, Alexey A. (ARC-AFH)" userId="49667710-e55c-4ff3-a223-c3e4a6d4c7e5" providerId="ADAL" clId="{19E1B56B-1561-4A37-B502-5815A1E8CD61}" dt="2022-08-11T20:47:37.721" v="3331" actId="1076"/>
          <ac:spMkLst>
            <pc:docMk/>
            <pc:sldMk cId="2813198605" sldId="294"/>
            <ac:spMk id="52" creationId="{ACA99951-5DB4-4EA7-9B09-2F16F35E60A8}"/>
          </ac:spMkLst>
        </pc:spChg>
        <pc:spChg chg="add mod">
          <ac:chgData name="Munishkin, Alexey A. (ARC-AFH)" userId="49667710-e55c-4ff3-a223-c3e4a6d4c7e5" providerId="ADAL" clId="{19E1B56B-1561-4A37-B502-5815A1E8CD61}" dt="2022-08-11T20:48:50.780" v="3334" actId="1076"/>
          <ac:spMkLst>
            <pc:docMk/>
            <pc:sldMk cId="2813198605" sldId="294"/>
            <ac:spMk id="53" creationId="{BB18770F-6148-410F-A103-31CB0E0AAEAB}"/>
          </ac:spMkLst>
        </pc:spChg>
        <pc:spChg chg="add mod">
          <ac:chgData name="Munishkin, Alexey A. (ARC-AFH)" userId="49667710-e55c-4ff3-a223-c3e4a6d4c7e5" providerId="ADAL" clId="{19E1B56B-1561-4A37-B502-5815A1E8CD61}" dt="2022-08-11T22:29:38.165" v="3924" actId="1076"/>
          <ac:spMkLst>
            <pc:docMk/>
            <pc:sldMk cId="2813198605" sldId="294"/>
            <ac:spMk id="54" creationId="{AF7CC109-44BE-47FE-9AE1-A7D64239B228}"/>
          </ac:spMkLst>
        </pc:spChg>
        <pc:spChg chg="add mod">
          <ac:chgData name="Munishkin, Alexey A. (ARC-AFH)" userId="49667710-e55c-4ff3-a223-c3e4a6d4c7e5" providerId="ADAL" clId="{19E1B56B-1561-4A37-B502-5815A1E8CD61}" dt="2022-08-11T20:49:19.409" v="3344" actId="1076"/>
          <ac:spMkLst>
            <pc:docMk/>
            <pc:sldMk cId="2813198605" sldId="294"/>
            <ac:spMk id="55" creationId="{6A6042B0-C723-4C43-90E2-1009C3926F8E}"/>
          </ac:spMkLst>
        </pc:spChg>
        <pc:spChg chg="add mod">
          <ac:chgData name="Munishkin, Alexey A. (ARC-AFH)" userId="49667710-e55c-4ff3-a223-c3e4a6d4c7e5" providerId="ADAL" clId="{19E1B56B-1561-4A37-B502-5815A1E8CD61}" dt="2022-08-11T20:49:44.975" v="3348" actId="1076"/>
          <ac:spMkLst>
            <pc:docMk/>
            <pc:sldMk cId="2813198605" sldId="294"/>
            <ac:spMk id="56" creationId="{B65988E4-8B18-4576-8FE5-EC476DA87711}"/>
          </ac:spMkLst>
        </pc:spChg>
        <pc:spChg chg="add mod">
          <ac:chgData name="Munishkin, Alexey A. (ARC-AFH)" userId="49667710-e55c-4ff3-a223-c3e4a6d4c7e5" providerId="ADAL" clId="{19E1B56B-1561-4A37-B502-5815A1E8CD61}" dt="2022-08-11T20:50:01.392" v="3353" actId="688"/>
          <ac:spMkLst>
            <pc:docMk/>
            <pc:sldMk cId="2813198605" sldId="294"/>
            <ac:spMk id="57" creationId="{2B8AB669-5345-4466-91E9-D0035097B3A8}"/>
          </ac:spMkLst>
        </pc:spChg>
        <pc:spChg chg="add mod">
          <ac:chgData name="Munishkin, Alexey A. (ARC-AFH)" userId="49667710-e55c-4ff3-a223-c3e4a6d4c7e5" providerId="ADAL" clId="{19E1B56B-1561-4A37-B502-5815A1E8CD61}" dt="2022-08-11T20:50:17.068" v="3357" actId="1076"/>
          <ac:spMkLst>
            <pc:docMk/>
            <pc:sldMk cId="2813198605" sldId="294"/>
            <ac:spMk id="58" creationId="{FB355131-67B6-4D78-9AF9-BE2A7FF992F2}"/>
          </ac:spMkLst>
        </pc:spChg>
        <pc:spChg chg="add mod">
          <ac:chgData name="Munishkin, Alexey A. (ARC-AFH)" userId="49667710-e55c-4ff3-a223-c3e4a6d4c7e5" providerId="ADAL" clId="{19E1B56B-1561-4A37-B502-5815A1E8CD61}" dt="2022-08-11T22:23:46.257" v="3870" actId="20577"/>
          <ac:spMkLst>
            <pc:docMk/>
            <pc:sldMk cId="2813198605" sldId="294"/>
            <ac:spMk id="59" creationId="{55229E41-40F5-4771-8E28-521BF996FD6E}"/>
          </ac:spMkLst>
        </pc:spChg>
        <pc:spChg chg="add mod">
          <ac:chgData name="Munishkin, Alexey A. (ARC-AFH)" userId="49667710-e55c-4ff3-a223-c3e4a6d4c7e5" providerId="ADAL" clId="{19E1B56B-1561-4A37-B502-5815A1E8CD61}" dt="2022-08-11T22:18:20.220" v="3772" actId="20577"/>
          <ac:spMkLst>
            <pc:docMk/>
            <pc:sldMk cId="2813198605" sldId="294"/>
            <ac:spMk id="60" creationId="{958933F8-0AAC-4272-8F0F-9CA07533664D}"/>
          </ac:spMkLst>
        </pc:spChg>
        <pc:spChg chg="add del mod">
          <ac:chgData name="Munishkin, Alexey A. (ARC-AFH)" userId="49667710-e55c-4ff3-a223-c3e4a6d4c7e5" providerId="ADAL" clId="{19E1B56B-1561-4A37-B502-5815A1E8CD61}" dt="2022-08-11T22:16:59.672" v="3752" actId="478"/>
          <ac:spMkLst>
            <pc:docMk/>
            <pc:sldMk cId="2813198605" sldId="294"/>
            <ac:spMk id="61" creationId="{31B82D0A-3977-49B2-A893-1A8C40E14D1E}"/>
          </ac:spMkLst>
        </pc:spChg>
        <pc:spChg chg="add mod">
          <ac:chgData name="Munishkin, Alexey A. (ARC-AFH)" userId="49667710-e55c-4ff3-a223-c3e4a6d4c7e5" providerId="ADAL" clId="{19E1B56B-1561-4A37-B502-5815A1E8CD61}" dt="2022-08-15T18:08:04.858" v="3971" actId="1076"/>
          <ac:spMkLst>
            <pc:docMk/>
            <pc:sldMk cId="2813198605" sldId="294"/>
            <ac:spMk id="61" creationId="{EECD5D87-A186-4E4B-A742-68020654B577}"/>
          </ac:spMkLst>
        </pc:spChg>
        <pc:spChg chg="add mod">
          <ac:chgData name="Munishkin, Alexey A. (ARC-AFH)" userId="49667710-e55c-4ff3-a223-c3e4a6d4c7e5" providerId="ADAL" clId="{19E1B56B-1561-4A37-B502-5815A1E8CD61}" dt="2022-08-11T22:17:52.336" v="3767" actId="20577"/>
          <ac:spMkLst>
            <pc:docMk/>
            <pc:sldMk cId="2813198605" sldId="294"/>
            <ac:spMk id="62" creationId="{4F3B5481-9E48-4FB6-A882-6552883E60E3}"/>
          </ac:spMkLst>
        </pc:spChg>
        <pc:spChg chg="add mod">
          <ac:chgData name="Munishkin, Alexey A. (ARC-AFH)" userId="49667710-e55c-4ff3-a223-c3e4a6d4c7e5" providerId="ADAL" clId="{19E1B56B-1561-4A37-B502-5815A1E8CD61}" dt="2022-08-11T22:17:41.299" v="3764" actId="20577"/>
          <ac:spMkLst>
            <pc:docMk/>
            <pc:sldMk cId="2813198605" sldId="294"/>
            <ac:spMk id="63" creationId="{F10E85C0-2B66-4952-B470-0C1C52005219}"/>
          </ac:spMkLst>
        </pc:spChg>
        <pc:spChg chg="add mod">
          <ac:chgData name="Munishkin, Alexey A. (ARC-AFH)" userId="49667710-e55c-4ff3-a223-c3e4a6d4c7e5" providerId="ADAL" clId="{19E1B56B-1561-4A37-B502-5815A1E8CD61}" dt="2022-08-11T22:18:10.301" v="3770" actId="20577"/>
          <ac:spMkLst>
            <pc:docMk/>
            <pc:sldMk cId="2813198605" sldId="294"/>
            <ac:spMk id="64" creationId="{6DA92445-3351-4E62-AD11-CD815F5ABAD7}"/>
          </ac:spMkLst>
        </pc:spChg>
        <pc:spChg chg="add mod">
          <ac:chgData name="Munishkin, Alexey A. (ARC-AFH)" userId="49667710-e55c-4ff3-a223-c3e4a6d4c7e5" providerId="ADAL" clId="{19E1B56B-1561-4A37-B502-5815A1E8CD61}" dt="2022-08-11T22:18:34.666" v="3776" actId="20577"/>
          <ac:spMkLst>
            <pc:docMk/>
            <pc:sldMk cId="2813198605" sldId="294"/>
            <ac:spMk id="65" creationId="{62FC7EFC-2108-4B9F-90CB-4739F74EB82F}"/>
          </ac:spMkLst>
        </pc:spChg>
        <pc:spChg chg="add mod">
          <ac:chgData name="Munishkin, Alexey A. (ARC-AFH)" userId="49667710-e55c-4ff3-a223-c3e4a6d4c7e5" providerId="ADAL" clId="{19E1B56B-1561-4A37-B502-5815A1E8CD61}" dt="2022-08-11T22:18:51.571" v="3783" actId="20577"/>
          <ac:spMkLst>
            <pc:docMk/>
            <pc:sldMk cId="2813198605" sldId="294"/>
            <ac:spMk id="66" creationId="{3D9ED9A6-AD33-411F-A274-B6E82639C64B}"/>
          </ac:spMkLst>
        </pc:spChg>
        <pc:spChg chg="add mod">
          <ac:chgData name="Munishkin, Alexey A. (ARC-AFH)" userId="49667710-e55c-4ff3-a223-c3e4a6d4c7e5" providerId="ADAL" clId="{19E1B56B-1561-4A37-B502-5815A1E8CD61}" dt="2022-08-11T22:29:55.086" v="3928" actId="1076"/>
          <ac:spMkLst>
            <pc:docMk/>
            <pc:sldMk cId="2813198605" sldId="294"/>
            <ac:spMk id="67" creationId="{05C71776-5878-4081-AACA-18B1C376DDCA}"/>
          </ac:spMkLst>
        </pc:spChg>
        <pc:spChg chg="add mod">
          <ac:chgData name="Munishkin, Alexey A. (ARC-AFH)" userId="49667710-e55c-4ff3-a223-c3e4a6d4c7e5" providerId="ADAL" clId="{19E1B56B-1561-4A37-B502-5815A1E8CD61}" dt="2022-08-11T22:30:02.871" v="3930" actId="1076"/>
          <ac:spMkLst>
            <pc:docMk/>
            <pc:sldMk cId="2813198605" sldId="294"/>
            <ac:spMk id="68" creationId="{3823ED35-B7F5-4118-B12E-ABE8B70E5C5A}"/>
          </ac:spMkLst>
        </pc:spChg>
        <pc:spChg chg="add mod">
          <ac:chgData name="Munishkin, Alexey A. (ARC-AFH)" userId="49667710-e55c-4ff3-a223-c3e4a6d4c7e5" providerId="ADAL" clId="{19E1B56B-1561-4A37-B502-5815A1E8CD61}" dt="2022-08-11T22:30:21.404" v="3934" actId="1076"/>
          <ac:spMkLst>
            <pc:docMk/>
            <pc:sldMk cId="2813198605" sldId="294"/>
            <ac:spMk id="69" creationId="{B0997CB2-785A-47FB-BC49-888024225B4D}"/>
          </ac:spMkLst>
        </pc:spChg>
        <pc:spChg chg="add mod">
          <ac:chgData name="Munishkin, Alexey A. (ARC-AFH)" userId="49667710-e55c-4ff3-a223-c3e4a6d4c7e5" providerId="ADAL" clId="{19E1B56B-1561-4A37-B502-5815A1E8CD61}" dt="2022-08-11T22:30:33.701" v="3936" actId="1076"/>
          <ac:spMkLst>
            <pc:docMk/>
            <pc:sldMk cId="2813198605" sldId="294"/>
            <ac:spMk id="70" creationId="{948C4E25-ED75-483C-9945-34E32945ADD5}"/>
          </ac:spMkLst>
        </pc:spChg>
        <pc:spChg chg="add mod">
          <ac:chgData name="Munishkin, Alexey A. (ARC-AFH)" userId="49667710-e55c-4ff3-a223-c3e4a6d4c7e5" providerId="ADAL" clId="{19E1B56B-1561-4A37-B502-5815A1E8CD61}" dt="2022-08-11T22:30:42.963" v="3938" actId="1076"/>
          <ac:spMkLst>
            <pc:docMk/>
            <pc:sldMk cId="2813198605" sldId="294"/>
            <ac:spMk id="71" creationId="{8C5230A4-4EE7-4721-9145-2F3CE124FAE7}"/>
          </ac:spMkLst>
        </pc:spChg>
        <pc:spChg chg="add mod">
          <ac:chgData name="Munishkin, Alexey A. (ARC-AFH)" userId="49667710-e55c-4ff3-a223-c3e4a6d4c7e5" providerId="ADAL" clId="{19E1B56B-1561-4A37-B502-5815A1E8CD61}" dt="2022-08-15T18:08:10.816" v="3972" actId="1038"/>
          <ac:spMkLst>
            <pc:docMk/>
            <pc:sldMk cId="2813198605" sldId="294"/>
            <ac:spMk id="72" creationId="{9048E9B8-C896-47DE-AA39-1F10ADB9F491}"/>
          </ac:spMkLst>
        </pc:spChg>
        <pc:spChg chg="add mod">
          <ac:chgData name="Munishkin, Alexey A. (ARC-AFH)" userId="49667710-e55c-4ff3-a223-c3e4a6d4c7e5" providerId="ADAL" clId="{19E1B56B-1561-4A37-B502-5815A1E8CD61}" dt="2022-08-11T22:31:03.760" v="3944" actId="1076"/>
          <ac:spMkLst>
            <pc:docMk/>
            <pc:sldMk cId="2813198605" sldId="294"/>
            <ac:spMk id="73" creationId="{CF8490C5-BEF4-4EFE-ABFB-53299550B58F}"/>
          </ac:spMkLst>
        </pc:spChg>
        <pc:spChg chg="add mod">
          <ac:chgData name="Munishkin, Alexey A. (ARC-AFH)" userId="49667710-e55c-4ff3-a223-c3e4a6d4c7e5" providerId="ADAL" clId="{19E1B56B-1561-4A37-B502-5815A1E8CD61}" dt="2022-08-11T22:31:15.079" v="3947" actId="1076"/>
          <ac:spMkLst>
            <pc:docMk/>
            <pc:sldMk cId="2813198605" sldId="294"/>
            <ac:spMk id="74" creationId="{E35E1B95-8EA5-4D0E-9BDA-7B8912B79F9A}"/>
          </ac:spMkLst>
        </pc:spChg>
        <pc:spChg chg="add mod">
          <ac:chgData name="Munishkin, Alexey A. (ARC-AFH)" userId="49667710-e55c-4ff3-a223-c3e4a6d4c7e5" providerId="ADAL" clId="{19E1B56B-1561-4A37-B502-5815A1E8CD61}" dt="2022-08-11T22:31:20.967" v="3949" actId="1076"/>
          <ac:spMkLst>
            <pc:docMk/>
            <pc:sldMk cId="2813198605" sldId="294"/>
            <ac:spMk id="75" creationId="{E1178AFE-7CF3-4649-AB3A-4D330D547FC9}"/>
          </ac:spMkLst>
        </pc:spChg>
        <pc:spChg chg="add mod">
          <ac:chgData name="Munishkin, Alexey A. (ARC-AFH)" userId="49667710-e55c-4ff3-a223-c3e4a6d4c7e5" providerId="ADAL" clId="{19E1B56B-1561-4A37-B502-5815A1E8CD61}" dt="2022-08-11T22:31:40.279" v="3953" actId="1076"/>
          <ac:spMkLst>
            <pc:docMk/>
            <pc:sldMk cId="2813198605" sldId="294"/>
            <ac:spMk id="76" creationId="{1E5DBC52-09DF-40B2-8672-1EC6C8CD0451}"/>
          </ac:spMkLst>
        </pc:spChg>
        <pc:spChg chg="add mod">
          <ac:chgData name="Munishkin, Alexey A. (ARC-AFH)" userId="49667710-e55c-4ff3-a223-c3e4a6d4c7e5" providerId="ADAL" clId="{19E1B56B-1561-4A37-B502-5815A1E8CD61}" dt="2022-08-11T22:31:46.942" v="3955" actId="1076"/>
          <ac:spMkLst>
            <pc:docMk/>
            <pc:sldMk cId="2813198605" sldId="294"/>
            <ac:spMk id="77" creationId="{A50C7F15-BA1D-4F66-B44F-9986AA3E0EF5}"/>
          </ac:spMkLst>
        </pc:spChg>
        <pc:spChg chg="add mod">
          <ac:chgData name="Munishkin, Alexey A. (ARC-AFH)" userId="49667710-e55c-4ff3-a223-c3e4a6d4c7e5" providerId="ADAL" clId="{19E1B56B-1561-4A37-B502-5815A1E8CD61}" dt="2022-08-11T22:32:00.656" v="3959" actId="1076"/>
          <ac:spMkLst>
            <pc:docMk/>
            <pc:sldMk cId="2813198605" sldId="294"/>
            <ac:spMk id="78" creationId="{F48721B5-961F-43D5-AE08-C0C0A2D7F556}"/>
          </ac:spMkLst>
        </pc:spChg>
        <pc:cxnChg chg="mod">
          <ac:chgData name="Munishkin, Alexey A. (ARC-AFH)" userId="49667710-e55c-4ff3-a223-c3e4a6d4c7e5" providerId="ADAL" clId="{19E1B56B-1561-4A37-B502-5815A1E8CD61}" dt="2022-08-11T20:46:06.310" v="3319" actId="14100"/>
          <ac:cxnSpMkLst>
            <pc:docMk/>
            <pc:sldMk cId="2813198605" sldId="294"/>
            <ac:cxnSpMk id="2" creationId="{53BA2E59-A5F3-4AE5-AF65-B24ADBC372F3}"/>
          </ac:cxnSpMkLst>
        </pc:cxnChg>
        <pc:cxnChg chg="mod">
          <ac:chgData name="Munishkin, Alexey A. (ARC-AFH)" userId="49667710-e55c-4ff3-a223-c3e4a6d4c7e5" providerId="ADAL" clId="{19E1B56B-1561-4A37-B502-5815A1E8CD61}" dt="2022-08-11T20:46:11.908" v="3320" actId="14100"/>
          <ac:cxnSpMkLst>
            <pc:docMk/>
            <pc:sldMk cId="2813198605" sldId="294"/>
            <ac:cxnSpMk id="4" creationId="{4473A01B-247A-465A-ACED-912E37278035}"/>
          </ac:cxnSpMkLst>
        </pc:cxnChg>
        <pc:cxnChg chg="mod">
          <ac:chgData name="Munishkin, Alexey A. (ARC-AFH)" userId="49667710-e55c-4ff3-a223-c3e4a6d4c7e5" providerId="ADAL" clId="{19E1B56B-1561-4A37-B502-5815A1E8CD61}" dt="2022-08-11T20:46:33.402" v="3325" actId="14100"/>
          <ac:cxnSpMkLst>
            <pc:docMk/>
            <pc:sldMk cId="2813198605" sldId="294"/>
            <ac:cxnSpMk id="7" creationId="{A891F04D-A78E-4244-B2A0-29B610C81CC9}"/>
          </ac:cxnSpMkLst>
        </pc:cxnChg>
        <pc:cxnChg chg="mod">
          <ac:chgData name="Munishkin, Alexey A. (ARC-AFH)" userId="49667710-e55c-4ff3-a223-c3e4a6d4c7e5" providerId="ADAL" clId="{19E1B56B-1561-4A37-B502-5815A1E8CD61}" dt="2022-08-11T20:45:00.416" v="3303" actId="14100"/>
          <ac:cxnSpMkLst>
            <pc:docMk/>
            <pc:sldMk cId="2813198605" sldId="294"/>
            <ac:cxnSpMk id="10" creationId="{7AF395CD-6350-4E62-A3DC-6E583E291921}"/>
          </ac:cxnSpMkLst>
        </pc:cxnChg>
        <pc:cxnChg chg="add mod">
          <ac:chgData name="Munishkin, Alexey A. (ARC-AFH)" userId="49667710-e55c-4ff3-a223-c3e4a6d4c7e5" providerId="ADAL" clId="{19E1B56B-1561-4A37-B502-5815A1E8CD61}" dt="2022-08-11T20:48:54.881" v="3337" actId="1076"/>
          <ac:cxnSpMkLst>
            <pc:docMk/>
            <pc:sldMk cId="2813198605" sldId="294"/>
            <ac:cxnSpMk id="39" creationId="{FC1D3F10-2738-43E2-BCDB-56AEB0108A66}"/>
          </ac:cxnSpMkLst>
        </pc:cxnChg>
        <pc:cxnChg chg="add mod">
          <ac:chgData name="Munishkin, Alexey A. (ARC-AFH)" userId="49667710-e55c-4ff3-a223-c3e4a6d4c7e5" providerId="ADAL" clId="{19E1B56B-1561-4A37-B502-5815A1E8CD61}" dt="2022-08-11T20:46:22.684" v="3323" actId="14100"/>
          <ac:cxnSpMkLst>
            <pc:docMk/>
            <pc:sldMk cId="2813198605" sldId="294"/>
            <ac:cxnSpMk id="46" creationId="{B17F58D1-4369-466C-8911-04C4CB18CF8E}"/>
          </ac:cxnSpMkLst>
        </pc:cxnChg>
      </pc:sldChg>
      <pc:sldChg chg="addSp delSp modSp add mod ord">
        <pc:chgData name="Munishkin, Alexey A. (ARC-AFH)" userId="49667710-e55c-4ff3-a223-c3e4a6d4c7e5" providerId="ADAL" clId="{19E1B56B-1561-4A37-B502-5815A1E8CD61}" dt="2022-08-16T18:00:57.064" v="4131" actId="1076"/>
        <pc:sldMkLst>
          <pc:docMk/>
          <pc:sldMk cId="3092162289" sldId="295"/>
        </pc:sldMkLst>
        <pc:spChg chg="del mod">
          <ac:chgData name="Munishkin, Alexey A. (ARC-AFH)" userId="49667710-e55c-4ff3-a223-c3e4a6d4c7e5" providerId="ADAL" clId="{19E1B56B-1561-4A37-B502-5815A1E8CD61}" dt="2022-08-15T18:31:10.803" v="3977" actId="478"/>
          <ac:spMkLst>
            <pc:docMk/>
            <pc:sldMk cId="3092162289" sldId="295"/>
            <ac:spMk id="2" creationId="{C7663F7C-7152-4F7F-85DA-F46631B2A695}"/>
          </ac:spMkLst>
        </pc:spChg>
        <pc:spChg chg="del">
          <ac:chgData name="Munishkin, Alexey A. (ARC-AFH)" userId="49667710-e55c-4ff3-a223-c3e4a6d4c7e5" providerId="ADAL" clId="{19E1B56B-1561-4A37-B502-5815A1E8CD61}" dt="2022-08-15T18:31:16.732" v="3978" actId="478"/>
          <ac:spMkLst>
            <pc:docMk/>
            <pc:sldMk cId="3092162289" sldId="295"/>
            <ac:spMk id="3" creationId="{E24170C6-6275-41C6-9253-AC09CD6A3D90}"/>
          </ac:spMkLst>
        </pc:spChg>
        <pc:spChg chg="add del">
          <ac:chgData name="Munishkin, Alexey A. (ARC-AFH)" userId="49667710-e55c-4ff3-a223-c3e4a6d4c7e5" providerId="ADAL" clId="{19E1B56B-1561-4A37-B502-5815A1E8CD61}" dt="2022-08-15T18:32:04.884" v="3995" actId="478"/>
          <ac:spMkLst>
            <pc:docMk/>
            <pc:sldMk cId="3092162289" sldId="295"/>
            <ac:spMk id="8" creationId="{765F34D8-891A-4DDF-A78D-D6EAAF6E2DEF}"/>
          </ac:spMkLst>
        </pc:spChg>
        <pc:spChg chg="add mod">
          <ac:chgData name="Munishkin, Alexey A. (ARC-AFH)" userId="49667710-e55c-4ff3-a223-c3e4a6d4c7e5" providerId="ADAL" clId="{19E1B56B-1561-4A37-B502-5815A1E8CD61}" dt="2022-08-15T18:32:50.406" v="4004" actId="1076"/>
          <ac:spMkLst>
            <pc:docMk/>
            <pc:sldMk cId="3092162289" sldId="295"/>
            <ac:spMk id="43" creationId="{EE7269B0-84E5-4427-B3CF-99CB49B7B42B}"/>
          </ac:spMkLst>
        </pc:spChg>
        <pc:spChg chg="add mod">
          <ac:chgData name="Munishkin, Alexey A. (ARC-AFH)" userId="49667710-e55c-4ff3-a223-c3e4a6d4c7e5" providerId="ADAL" clId="{19E1B56B-1561-4A37-B502-5815A1E8CD61}" dt="2022-08-15T18:32:50.406" v="4004" actId="1076"/>
          <ac:spMkLst>
            <pc:docMk/>
            <pc:sldMk cId="3092162289" sldId="295"/>
            <ac:spMk id="44" creationId="{DB3F1A86-7350-46F1-ABD5-FCAF2C008E59}"/>
          </ac:spMkLst>
        </pc:spChg>
        <pc:spChg chg="add del">
          <ac:chgData name="Munishkin, Alexey A. (ARC-AFH)" userId="49667710-e55c-4ff3-a223-c3e4a6d4c7e5" providerId="ADAL" clId="{19E1B56B-1561-4A37-B502-5815A1E8CD61}" dt="2022-08-15T18:32:04.884" v="3995" actId="478"/>
          <ac:spMkLst>
            <pc:docMk/>
            <pc:sldMk cId="3092162289" sldId="295"/>
            <ac:spMk id="45" creationId="{58AD9F8E-C50B-4150-8967-32DC128B58C8}"/>
          </ac:spMkLst>
        </pc:spChg>
        <pc:spChg chg="add mod">
          <ac:chgData name="Munishkin, Alexey A. (ARC-AFH)" userId="49667710-e55c-4ff3-a223-c3e4a6d4c7e5" providerId="ADAL" clId="{19E1B56B-1561-4A37-B502-5815A1E8CD61}" dt="2022-08-15T18:32:50.406" v="4004" actId="1076"/>
          <ac:spMkLst>
            <pc:docMk/>
            <pc:sldMk cId="3092162289" sldId="295"/>
            <ac:spMk id="46" creationId="{9CAFB2D0-9018-40F8-9F94-5A88842939C2}"/>
          </ac:spMkLst>
        </pc:spChg>
        <pc:spChg chg="add mod">
          <ac:chgData name="Munishkin, Alexey A. (ARC-AFH)" userId="49667710-e55c-4ff3-a223-c3e4a6d4c7e5" providerId="ADAL" clId="{19E1B56B-1561-4A37-B502-5815A1E8CD61}" dt="2022-08-15T18:32:50.406" v="4004" actId="1076"/>
          <ac:spMkLst>
            <pc:docMk/>
            <pc:sldMk cId="3092162289" sldId="295"/>
            <ac:spMk id="47" creationId="{CD5C5AEA-D17F-45C0-95F7-F79D86F17EF3}"/>
          </ac:spMkLst>
        </pc:spChg>
        <pc:spChg chg="add mod">
          <ac:chgData name="Munishkin, Alexey A. (ARC-AFH)" userId="49667710-e55c-4ff3-a223-c3e4a6d4c7e5" providerId="ADAL" clId="{19E1B56B-1561-4A37-B502-5815A1E8CD61}" dt="2022-08-15T18:32:50.406" v="4004" actId="1076"/>
          <ac:spMkLst>
            <pc:docMk/>
            <pc:sldMk cId="3092162289" sldId="295"/>
            <ac:spMk id="48" creationId="{F039392C-C1A5-4096-BE9C-82023375C9E1}"/>
          </ac:spMkLst>
        </pc:spChg>
        <pc:spChg chg="add mod">
          <ac:chgData name="Munishkin, Alexey A. (ARC-AFH)" userId="49667710-e55c-4ff3-a223-c3e4a6d4c7e5" providerId="ADAL" clId="{19E1B56B-1561-4A37-B502-5815A1E8CD61}" dt="2022-08-15T18:32:50.406" v="4004" actId="1076"/>
          <ac:spMkLst>
            <pc:docMk/>
            <pc:sldMk cId="3092162289" sldId="295"/>
            <ac:spMk id="49" creationId="{22B359B2-EF6C-437F-9D80-6F0FBAF1EE44}"/>
          </ac:spMkLst>
        </pc:spChg>
        <pc:spChg chg="add mod">
          <ac:chgData name="Munishkin, Alexey A. (ARC-AFH)" userId="49667710-e55c-4ff3-a223-c3e4a6d4c7e5" providerId="ADAL" clId="{19E1B56B-1561-4A37-B502-5815A1E8CD61}" dt="2022-08-15T18:32:50.406" v="4004" actId="1076"/>
          <ac:spMkLst>
            <pc:docMk/>
            <pc:sldMk cId="3092162289" sldId="295"/>
            <ac:spMk id="50" creationId="{FAF452C6-3D52-4795-88B0-579204A1F4C0}"/>
          </ac:spMkLst>
        </pc:spChg>
        <pc:spChg chg="add mod">
          <ac:chgData name="Munishkin, Alexey A. (ARC-AFH)" userId="49667710-e55c-4ff3-a223-c3e4a6d4c7e5" providerId="ADAL" clId="{19E1B56B-1561-4A37-B502-5815A1E8CD61}" dt="2022-08-15T18:32:50.406" v="4004" actId="1076"/>
          <ac:spMkLst>
            <pc:docMk/>
            <pc:sldMk cId="3092162289" sldId="295"/>
            <ac:spMk id="51" creationId="{9A0B798B-330F-4955-A548-B50F27F7FF06}"/>
          </ac:spMkLst>
        </pc:spChg>
        <pc:spChg chg="add mod">
          <ac:chgData name="Munishkin, Alexey A. (ARC-AFH)" userId="49667710-e55c-4ff3-a223-c3e4a6d4c7e5" providerId="ADAL" clId="{19E1B56B-1561-4A37-B502-5815A1E8CD61}" dt="2022-08-15T18:32:50.406" v="4004" actId="1076"/>
          <ac:spMkLst>
            <pc:docMk/>
            <pc:sldMk cId="3092162289" sldId="295"/>
            <ac:spMk id="54" creationId="{7A7D9DBC-9CBD-4801-9C14-AE00FFC99978}"/>
          </ac:spMkLst>
        </pc:spChg>
        <pc:spChg chg="add mod">
          <ac:chgData name="Munishkin, Alexey A. (ARC-AFH)" userId="49667710-e55c-4ff3-a223-c3e4a6d4c7e5" providerId="ADAL" clId="{19E1B56B-1561-4A37-B502-5815A1E8CD61}" dt="2022-08-16T18:00:38.909" v="4128" actId="1076"/>
          <ac:spMkLst>
            <pc:docMk/>
            <pc:sldMk cId="3092162289" sldId="295"/>
            <ac:spMk id="55" creationId="{D8DC549E-92B5-4077-99FC-6C5A39F4A4E1}"/>
          </ac:spMkLst>
        </pc:spChg>
        <pc:spChg chg="add mod">
          <ac:chgData name="Munishkin, Alexey A. (ARC-AFH)" userId="49667710-e55c-4ff3-a223-c3e4a6d4c7e5" providerId="ADAL" clId="{19E1B56B-1561-4A37-B502-5815A1E8CD61}" dt="2022-08-15T18:32:50.406" v="4004" actId="1076"/>
          <ac:spMkLst>
            <pc:docMk/>
            <pc:sldMk cId="3092162289" sldId="295"/>
            <ac:spMk id="58" creationId="{17B6C30A-6047-470B-8525-2DE2078FC70E}"/>
          </ac:spMkLst>
        </pc:spChg>
        <pc:spChg chg="add mod">
          <ac:chgData name="Munishkin, Alexey A. (ARC-AFH)" userId="49667710-e55c-4ff3-a223-c3e4a6d4c7e5" providerId="ADAL" clId="{19E1B56B-1561-4A37-B502-5815A1E8CD61}" dt="2022-08-15T18:32:50.406" v="4004" actId="1076"/>
          <ac:spMkLst>
            <pc:docMk/>
            <pc:sldMk cId="3092162289" sldId="295"/>
            <ac:spMk id="59" creationId="{0E2081EE-9E88-423F-A041-64A868CE1189}"/>
          </ac:spMkLst>
        </pc:spChg>
        <pc:spChg chg="add mod">
          <ac:chgData name="Munishkin, Alexey A. (ARC-AFH)" userId="49667710-e55c-4ff3-a223-c3e4a6d4c7e5" providerId="ADAL" clId="{19E1B56B-1561-4A37-B502-5815A1E8CD61}" dt="2022-08-15T18:32:50.406" v="4004" actId="1076"/>
          <ac:spMkLst>
            <pc:docMk/>
            <pc:sldMk cId="3092162289" sldId="295"/>
            <ac:spMk id="61" creationId="{97736A60-DB6F-4B33-8D99-F463AA4B89A9}"/>
          </ac:spMkLst>
        </pc:spChg>
        <pc:spChg chg="add mod">
          <ac:chgData name="Munishkin, Alexey A. (ARC-AFH)" userId="49667710-e55c-4ff3-a223-c3e4a6d4c7e5" providerId="ADAL" clId="{19E1B56B-1561-4A37-B502-5815A1E8CD61}" dt="2022-08-15T18:32:50.406" v="4004" actId="1076"/>
          <ac:spMkLst>
            <pc:docMk/>
            <pc:sldMk cId="3092162289" sldId="295"/>
            <ac:spMk id="62" creationId="{65DAC3E9-A32C-48A3-9F5D-10A8FF1D849B}"/>
          </ac:spMkLst>
        </pc:spChg>
        <pc:spChg chg="add del mod">
          <ac:chgData name="Munishkin, Alexey A. (ARC-AFH)" userId="49667710-e55c-4ff3-a223-c3e4a6d4c7e5" providerId="ADAL" clId="{19E1B56B-1561-4A37-B502-5815A1E8CD61}" dt="2022-08-15T18:33:10.990" v="4010" actId="478"/>
          <ac:spMkLst>
            <pc:docMk/>
            <pc:sldMk cId="3092162289" sldId="295"/>
            <ac:spMk id="63" creationId="{99255B67-21F6-417B-B42C-21FDF79B1D3A}"/>
          </ac:spMkLst>
        </pc:spChg>
        <pc:spChg chg="add del mod">
          <ac:chgData name="Munishkin, Alexey A. (ARC-AFH)" userId="49667710-e55c-4ff3-a223-c3e4a6d4c7e5" providerId="ADAL" clId="{19E1B56B-1561-4A37-B502-5815A1E8CD61}" dt="2022-08-15T18:33:13.231" v="4011" actId="478"/>
          <ac:spMkLst>
            <pc:docMk/>
            <pc:sldMk cId="3092162289" sldId="295"/>
            <ac:spMk id="66" creationId="{2938CF11-0BE6-4C1D-BCEE-EBF72CFA06E0}"/>
          </ac:spMkLst>
        </pc:spChg>
        <pc:spChg chg="add del mod">
          <ac:chgData name="Munishkin, Alexey A. (ARC-AFH)" userId="49667710-e55c-4ff3-a223-c3e4a6d4c7e5" providerId="ADAL" clId="{19E1B56B-1561-4A37-B502-5815A1E8CD61}" dt="2022-08-15T18:32:54.571" v="4005" actId="478"/>
          <ac:spMkLst>
            <pc:docMk/>
            <pc:sldMk cId="3092162289" sldId="295"/>
            <ac:spMk id="67" creationId="{CC86BDCD-8DEC-4FAD-BD54-D03280FF4660}"/>
          </ac:spMkLst>
        </pc:spChg>
        <pc:spChg chg="add del mod">
          <ac:chgData name="Munishkin, Alexey A. (ARC-AFH)" userId="49667710-e55c-4ff3-a223-c3e4a6d4c7e5" providerId="ADAL" clId="{19E1B56B-1561-4A37-B502-5815A1E8CD61}" dt="2022-08-15T18:33:05.096" v="4008" actId="478"/>
          <ac:spMkLst>
            <pc:docMk/>
            <pc:sldMk cId="3092162289" sldId="295"/>
            <ac:spMk id="68" creationId="{E3808DA9-620C-46D6-B308-977B17408CAB}"/>
          </ac:spMkLst>
        </pc:spChg>
        <pc:spChg chg="add del mod">
          <ac:chgData name="Munishkin, Alexey A. (ARC-AFH)" userId="49667710-e55c-4ff3-a223-c3e4a6d4c7e5" providerId="ADAL" clId="{19E1B56B-1561-4A37-B502-5815A1E8CD61}" dt="2022-08-15T18:33:01.128" v="4007" actId="478"/>
          <ac:spMkLst>
            <pc:docMk/>
            <pc:sldMk cId="3092162289" sldId="295"/>
            <ac:spMk id="69" creationId="{F937C34C-B6A1-4F83-A07B-0CE542FBDCBC}"/>
          </ac:spMkLst>
        </pc:spChg>
        <pc:spChg chg="add del">
          <ac:chgData name="Munishkin, Alexey A. (ARC-AFH)" userId="49667710-e55c-4ff3-a223-c3e4a6d4c7e5" providerId="ADAL" clId="{19E1B56B-1561-4A37-B502-5815A1E8CD61}" dt="2022-08-15T18:32:26.634" v="4000" actId="478"/>
          <ac:spMkLst>
            <pc:docMk/>
            <pc:sldMk cId="3092162289" sldId="295"/>
            <ac:spMk id="70" creationId="{D99B4185-9661-48B7-8679-6F19E71FD15D}"/>
          </ac:spMkLst>
        </pc:spChg>
        <pc:spChg chg="add del">
          <ac:chgData name="Munishkin, Alexey A. (ARC-AFH)" userId="49667710-e55c-4ff3-a223-c3e4a6d4c7e5" providerId="ADAL" clId="{19E1B56B-1561-4A37-B502-5815A1E8CD61}" dt="2022-08-15T18:32:23.133" v="3998" actId="478"/>
          <ac:spMkLst>
            <pc:docMk/>
            <pc:sldMk cId="3092162289" sldId="295"/>
            <ac:spMk id="71" creationId="{A7392A6B-22C3-412A-93A9-31063695660E}"/>
          </ac:spMkLst>
        </pc:spChg>
        <pc:spChg chg="del">
          <ac:chgData name="Munishkin, Alexey A. (ARC-AFH)" userId="49667710-e55c-4ff3-a223-c3e4a6d4c7e5" providerId="ADAL" clId="{19E1B56B-1561-4A37-B502-5815A1E8CD61}" dt="2022-08-15T18:31:16.732" v="3978" actId="478"/>
          <ac:spMkLst>
            <pc:docMk/>
            <pc:sldMk cId="3092162289" sldId="295"/>
            <ac:spMk id="72" creationId="{C0C16D28-FF87-4A43-A1DE-21CF91FEF1CF}"/>
          </ac:spMkLst>
        </pc:spChg>
        <pc:spChg chg="add del mod">
          <ac:chgData name="Munishkin, Alexey A. (ARC-AFH)" userId="49667710-e55c-4ff3-a223-c3e4a6d4c7e5" providerId="ADAL" clId="{19E1B56B-1561-4A37-B502-5815A1E8CD61}" dt="2022-08-15T18:32:57.901" v="4006" actId="478"/>
          <ac:spMkLst>
            <pc:docMk/>
            <pc:sldMk cId="3092162289" sldId="295"/>
            <ac:spMk id="73" creationId="{0F00AD89-3775-4D1D-BB27-9213CEE4066B}"/>
          </ac:spMkLst>
        </pc:spChg>
        <pc:spChg chg="add mod">
          <ac:chgData name="Munishkin, Alexey A. (ARC-AFH)" userId="49667710-e55c-4ff3-a223-c3e4a6d4c7e5" providerId="ADAL" clId="{19E1B56B-1561-4A37-B502-5815A1E8CD61}" dt="2022-08-16T18:00:57.064" v="4131" actId="1076"/>
          <ac:spMkLst>
            <pc:docMk/>
            <pc:sldMk cId="3092162289" sldId="295"/>
            <ac:spMk id="74" creationId="{B29F2137-2474-4527-9D42-ACB5E480F616}"/>
          </ac:spMkLst>
        </pc:spChg>
        <pc:cxnChg chg="add mod">
          <ac:chgData name="Munishkin, Alexey A. (ARC-AFH)" userId="49667710-e55c-4ff3-a223-c3e4a6d4c7e5" providerId="ADAL" clId="{19E1B56B-1561-4A37-B502-5815A1E8CD61}" dt="2022-08-15T18:32:50.406" v="4004" actId="1076"/>
          <ac:cxnSpMkLst>
            <pc:docMk/>
            <pc:sldMk cId="3092162289" sldId="295"/>
            <ac:cxnSpMk id="34" creationId="{95773C1F-2ABD-4D5A-82FD-9AA92454A5F9}"/>
          </ac:cxnSpMkLst>
        </pc:cxnChg>
        <pc:cxnChg chg="add del">
          <ac:chgData name="Munishkin, Alexey A. (ARC-AFH)" userId="49667710-e55c-4ff3-a223-c3e4a6d4c7e5" providerId="ADAL" clId="{19E1B56B-1561-4A37-B502-5815A1E8CD61}" dt="2022-08-15T18:32:04.884" v="3995" actId="478"/>
          <ac:cxnSpMkLst>
            <pc:docMk/>
            <pc:sldMk cId="3092162289" sldId="295"/>
            <ac:cxnSpMk id="36" creationId="{78C9091F-D1B6-4302-99F2-C3399DA3C1F9}"/>
          </ac:cxnSpMkLst>
        </pc:cxnChg>
        <pc:cxnChg chg="add del">
          <ac:chgData name="Munishkin, Alexey A. (ARC-AFH)" userId="49667710-e55c-4ff3-a223-c3e4a6d4c7e5" providerId="ADAL" clId="{19E1B56B-1561-4A37-B502-5815A1E8CD61}" dt="2022-08-15T18:32:10.686" v="3996" actId="478"/>
          <ac:cxnSpMkLst>
            <pc:docMk/>
            <pc:sldMk cId="3092162289" sldId="295"/>
            <ac:cxnSpMk id="37" creationId="{21418479-D0F9-4D21-97D7-838E901486F4}"/>
          </ac:cxnSpMkLst>
        </pc:cxnChg>
        <pc:cxnChg chg="add del">
          <ac:chgData name="Munishkin, Alexey A. (ARC-AFH)" userId="49667710-e55c-4ff3-a223-c3e4a6d4c7e5" providerId="ADAL" clId="{19E1B56B-1561-4A37-B502-5815A1E8CD61}" dt="2022-08-15T18:31:49.347" v="3988" actId="478"/>
          <ac:cxnSpMkLst>
            <pc:docMk/>
            <pc:sldMk cId="3092162289" sldId="295"/>
            <ac:cxnSpMk id="40" creationId="{73C02625-6388-497D-9E34-29B171A83683}"/>
          </ac:cxnSpMkLst>
        </pc:cxnChg>
        <pc:cxnChg chg="add mod">
          <ac:chgData name="Munishkin, Alexey A. (ARC-AFH)" userId="49667710-e55c-4ff3-a223-c3e4a6d4c7e5" providerId="ADAL" clId="{19E1B56B-1561-4A37-B502-5815A1E8CD61}" dt="2022-08-15T18:32:50.406" v="4004" actId="1076"/>
          <ac:cxnSpMkLst>
            <pc:docMk/>
            <pc:sldMk cId="3092162289" sldId="295"/>
            <ac:cxnSpMk id="41" creationId="{2BB858A9-CF8C-4353-A356-C9BBAAF32C8F}"/>
          </ac:cxnSpMkLst>
        </pc:cxnChg>
        <pc:cxnChg chg="add mod">
          <ac:chgData name="Munishkin, Alexey A. (ARC-AFH)" userId="49667710-e55c-4ff3-a223-c3e4a6d4c7e5" providerId="ADAL" clId="{19E1B56B-1561-4A37-B502-5815A1E8CD61}" dt="2022-08-15T18:32:50.406" v="4004" actId="1076"/>
          <ac:cxnSpMkLst>
            <pc:docMk/>
            <pc:sldMk cId="3092162289" sldId="295"/>
            <ac:cxnSpMk id="42" creationId="{9D89FBDE-A655-4BBB-8B42-C60E6B813B36}"/>
          </ac:cxnSpMkLst>
        </pc:cxnChg>
        <pc:cxnChg chg="add del mod">
          <ac:chgData name="Munishkin, Alexey A. (ARC-AFH)" userId="49667710-e55c-4ff3-a223-c3e4a6d4c7e5" providerId="ADAL" clId="{19E1B56B-1561-4A37-B502-5815A1E8CD61}" dt="2022-08-15T18:32:30.703" v="4002" actId="478"/>
          <ac:cxnSpMkLst>
            <pc:docMk/>
            <pc:sldMk cId="3092162289" sldId="295"/>
            <ac:cxnSpMk id="56" creationId="{313D2564-2C47-4649-AC27-43A6FCFC9F18}"/>
          </ac:cxnSpMkLst>
        </pc:cxnChg>
        <pc:cxnChg chg="add del">
          <ac:chgData name="Munishkin, Alexey A. (ARC-AFH)" userId="49667710-e55c-4ff3-a223-c3e4a6d4c7e5" providerId="ADAL" clId="{19E1B56B-1561-4A37-B502-5815A1E8CD61}" dt="2022-08-15T18:32:13.365" v="3997" actId="478"/>
          <ac:cxnSpMkLst>
            <pc:docMk/>
            <pc:sldMk cId="3092162289" sldId="295"/>
            <ac:cxnSpMk id="57" creationId="{305D5695-1378-4C30-B8C0-57932DA16902}"/>
          </ac:cxnSpMkLst>
        </pc:cxnChg>
        <pc:cxnChg chg="add del mod">
          <ac:chgData name="Munishkin, Alexey A. (ARC-AFH)" userId="49667710-e55c-4ff3-a223-c3e4a6d4c7e5" providerId="ADAL" clId="{19E1B56B-1561-4A37-B502-5815A1E8CD61}" dt="2022-08-15T18:32:24.339" v="3999" actId="478"/>
          <ac:cxnSpMkLst>
            <pc:docMk/>
            <pc:sldMk cId="3092162289" sldId="295"/>
            <ac:cxnSpMk id="60" creationId="{BE5C3F38-9378-4BF3-A45A-7099EF335A05}"/>
          </ac:cxnSpMkLst>
        </pc:cxnChg>
        <pc:cxnChg chg="add del">
          <ac:chgData name="Munishkin, Alexey A. (ARC-AFH)" userId="49667710-e55c-4ff3-a223-c3e4a6d4c7e5" providerId="ADAL" clId="{19E1B56B-1561-4A37-B502-5815A1E8CD61}" dt="2022-08-15T18:32:28.426" v="4001" actId="478"/>
          <ac:cxnSpMkLst>
            <pc:docMk/>
            <pc:sldMk cId="3092162289" sldId="295"/>
            <ac:cxnSpMk id="64" creationId="{260A135A-5461-4815-9799-066C5B119567}"/>
          </ac:cxnSpMkLst>
        </pc:cxnChg>
        <pc:cxnChg chg="add del mod">
          <ac:chgData name="Munishkin, Alexey A. (ARC-AFH)" userId="49667710-e55c-4ff3-a223-c3e4a6d4c7e5" providerId="ADAL" clId="{19E1B56B-1561-4A37-B502-5815A1E8CD61}" dt="2022-08-15T18:33:08.793" v="4009" actId="478"/>
          <ac:cxnSpMkLst>
            <pc:docMk/>
            <pc:sldMk cId="3092162289" sldId="295"/>
            <ac:cxnSpMk id="65" creationId="{A9ED4C6B-BD9B-4F62-BB04-06511C8620AA}"/>
          </ac:cxnSpMkLst>
        </pc:cxnChg>
      </pc:sldChg>
      <pc:sldChg chg="addSp delSp modSp add mod">
        <pc:chgData name="Munishkin, Alexey A. (ARC-AFH)" userId="49667710-e55c-4ff3-a223-c3e4a6d4c7e5" providerId="ADAL" clId="{19E1B56B-1561-4A37-B502-5815A1E8CD61}" dt="2022-08-16T21:26:10.472" v="4439" actId="20577"/>
        <pc:sldMkLst>
          <pc:docMk/>
          <pc:sldMk cId="3199191740" sldId="296"/>
        </pc:sldMkLst>
        <pc:spChg chg="add mod">
          <ac:chgData name="Munishkin, Alexey A. (ARC-AFH)" userId="49667710-e55c-4ff3-a223-c3e4a6d4c7e5" providerId="ADAL" clId="{19E1B56B-1561-4A37-B502-5815A1E8CD61}" dt="2022-08-16T21:17:52.275" v="4247" actId="1076"/>
          <ac:spMkLst>
            <pc:docMk/>
            <pc:sldMk cId="3199191740" sldId="296"/>
            <ac:spMk id="6" creationId="{50AAD9D3-F3E8-4A47-91CB-F00F82380916}"/>
          </ac:spMkLst>
        </pc:spChg>
        <pc:spChg chg="del mod">
          <ac:chgData name="Munishkin, Alexey A. (ARC-AFH)" userId="49667710-e55c-4ff3-a223-c3e4a6d4c7e5" providerId="ADAL" clId="{19E1B56B-1561-4A37-B502-5815A1E8CD61}" dt="2022-08-16T21:17:26.519" v="4237" actId="478"/>
          <ac:spMkLst>
            <pc:docMk/>
            <pc:sldMk cId="3199191740" sldId="296"/>
            <ac:spMk id="21" creationId="{8B4E2077-C7CE-4199-A4CA-4BEBB4C37DFB}"/>
          </ac:spMkLst>
        </pc:spChg>
        <pc:spChg chg="del mod">
          <ac:chgData name="Munishkin, Alexey A. (ARC-AFH)" userId="49667710-e55c-4ff3-a223-c3e4a6d4c7e5" providerId="ADAL" clId="{19E1B56B-1561-4A37-B502-5815A1E8CD61}" dt="2022-08-16T21:17:28.636" v="4238" actId="478"/>
          <ac:spMkLst>
            <pc:docMk/>
            <pc:sldMk cId="3199191740" sldId="296"/>
            <ac:spMk id="22" creationId="{114530C5-E7FE-4D11-BCDB-E7DECF854FB3}"/>
          </ac:spMkLst>
        </pc:spChg>
        <pc:spChg chg="del mod">
          <ac:chgData name="Munishkin, Alexey A. (ARC-AFH)" userId="49667710-e55c-4ff3-a223-c3e4a6d4c7e5" providerId="ADAL" clId="{19E1B56B-1561-4A37-B502-5815A1E8CD61}" dt="2022-08-16T21:17:22.561" v="4235" actId="478"/>
          <ac:spMkLst>
            <pc:docMk/>
            <pc:sldMk cId="3199191740" sldId="296"/>
            <ac:spMk id="23" creationId="{1565555F-2BA6-49CA-8F1E-E93BDC1E8596}"/>
          </ac:spMkLst>
        </pc:spChg>
        <pc:spChg chg="del mod">
          <ac:chgData name="Munishkin, Alexey A. (ARC-AFH)" userId="49667710-e55c-4ff3-a223-c3e4a6d4c7e5" providerId="ADAL" clId="{19E1B56B-1561-4A37-B502-5815A1E8CD61}" dt="2022-08-16T21:17:24.695" v="4236" actId="478"/>
          <ac:spMkLst>
            <pc:docMk/>
            <pc:sldMk cId="3199191740" sldId="296"/>
            <ac:spMk id="24" creationId="{5A5E0B4F-4CF0-4122-97CB-8F1F0FBF0F40}"/>
          </ac:spMkLst>
        </pc:spChg>
        <pc:spChg chg="del">
          <ac:chgData name="Munishkin, Alexey A. (ARC-AFH)" userId="49667710-e55c-4ff3-a223-c3e4a6d4c7e5" providerId="ADAL" clId="{19E1B56B-1561-4A37-B502-5815A1E8CD61}" dt="2022-08-16T17:48:48.170" v="4013" actId="478"/>
          <ac:spMkLst>
            <pc:docMk/>
            <pc:sldMk cId="3199191740" sldId="296"/>
            <ac:spMk id="59" creationId="{55229E41-40F5-4771-8E28-521BF996FD6E}"/>
          </ac:spMkLst>
        </pc:spChg>
        <pc:spChg chg="del">
          <ac:chgData name="Munishkin, Alexey A. (ARC-AFH)" userId="49667710-e55c-4ff3-a223-c3e4a6d4c7e5" providerId="ADAL" clId="{19E1B56B-1561-4A37-B502-5815A1E8CD61}" dt="2022-08-16T21:17:35.925" v="4241" actId="478"/>
          <ac:spMkLst>
            <pc:docMk/>
            <pc:sldMk cId="3199191740" sldId="296"/>
            <ac:spMk id="60" creationId="{958933F8-0AAC-4272-8F0F-9CA07533664D}"/>
          </ac:spMkLst>
        </pc:spChg>
        <pc:spChg chg="del mod">
          <ac:chgData name="Munishkin, Alexey A. (ARC-AFH)" userId="49667710-e55c-4ff3-a223-c3e4a6d4c7e5" providerId="ADAL" clId="{19E1B56B-1561-4A37-B502-5815A1E8CD61}" dt="2022-08-16T21:17:42.894" v="4246" actId="478"/>
          <ac:spMkLst>
            <pc:docMk/>
            <pc:sldMk cId="3199191740" sldId="296"/>
            <ac:spMk id="62" creationId="{4F3B5481-9E48-4FB6-A882-6552883E60E3}"/>
          </ac:spMkLst>
        </pc:spChg>
        <pc:spChg chg="del mod">
          <ac:chgData name="Munishkin, Alexey A. (ARC-AFH)" userId="49667710-e55c-4ff3-a223-c3e4a6d4c7e5" providerId="ADAL" clId="{19E1B56B-1561-4A37-B502-5815A1E8CD61}" dt="2022-08-16T21:17:38.219" v="4243" actId="478"/>
          <ac:spMkLst>
            <pc:docMk/>
            <pc:sldMk cId="3199191740" sldId="296"/>
            <ac:spMk id="63" creationId="{F10E85C0-2B66-4952-B470-0C1C52005219}"/>
          </ac:spMkLst>
        </pc:spChg>
        <pc:spChg chg="del">
          <ac:chgData name="Munishkin, Alexey A. (ARC-AFH)" userId="49667710-e55c-4ff3-a223-c3e4a6d4c7e5" providerId="ADAL" clId="{19E1B56B-1561-4A37-B502-5815A1E8CD61}" dt="2022-08-16T21:17:40.278" v="4244" actId="478"/>
          <ac:spMkLst>
            <pc:docMk/>
            <pc:sldMk cId="3199191740" sldId="296"/>
            <ac:spMk id="64" creationId="{6DA92445-3351-4E62-AD11-CD815F5ABAD7}"/>
          </ac:spMkLst>
        </pc:spChg>
        <pc:spChg chg="del">
          <ac:chgData name="Munishkin, Alexey A. (ARC-AFH)" userId="49667710-e55c-4ff3-a223-c3e4a6d4c7e5" providerId="ADAL" clId="{19E1B56B-1561-4A37-B502-5815A1E8CD61}" dt="2022-08-16T21:17:33.644" v="4240" actId="478"/>
          <ac:spMkLst>
            <pc:docMk/>
            <pc:sldMk cId="3199191740" sldId="296"/>
            <ac:spMk id="65" creationId="{62FC7EFC-2108-4B9F-90CB-4739F74EB82F}"/>
          </ac:spMkLst>
        </pc:spChg>
        <pc:spChg chg="del">
          <ac:chgData name="Munishkin, Alexey A. (ARC-AFH)" userId="49667710-e55c-4ff3-a223-c3e4a6d4c7e5" providerId="ADAL" clId="{19E1B56B-1561-4A37-B502-5815A1E8CD61}" dt="2022-08-16T21:17:30.610" v="4239" actId="478"/>
          <ac:spMkLst>
            <pc:docMk/>
            <pc:sldMk cId="3199191740" sldId="296"/>
            <ac:spMk id="66" creationId="{3D9ED9A6-AD33-411F-A274-B6E82639C64B}"/>
          </ac:spMkLst>
        </pc:spChg>
        <pc:spChg chg="add del mod">
          <ac:chgData name="Munishkin, Alexey A. (ARC-AFH)" userId="49667710-e55c-4ff3-a223-c3e4a6d4c7e5" providerId="ADAL" clId="{19E1B56B-1561-4A37-B502-5815A1E8CD61}" dt="2022-08-16T21:25:23.925" v="4417" actId="478"/>
          <ac:spMkLst>
            <pc:docMk/>
            <pc:sldMk cId="3199191740" sldId="296"/>
            <ac:spMk id="79" creationId="{801CBB43-9EBB-4693-A703-AB1BDE775839}"/>
          </ac:spMkLst>
        </pc:spChg>
        <pc:spChg chg="add del mod">
          <ac:chgData name="Munishkin, Alexey A. (ARC-AFH)" userId="49667710-e55c-4ff3-a223-c3e4a6d4c7e5" providerId="ADAL" clId="{19E1B56B-1561-4A37-B502-5815A1E8CD61}" dt="2022-08-16T21:25:25.872" v="4419" actId="478"/>
          <ac:spMkLst>
            <pc:docMk/>
            <pc:sldMk cId="3199191740" sldId="296"/>
            <ac:spMk id="80" creationId="{225DB9D7-AA4E-435C-AEF8-849270178C78}"/>
          </ac:spMkLst>
        </pc:spChg>
        <pc:spChg chg="add del mod">
          <ac:chgData name="Munishkin, Alexey A. (ARC-AFH)" userId="49667710-e55c-4ff3-a223-c3e4a6d4c7e5" providerId="ADAL" clId="{19E1B56B-1561-4A37-B502-5815A1E8CD61}" dt="2022-08-16T21:25:28.012" v="4421" actId="478"/>
          <ac:spMkLst>
            <pc:docMk/>
            <pc:sldMk cId="3199191740" sldId="296"/>
            <ac:spMk id="81" creationId="{E0581B63-7D02-4907-A787-C73340983E17}"/>
          </ac:spMkLst>
        </pc:spChg>
        <pc:spChg chg="add del mod">
          <ac:chgData name="Munishkin, Alexey A. (ARC-AFH)" userId="49667710-e55c-4ff3-a223-c3e4a6d4c7e5" providerId="ADAL" clId="{19E1B56B-1561-4A37-B502-5815A1E8CD61}" dt="2022-08-16T21:25:30.056" v="4422" actId="478"/>
          <ac:spMkLst>
            <pc:docMk/>
            <pc:sldMk cId="3199191740" sldId="296"/>
            <ac:spMk id="82" creationId="{AF96FF35-0929-4C1F-9422-522226590B38}"/>
          </ac:spMkLst>
        </pc:spChg>
        <pc:spChg chg="add del mod">
          <ac:chgData name="Munishkin, Alexey A. (ARC-AFH)" userId="49667710-e55c-4ff3-a223-c3e4a6d4c7e5" providerId="ADAL" clId="{19E1B56B-1561-4A37-B502-5815A1E8CD61}" dt="2022-08-16T21:17:20.114" v="4233" actId="478"/>
          <ac:spMkLst>
            <pc:docMk/>
            <pc:sldMk cId="3199191740" sldId="296"/>
            <ac:spMk id="83" creationId="{1565CDEF-B3E7-4C84-9995-D871B537B704}"/>
          </ac:spMkLst>
        </pc:spChg>
        <pc:spChg chg="add del mod">
          <ac:chgData name="Munishkin, Alexey A. (ARC-AFH)" userId="49667710-e55c-4ff3-a223-c3e4a6d4c7e5" providerId="ADAL" clId="{19E1B56B-1561-4A37-B502-5815A1E8CD61}" dt="2022-08-16T21:17:17.699" v="4232" actId="478"/>
          <ac:spMkLst>
            <pc:docMk/>
            <pc:sldMk cId="3199191740" sldId="296"/>
            <ac:spMk id="84" creationId="{997AA99D-41B4-48F5-87A5-71A3A14A3C00}"/>
          </ac:spMkLst>
        </pc:spChg>
        <pc:spChg chg="add del mod">
          <ac:chgData name="Munishkin, Alexey A. (ARC-AFH)" userId="49667710-e55c-4ff3-a223-c3e4a6d4c7e5" providerId="ADAL" clId="{19E1B56B-1561-4A37-B502-5815A1E8CD61}" dt="2022-08-16T21:17:15.462" v="4231" actId="478"/>
          <ac:spMkLst>
            <pc:docMk/>
            <pc:sldMk cId="3199191740" sldId="296"/>
            <ac:spMk id="85" creationId="{79010DAA-BE70-4EA8-A909-A24ED5AE93F4}"/>
          </ac:spMkLst>
        </pc:spChg>
        <pc:spChg chg="add mod">
          <ac:chgData name="Munishkin, Alexey A. (ARC-AFH)" userId="49667710-e55c-4ff3-a223-c3e4a6d4c7e5" providerId="ADAL" clId="{19E1B56B-1561-4A37-B502-5815A1E8CD61}" dt="2022-08-16T21:18:00.019" v="4251" actId="20577"/>
          <ac:spMkLst>
            <pc:docMk/>
            <pc:sldMk cId="3199191740" sldId="296"/>
            <ac:spMk id="86" creationId="{23639B8B-FCA2-4104-A304-C5C33202A5EF}"/>
          </ac:spMkLst>
        </pc:spChg>
        <pc:spChg chg="add mod">
          <ac:chgData name="Munishkin, Alexey A. (ARC-AFH)" userId="49667710-e55c-4ff3-a223-c3e4a6d4c7e5" providerId="ADAL" clId="{19E1B56B-1561-4A37-B502-5815A1E8CD61}" dt="2022-08-16T21:18:09.729" v="4255" actId="20577"/>
          <ac:spMkLst>
            <pc:docMk/>
            <pc:sldMk cId="3199191740" sldId="296"/>
            <ac:spMk id="87" creationId="{C9A4C835-5E5C-4FC7-BB55-2DE110373CD5}"/>
          </ac:spMkLst>
        </pc:spChg>
        <pc:spChg chg="add mod">
          <ac:chgData name="Munishkin, Alexey A. (ARC-AFH)" userId="49667710-e55c-4ff3-a223-c3e4a6d4c7e5" providerId="ADAL" clId="{19E1B56B-1561-4A37-B502-5815A1E8CD61}" dt="2022-08-16T21:22:49.362" v="4354" actId="1076"/>
          <ac:spMkLst>
            <pc:docMk/>
            <pc:sldMk cId="3199191740" sldId="296"/>
            <ac:spMk id="88" creationId="{068134DC-FB46-4879-8016-B65CCB040194}"/>
          </ac:spMkLst>
        </pc:spChg>
        <pc:spChg chg="add del mod">
          <ac:chgData name="Munishkin, Alexey A. (ARC-AFH)" userId="49667710-e55c-4ff3-a223-c3e4a6d4c7e5" providerId="ADAL" clId="{19E1B56B-1561-4A37-B502-5815A1E8CD61}" dt="2022-08-16T21:19:10.246" v="4295" actId="478"/>
          <ac:spMkLst>
            <pc:docMk/>
            <pc:sldMk cId="3199191740" sldId="296"/>
            <ac:spMk id="89" creationId="{8512D8F9-003E-4776-BC24-0B617C53EB35}"/>
          </ac:spMkLst>
        </pc:spChg>
        <pc:spChg chg="add mod">
          <ac:chgData name="Munishkin, Alexey A. (ARC-AFH)" userId="49667710-e55c-4ff3-a223-c3e4a6d4c7e5" providerId="ADAL" clId="{19E1B56B-1561-4A37-B502-5815A1E8CD61}" dt="2022-08-16T21:19:23.057" v="4303" actId="20577"/>
          <ac:spMkLst>
            <pc:docMk/>
            <pc:sldMk cId="3199191740" sldId="296"/>
            <ac:spMk id="90" creationId="{2EAF68BD-E1D7-4A32-8292-0F75D295EB83}"/>
          </ac:spMkLst>
        </pc:spChg>
        <pc:spChg chg="add mod">
          <ac:chgData name="Munishkin, Alexey A. (ARC-AFH)" userId="49667710-e55c-4ff3-a223-c3e4a6d4c7e5" providerId="ADAL" clId="{19E1B56B-1561-4A37-B502-5815A1E8CD61}" dt="2022-08-16T21:19:52.278" v="4309" actId="20577"/>
          <ac:spMkLst>
            <pc:docMk/>
            <pc:sldMk cId="3199191740" sldId="296"/>
            <ac:spMk id="91" creationId="{09BFC1D1-426B-4F80-B5CE-619CD0FB5726}"/>
          </ac:spMkLst>
        </pc:spChg>
        <pc:spChg chg="add mod">
          <ac:chgData name="Munishkin, Alexey A. (ARC-AFH)" userId="49667710-e55c-4ff3-a223-c3e4a6d4c7e5" providerId="ADAL" clId="{19E1B56B-1561-4A37-B502-5815A1E8CD61}" dt="2022-08-16T21:20:14.819" v="4317" actId="20577"/>
          <ac:spMkLst>
            <pc:docMk/>
            <pc:sldMk cId="3199191740" sldId="296"/>
            <ac:spMk id="92" creationId="{F36305D4-DA49-4E6F-BB02-01B5BAC57EE7}"/>
          </ac:spMkLst>
        </pc:spChg>
        <pc:spChg chg="add mod">
          <ac:chgData name="Munishkin, Alexey A. (ARC-AFH)" userId="49667710-e55c-4ff3-a223-c3e4a6d4c7e5" providerId="ADAL" clId="{19E1B56B-1561-4A37-B502-5815A1E8CD61}" dt="2022-08-16T21:20:40.738" v="4323" actId="20577"/>
          <ac:spMkLst>
            <pc:docMk/>
            <pc:sldMk cId="3199191740" sldId="296"/>
            <ac:spMk id="93" creationId="{027E6925-9F58-49CF-8F96-F1D7465BB435}"/>
          </ac:spMkLst>
        </pc:spChg>
        <pc:spChg chg="add mod">
          <ac:chgData name="Munishkin, Alexey A. (ARC-AFH)" userId="49667710-e55c-4ff3-a223-c3e4a6d4c7e5" providerId="ADAL" clId="{19E1B56B-1561-4A37-B502-5815A1E8CD61}" dt="2022-08-16T21:21:04.369" v="4339" actId="20577"/>
          <ac:spMkLst>
            <pc:docMk/>
            <pc:sldMk cId="3199191740" sldId="296"/>
            <ac:spMk id="94" creationId="{76EE0CC7-3539-445D-A896-E6EB85584911}"/>
          </ac:spMkLst>
        </pc:spChg>
        <pc:spChg chg="add mod">
          <ac:chgData name="Munishkin, Alexey A. (ARC-AFH)" userId="49667710-e55c-4ff3-a223-c3e4a6d4c7e5" providerId="ADAL" clId="{19E1B56B-1561-4A37-B502-5815A1E8CD61}" dt="2022-08-16T21:22:01.390" v="4348" actId="20577"/>
          <ac:spMkLst>
            <pc:docMk/>
            <pc:sldMk cId="3199191740" sldId="296"/>
            <ac:spMk id="95" creationId="{7059F1CE-3BC5-4535-A58D-A5281CA98B43}"/>
          </ac:spMkLst>
        </pc:spChg>
        <pc:spChg chg="add mod">
          <ac:chgData name="Munishkin, Alexey A. (ARC-AFH)" userId="49667710-e55c-4ff3-a223-c3e4a6d4c7e5" providerId="ADAL" clId="{19E1B56B-1561-4A37-B502-5815A1E8CD61}" dt="2022-08-16T21:22:35.784" v="4353" actId="20577"/>
          <ac:spMkLst>
            <pc:docMk/>
            <pc:sldMk cId="3199191740" sldId="296"/>
            <ac:spMk id="96" creationId="{472D0467-050B-4669-B605-60C14C4C426B}"/>
          </ac:spMkLst>
        </pc:spChg>
        <pc:spChg chg="add mod">
          <ac:chgData name="Munishkin, Alexey A. (ARC-AFH)" userId="49667710-e55c-4ff3-a223-c3e4a6d4c7e5" providerId="ADAL" clId="{19E1B56B-1561-4A37-B502-5815A1E8CD61}" dt="2022-08-16T21:23:01.789" v="4362" actId="20577"/>
          <ac:spMkLst>
            <pc:docMk/>
            <pc:sldMk cId="3199191740" sldId="296"/>
            <ac:spMk id="97" creationId="{7B34C12E-2238-449A-B273-B4C2D428B1AB}"/>
          </ac:spMkLst>
        </pc:spChg>
        <pc:spChg chg="add mod">
          <ac:chgData name="Munishkin, Alexey A. (ARC-AFH)" userId="49667710-e55c-4ff3-a223-c3e4a6d4c7e5" providerId="ADAL" clId="{19E1B56B-1561-4A37-B502-5815A1E8CD61}" dt="2022-08-16T21:23:17.410" v="4368" actId="20577"/>
          <ac:spMkLst>
            <pc:docMk/>
            <pc:sldMk cId="3199191740" sldId="296"/>
            <ac:spMk id="98" creationId="{05DA579B-78B5-4734-A9A2-526732413E68}"/>
          </ac:spMkLst>
        </pc:spChg>
        <pc:spChg chg="add mod">
          <ac:chgData name="Munishkin, Alexey A. (ARC-AFH)" userId="49667710-e55c-4ff3-a223-c3e4a6d4c7e5" providerId="ADAL" clId="{19E1B56B-1561-4A37-B502-5815A1E8CD61}" dt="2022-08-16T21:23:40.738" v="4381" actId="20577"/>
          <ac:spMkLst>
            <pc:docMk/>
            <pc:sldMk cId="3199191740" sldId="296"/>
            <ac:spMk id="99" creationId="{28FC2C92-EB87-4499-92D0-D53D7ECC1232}"/>
          </ac:spMkLst>
        </pc:spChg>
        <pc:spChg chg="add mod">
          <ac:chgData name="Munishkin, Alexey A. (ARC-AFH)" userId="49667710-e55c-4ff3-a223-c3e4a6d4c7e5" providerId="ADAL" clId="{19E1B56B-1561-4A37-B502-5815A1E8CD61}" dt="2022-08-16T21:23:50.242" v="4385" actId="20577"/>
          <ac:spMkLst>
            <pc:docMk/>
            <pc:sldMk cId="3199191740" sldId="296"/>
            <ac:spMk id="100" creationId="{A1880AF7-61F9-4220-BE06-BE98E3B60BEF}"/>
          </ac:spMkLst>
        </pc:spChg>
        <pc:spChg chg="add mod">
          <ac:chgData name="Munishkin, Alexey A. (ARC-AFH)" userId="49667710-e55c-4ff3-a223-c3e4a6d4c7e5" providerId="ADAL" clId="{19E1B56B-1561-4A37-B502-5815A1E8CD61}" dt="2022-08-16T21:24:09.768" v="4392" actId="20577"/>
          <ac:spMkLst>
            <pc:docMk/>
            <pc:sldMk cId="3199191740" sldId="296"/>
            <ac:spMk id="101" creationId="{09D8F4DA-31CC-4743-8C90-457C84774416}"/>
          </ac:spMkLst>
        </pc:spChg>
        <pc:spChg chg="add mod">
          <ac:chgData name="Munishkin, Alexey A. (ARC-AFH)" userId="49667710-e55c-4ff3-a223-c3e4a6d4c7e5" providerId="ADAL" clId="{19E1B56B-1561-4A37-B502-5815A1E8CD61}" dt="2022-08-16T21:24:23.657" v="4396" actId="20577"/>
          <ac:spMkLst>
            <pc:docMk/>
            <pc:sldMk cId="3199191740" sldId="296"/>
            <ac:spMk id="102" creationId="{1BF6AE05-DE83-4302-920D-FAF875F9F9D3}"/>
          </ac:spMkLst>
        </pc:spChg>
        <pc:spChg chg="add mod">
          <ac:chgData name="Munishkin, Alexey A. (ARC-AFH)" userId="49667710-e55c-4ff3-a223-c3e4a6d4c7e5" providerId="ADAL" clId="{19E1B56B-1561-4A37-B502-5815A1E8CD61}" dt="2022-08-16T21:24:33.205" v="4400" actId="20577"/>
          <ac:spMkLst>
            <pc:docMk/>
            <pc:sldMk cId="3199191740" sldId="296"/>
            <ac:spMk id="103" creationId="{85719186-3A09-4BF7-959B-241566E5A979}"/>
          </ac:spMkLst>
        </pc:spChg>
        <pc:spChg chg="add mod">
          <ac:chgData name="Munishkin, Alexey A. (ARC-AFH)" userId="49667710-e55c-4ff3-a223-c3e4a6d4c7e5" providerId="ADAL" clId="{19E1B56B-1561-4A37-B502-5815A1E8CD61}" dt="2022-08-16T21:24:46.270" v="4405" actId="20577"/>
          <ac:spMkLst>
            <pc:docMk/>
            <pc:sldMk cId="3199191740" sldId="296"/>
            <ac:spMk id="104" creationId="{FA7A9288-91A1-4F55-8EFD-126E1FDDFD2F}"/>
          </ac:spMkLst>
        </pc:spChg>
        <pc:spChg chg="add del mod">
          <ac:chgData name="Munishkin, Alexey A. (ARC-AFH)" userId="49667710-e55c-4ff3-a223-c3e4a6d4c7e5" providerId="ADAL" clId="{19E1B56B-1561-4A37-B502-5815A1E8CD61}" dt="2022-08-16T21:24:49.902" v="4408" actId="478"/>
          <ac:spMkLst>
            <pc:docMk/>
            <pc:sldMk cId="3199191740" sldId="296"/>
            <ac:spMk id="105" creationId="{3090A4FB-0674-4303-8E0C-3B1BB740B123}"/>
          </ac:spMkLst>
        </pc:spChg>
        <pc:spChg chg="add mod">
          <ac:chgData name="Munishkin, Alexey A. (ARC-AFH)" userId="49667710-e55c-4ff3-a223-c3e4a6d4c7e5" providerId="ADAL" clId="{19E1B56B-1561-4A37-B502-5815A1E8CD61}" dt="2022-08-16T21:25:00.925" v="4412" actId="20577"/>
          <ac:spMkLst>
            <pc:docMk/>
            <pc:sldMk cId="3199191740" sldId="296"/>
            <ac:spMk id="106" creationId="{FBB07B5E-841E-462B-B81C-7F4B73212780}"/>
          </ac:spMkLst>
        </pc:spChg>
        <pc:spChg chg="add mod">
          <ac:chgData name="Munishkin, Alexey A. (ARC-AFH)" userId="49667710-e55c-4ff3-a223-c3e4a6d4c7e5" providerId="ADAL" clId="{19E1B56B-1561-4A37-B502-5815A1E8CD61}" dt="2022-08-16T21:25:12.007" v="4416" actId="20577"/>
          <ac:spMkLst>
            <pc:docMk/>
            <pc:sldMk cId="3199191740" sldId="296"/>
            <ac:spMk id="107" creationId="{7D1249D5-2CBF-460D-A64D-2B2BC4633ECC}"/>
          </ac:spMkLst>
        </pc:spChg>
        <pc:spChg chg="add mod">
          <ac:chgData name="Munishkin, Alexey A. (ARC-AFH)" userId="49667710-e55c-4ff3-a223-c3e4a6d4c7e5" providerId="ADAL" clId="{19E1B56B-1561-4A37-B502-5815A1E8CD61}" dt="2022-08-16T21:25:39.833" v="4427" actId="20577"/>
          <ac:spMkLst>
            <pc:docMk/>
            <pc:sldMk cId="3199191740" sldId="296"/>
            <ac:spMk id="108" creationId="{128BC8A3-DCB7-4721-BDAA-8CBE877EA491}"/>
          </ac:spMkLst>
        </pc:spChg>
        <pc:spChg chg="add mod">
          <ac:chgData name="Munishkin, Alexey A. (ARC-AFH)" userId="49667710-e55c-4ff3-a223-c3e4a6d4c7e5" providerId="ADAL" clId="{19E1B56B-1561-4A37-B502-5815A1E8CD61}" dt="2022-08-16T21:25:53.606" v="4431" actId="20577"/>
          <ac:spMkLst>
            <pc:docMk/>
            <pc:sldMk cId="3199191740" sldId="296"/>
            <ac:spMk id="109" creationId="{4946C42D-E690-43B4-B489-A8D163811433}"/>
          </ac:spMkLst>
        </pc:spChg>
        <pc:spChg chg="add mod">
          <ac:chgData name="Munishkin, Alexey A. (ARC-AFH)" userId="49667710-e55c-4ff3-a223-c3e4a6d4c7e5" providerId="ADAL" clId="{19E1B56B-1561-4A37-B502-5815A1E8CD61}" dt="2022-08-16T21:26:02.942" v="4435" actId="20577"/>
          <ac:spMkLst>
            <pc:docMk/>
            <pc:sldMk cId="3199191740" sldId="296"/>
            <ac:spMk id="110" creationId="{7008896E-12EE-4BD1-B740-219CEDC83B6A}"/>
          </ac:spMkLst>
        </pc:spChg>
        <pc:spChg chg="add mod">
          <ac:chgData name="Munishkin, Alexey A. (ARC-AFH)" userId="49667710-e55c-4ff3-a223-c3e4a6d4c7e5" providerId="ADAL" clId="{19E1B56B-1561-4A37-B502-5815A1E8CD61}" dt="2022-08-16T21:26:10.472" v="4439" actId="20577"/>
          <ac:spMkLst>
            <pc:docMk/>
            <pc:sldMk cId="3199191740" sldId="296"/>
            <ac:spMk id="111" creationId="{ED41FAD6-0190-43EF-BA57-7C44F172335E}"/>
          </ac:spMkLst>
        </pc:spChg>
      </pc:sldChg>
      <pc:sldChg chg="addSp modSp add mod">
        <pc:chgData name="Munishkin, Alexey A. (ARC-AFH)" userId="49667710-e55c-4ff3-a223-c3e4a6d4c7e5" providerId="ADAL" clId="{19E1B56B-1561-4A37-B502-5815A1E8CD61}" dt="2022-08-16T18:32:11.802" v="4212" actId="20577"/>
        <pc:sldMkLst>
          <pc:docMk/>
          <pc:sldMk cId="2508611605" sldId="297"/>
        </pc:sldMkLst>
        <pc:spChg chg="add mod">
          <ac:chgData name="Munishkin, Alexey A. (ARC-AFH)" userId="49667710-e55c-4ff3-a223-c3e4a6d4c7e5" providerId="ADAL" clId="{19E1B56B-1561-4A37-B502-5815A1E8CD61}" dt="2022-08-16T18:32:11.802" v="4212" actId="20577"/>
          <ac:spMkLst>
            <pc:docMk/>
            <pc:sldMk cId="2508611605" sldId="297"/>
            <ac:spMk id="2" creationId="{3C43D4E8-A7C6-45D2-9143-770EBA058925}"/>
          </ac:spMkLst>
        </pc:spChg>
        <pc:spChg chg="mod">
          <ac:chgData name="Munishkin, Alexey A. (ARC-AFH)" userId="49667710-e55c-4ff3-a223-c3e4a6d4c7e5" providerId="ADAL" clId="{19E1B56B-1561-4A37-B502-5815A1E8CD61}" dt="2022-08-16T18:28:50.914" v="4149" actId="1076"/>
          <ac:spMkLst>
            <pc:docMk/>
            <pc:sldMk cId="2508611605" sldId="297"/>
            <ac:spMk id="12" creationId="{D34FA612-FCBC-4ACE-BF94-90420FF9F0BB}"/>
          </ac:spMkLst>
        </pc:spChg>
        <pc:spChg chg="mod">
          <ac:chgData name="Munishkin, Alexey A. (ARC-AFH)" userId="49667710-e55c-4ff3-a223-c3e4a6d4c7e5" providerId="ADAL" clId="{19E1B56B-1561-4A37-B502-5815A1E8CD61}" dt="2022-08-16T18:29:02.952" v="4164" actId="1076"/>
          <ac:spMkLst>
            <pc:docMk/>
            <pc:sldMk cId="2508611605" sldId="297"/>
            <ac:spMk id="13" creationId="{BDF23922-7A20-4693-90B2-C6E1AB2041FC}"/>
          </ac:spMkLst>
        </pc:spChg>
        <pc:spChg chg="mod">
          <ac:chgData name="Munishkin, Alexey A. (ARC-AFH)" userId="49667710-e55c-4ff3-a223-c3e4a6d4c7e5" providerId="ADAL" clId="{19E1B56B-1561-4A37-B502-5815A1E8CD61}" dt="2022-08-16T18:29:14.768" v="4180" actId="14100"/>
          <ac:spMkLst>
            <pc:docMk/>
            <pc:sldMk cId="2508611605" sldId="297"/>
            <ac:spMk id="46" creationId="{9CAFB2D0-9018-40F8-9F94-5A88842939C2}"/>
          </ac:spMkLst>
        </pc:spChg>
        <pc:spChg chg="mod">
          <ac:chgData name="Munishkin, Alexey A. (ARC-AFH)" userId="49667710-e55c-4ff3-a223-c3e4a6d4c7e5" providerId="ADAL" clId="{19E1B56B-1561-4A37-B502-5815A1E8CD61}" dt="2022-08-16T18:29:28.514" v="4183" actId="1076"/>
          <ac:spMkLst>
            <pc:docMk/>
            <pc:sldMk cId="2508611605" sldId="297"/>
            <ac:spMk id="47" creationId="{CD5C5AEA-D17F-45C0-95F7-F79D86F17EF3}"/>
          </ac:spMkLst>
        </pc:spChg>
        <pc:spChg chg="add mod">
          <ac:chgData name="Munishkin, Alexey A. (ARC-AFH)" userId="49667710-e55c-4ff3-a223-c3e4a6d4c7e5" providerId="ADAL" clId="{19E1B56B-1561-4A37-B502-5815A1E8CD61}" dt="2022-08-16T18:30:42.159" v="4189" actId="6549"/>
          <ac:spMkLst>
            <pc:docMk/>
            <pc:sldMk cId="2508611605" sldId="297"/>
            <ac:spMk id="56" creationId="{D92E89C7-D3C5-4205-B9A4-9A4509828962}"/>
          </ac:spMkLst>
        </pc:spChg>
        <pc:spChg chg="add mod">
          <ac:chgData name="Munishkin, Alexey A. (ARC-AFH)" userId="49667710-e55c-4ff3-a223-c3e4a6d4c7e5" providerId="ADAL" clId="{19E1B56B-1561-4A37-B502-5815A1E8CD61}" dt="2022-08-16T18:32:09.053" v="4210" actId="1076"/>
          <ac:spMkLst>
            <pc:docMk/>
            <pc:sldMk cId="2508611605" sldId="297"/>
            <ac:spMk id="57" creationId="{7B42A1EE-0252-4CE6-B7E7-DAE8CC945919}"/>
          </ac:spMkLst>
        </pc:spChg>
      </pc:sldChg>
    </pc:docChg>
  </pc:docChgLst>
  <pc:docChgLst>
    <pc:chgData name="Alexey" userId="49667710-e55c-4ff3-a223-c3e4a6d4c7e5" providerId="ADAL" clId="{19E1B56B-1561-4A37-B502-5815A1E8CD61}"/>
    <pc:docChg chg="addSld modSld sldOrd">
      <pc:chgData name="Alexey" userId="49667710-e55c-4ff3-a223-c3e4a6d4c7e5" providerId="ADAL" clId="{19E1B56B-1561-4A37-B502-5815A1E8CD61}" dt="2022-08-04T21:25:51.409" v="125"/>
      <pc:docMkLst>
        <pc:docMk/>
      </pc:docMkLst>
      <pc:sldChg chg="addSp modSp">
        <pc:chgData name="Alexey" userId="49667710-e55c-4ff3-a223-c3e4a6d4c7e5" providerId="ADAL" clId="{19E1B56B-1561-4A37-B502-5815A1E8CD61}" dt="2022-08-04T20:33:32.988" v="16" actId="767"/>
        <pc:sldMkLst>
          <pc:docMk/>
          <pc:sldMk cId="2847924613" sldId="256"/>
        </pc:sldMkLst>
        <pc:spChg chg="add mod">
          <ac:chgData name="Alexey" userId="49667710-e55c-4ff3-a223-c3e4a6d4c7e5" providerId="ADAL" clId="{19E1B56B-1561-4A37-B502-5815A1E8CD61}" dt="2022-08-04T20:33:32.988" v="16" actId="767"/>
          <ac:spMkLst>
            <pc:docMk/>
            <pc:sldMk cId="2847924613" sldId="256"/>
            <ac:spMk id="5" creationId="{63C5D06F-00F0-4FE1-9A49-DFE97BB1B6C7}"/>
          </ac:spMkLst>
        </pc:spChg>
        <pc:picChg chg="add">
          <ac:chgData name="Alexey" userId="49667710-e55c-4ff3-a223-c3e4a6d4c7e5" providerId="ADAL" clId="{19E1B56B-1561-4A37-B502-5815A1E8CD61}" dt="2022-08-04T19:10:39.687" v="2"/>
          <ac:picMkLst>
            <pc:docMk/>
            <pc:sldMk cId="2847924613" sldId="256"/>
            <ac:picMk id="4" creationId="{558575DB-DDB1-481F-8155-33197D6FA742}"/>
          </ac:picMkLst>
        </pc:picChg>
      </pc:sldChg>
      <pc:sldChg chg="add ord">
        <pc:chgData name="Alexey" userId="49667710-e55c-4ff3-a223-c3e4a6d4c7e5" providerId="ADAL" clId="{19E1B56B-1561-4A37-B502-5815A1E8CD61}" dt="2022-08-04T18:58:20.412" v="1"/>
        <pc:sldMkLst>
          <pc:docMk/>
          <pc:sldMk cId="1020256022" sldId="285"/>
        </pc:sldMkLst>
      </pc:sldChg>
      <pc:sldChg chg="addSp modSp">
        <pc:chgData name="Alexey" userId="49667710-e55c-4ff3-a223-c3e4a6d4c7e5" providerId="ADAL" clId="{19E1B56B-1561-4A37-B502-5815A1E8CD61}" dt="2022-08-04T21:25:51.409" v="125"/>
        <pc:sldMkLst>
          <pc:docMk/>
          <pc:sldMk cId="2303401357" sldId="286"/>
        </pc:sldMkLst>
        <pc:spChg chg="add mod">
          <ac:chgData name="Alexey" userId="49667710-e55c-4ff3-a223-c3e4a6d4c7e5" providerId="ADAL" clId="{19E1B56B-1561-4A37-B502-5815A1E8CD61}" dt="2022-08-04T20:23:16.706" v="11"/>
          <ac:spMkLst>
            <pc:docMk/>
            <pc:sldMk cId="2303401357" sldId="286"/>
            <ac:spMk id="21" creationId="{411ADA7E-DF8F-4C4C-98F7-37D8ECB02AD5}"/>
          </ac:spMkLst>
        </pc:spChg>
        <pc:spChg chg="add mod">
          <ac:chgData name="Alexey" userId="49667710-e55c-4ff3-a223-c3e4a6d4c7e5" providerId="ADAL" clId="{19E1B56B-1561-4A37-B502-5815A1E8CD61}" dt="2022-08-04T20:23:34.747" v="12"/>
          <ac:spMkLst>
            <pc:docMk/>
            <pc:sldMk cId="2303401357" sldId="286"/>
            <ac:spMk id="22" creationId="{F8FECADA-A256-472F-8D32-5A146BDF6D79}"/>
          </ac:spMkLst>
        </pc:spChg>
        <pc:spChg chg="add mod">
          <ac:chgData name="Alexey" userId="49667710-e55c-4ff3-a223-c3e4a6d4c7e5" providerId="ADAL" clId="{19E1B56B-1561-4A37-B502-5815A1E8CD61}" dt="2022-08-04T20:24:04.079" v="13" actId="571"/>
          <ac:spMkLst>
            <pc:docMk/>
            <pc:sldMk cId="2303401357" sldId="286"/>
            <ac:spMk id="24" creationId="{E3CEEB75-5316-4702-A629-276B93DD9C81}"/>
          </ac:spMkLst>
        </pc:spChg>
        <pc:spChg chg="add mod">
          <ac:chgData name="Alexey" userId="49667710-e55c-4ff3-a223-c3e4a6d4c7e5" providerId="ADAL" clId="{19E1B56B-1561-4A37-B502-5815A1E8CD61}" dt="2022-08-04T20:24:32.092" v="14" actId="571"/>
          <ac:spMkLst>
            <pc:docMk/>
            <pc:sldMk cId="2303401357" sldId="286"/>
            <ac:spMk id="26" creationId="{67D6D304-3EBE-4609-A50B-750D51E3C606}"/>
          </ac:spMkLst>
        </pc:spChg>
        <pc:spChg chg="add mod">
          <ac:chgData name="Alexey" userId="49667710-e55c-4ff3-a223-c3e4a6d4c7e5" providerId="ADAL" clId="{19E1B56B-1561-4A37-B502-5815A1E8CD61}" dt="2022-08-04T20:31:32.594" v="15" actId="767"/>
          <ac:spMkLst>
            <pc:docMk/>
            <pc:sldMk cId="2303401357" sldId="286"/>
            <ac:spMk id="47" creationId="{1744FDBE-9D7A-4E4B-A005-52468D07B95A}"/>
          </ac:spMkLst>
        </pc:spChg>
        <pc:spChg chg="add mod">
          <ac:chgData name="Alexey" userId="49667710-e55c-4ff3-a223-c3e4a6d4c7e5" providerId="ADAL" clId="{19E1B56B-1561-4A37-B502-5815A1E8CD61}" dt="2022-08-04T21:17:55.726" v="118" actId="20577"/>
          <ac:spMkLst>
            <pc:docMk/>
            <pc:sldMk cId="2303401357" sldId="286"/>
            <ac:spMk id="48" creationId="{C1EE2385-38FE-4ED1-AC73-8698E782D7DB}"/>
          </ac:spMkLst>
        </pc:spChg>
        <pc:spChg chg="add mod">
          <ac:chgData name="Alexey" userId="49667710-e55c-4ff3-a223-c3e4a6d4c7e5" providerId="ADAL" clId="{19E1B56B-1561-4A37-B502-5815A1E8CD61}" dt="2022-08-04T21:18:40.560" v="119"/>
          <ac:spMkLst>
            <pc:docMk/>
            <pc:sldMk cId="2303401357" sldId="286"/>
            <ac:spMk id="49" creationId="{FFF885DE-95BB-4D4E-9A6C-E9F5065D5DC7}"/>
          </ac:spMkLst>
        </pc:spChg>
        <pc:spChg chg="add mod">
          <ac:chgData name="Alexey" userId="49667710-e55c-4ff3-a223-c3e4a6d4c7e5" providerId="ADAL" clId="{19E1B56B-1561-4A37-B502-5815A1E8CD61}" dt="2022-08-04T21:18:55.609" v="120"/>
          <ac:spMkLst>
            <pc:docMk/>
            <pc:sldMk cId="2303401357" sldId="286"/>
            <ac:spMk id="50" creationId="{42B14510-88CE-464C-9D7C-AB5834E17655}"/>
          </ac:spMkLst>
        </pc:spChg>
        <pc:spChg chg="add mod">
          <ac:chgData name="Alexey" userId="49667710-e55c-4ff3-a223-c3e4a6d4c7e5" providerId="ADAL" clId="{19E1B56B-1561-4A37-B502-5815A1E8CD61}" dt="2022-08-04T21:19:21.970" v="121"/>
          <ac:spMkLst>
            <pc:docMk/>
            <pc:sldMk cId="2303401357" sldId="286"/>
            <ac:spMk id="51" creationId="{8DB7A883-0F75-4A12-8A33-6AC85C7EF0B9}"/>
          </ac:spMkLst>
        </pc:spChg>
        <pc:spChg chg="add mod">
          <ac:chgData name="Alexey" userId="49667710-e55c-4ff3-a223-c3e4a6d4c7e5" providerId="ADAL" clId="{19E1B56B-1561-4A37-B502-5815A1E8CD61}" dt="2022-08-04T21:20:21.216" v="122"/>
          <ac:spMkLst>
            <pc:docMk/>
            <pc:sldMk cId="2303401357" sldId="286"/>
            <ac:spMk id="52" creationId="{0C9BFF5D-C6D3-4051-BD7F-5AE11DA804F8}"/>
          </ac:spMkLst>
        </pc:spChg>
        <pc:spChg chg="add mod">
          <ac:chgData name="Alexey" userId="49667710-e55c-4ff3-a223-c3e4a6d4c7e5" providerId="ADAL" clId="{19E1B56B-1561-4A37-B502-5815A1E8CD61}" dt="2022-08-04T21:21:01.056" v="123"/>
          <ac:spMkLst>
            <pc:docMk/>
            <pc:sldMk cId="2303401357" sldId="286"/>
            <ac:spMk id="53" creationId="{30EAEF3B-7AD3-4767-887D-DC843593C88D}"/>
          </ac:spMkLst>
        </pc:spChg>
        <pc:spChg chg="add mod">
          <ac:chgData name="Alexey" userId="49667710-e55c-4ff3-a223-c3e4a6d4c7e5" providerId="ADAL" clId="{19E1B56B-1561-4A37-B502-5815A1E8CD61}" dt="2022-08-04T21:21:01.056" v="123"/>
          <ac:spMkLst>
            <pc:docMk/>
            <pc:sldMk cId="2303401357" sldId="286"/>
            <ac:spMk id="54" creationId="{6C90E64D-A687-4F78-A8DF-B5CC71C9A2E7}"/>
          </ac:spMkLst>
        </pc:spChg>
        <pc:spChg chg="add mod">
          <ac:chgData name="Alexey" userId="49667710-e55c-4ff3-a223-c3e4a6d4c7e5" providerId="ADAL" clId="{19E1B56B-1561-4A37-B502-5815A1E8CD61}" dt="2022-08-04T21:24:44.160" v="124"/>
          <ac:spMkLst>
            <pc:docMk/>
            <pc:sldMk cId="2303401357" sldId="286"/>
            <ac:spMk id="55" creationId="{670827F3-CCD9-49B7-90A7-989B107DFAFD}"/>
          </ac:spMkLst>
        </pc:spChg>
        <pc:spChg chg="add mod">
          <ac:chgData name="Alexey" userId="49667710-e55c-4ff3-a223-c3e4a6d4c7e5" providerId="ADAL" clId="{19E1B56B-1561-4A37-B502-5815A1E8CD61}" dt="2022-08-04T21:24:44.160" v="124"/>
          <ac:spMkLst>
            <pc:docMk/>
            <pc:sldMk cId="2303401357" sldId="286"/>
            <ac:spMk id="56" creationId="{DD37C9D3-5AFA-40EA-AD60-6AF9E7656888}"/>
          </ac:spMkLst>
        </pc:spChg>
        <pc:cxnChg chg="add mod">
          <ac:chgData name="Alexey" userId="49667710-e55c-4ff3-a223-c3e4a6d4c7e5" providerId="ADAL" clId="{19E1B56B-1561-4A37-B502-5815A1E8CD61}" dt="2022-08-04T20:19:51.037" v="3"/>
          <ac:cxnSpMkLst>
            <pc:docMk/>
            <pc:sldMk cId="2303401357" sldId="286"/>
            <ac:cxnSpMk id="4" creationId="{33117047-1668-45A0-8F59-0559E3358C7D}"/>
          </ac:cxnSpMkLst>
        </pc:cxnChg>
        <pc:cxnChg chg="add mod">
          <ac:chgData name="Alexey" userId="49667710-e55c-4ff3-a223-c3e4a6d4c7e5" providerId="ADAL" clId="{19E1B56B-1561-4A37-B502-5815A1E8CD61}" dt="2022-08-04T20:20:17.124" v="4"/>
          <ac:cxnSpMkLst>
            <pc:docMk/>
            <pc:sldMk cId="2303401357" sldId="286"/>
            <ac:cxnSpMk id="7" creationId="{83A94CC1-A842-41A0-BE83-34433B2EA425}"/>
          </ac:cxnSpMkLst>
        </pc:cxnChg>
        <pc:cxnChg chg="add mod">
          <ac:chgData name="Alexey" userId="49667710-e55c-4ff3-a223-c3e4a6d4c7e5" providerId="ADAL" clId="{19E1B56B-1561-4A37-B502-5815A1E8CD61}" dt="2022-08-04T20:20:29.809" v="5"/>
          <ac:cxnSpMkLst>
            <pc:docMk/>
            <pc:sldMk cId="2303401357" sldId="286"/>
            <ac:cxnSpMk id="8" creationId="{D1906129-F859-408D-9551-2B4B4D51B691}"/>
          </ac:cxnSpMkLst>
        </pc:cxnChg>
        <pc:cxnChg chg="add mod">
          <ac:chgData name="Alexey" userId="49667710-e55c-4ff3-a223-c3e4a6d4c7e5" providerId="ADAL" clId="{19E1B56B-1561-4A37-B502-5815A1E8CD61}" dt="2022-08-04T20:20:40.856" v="6"/>
          <ac:cxnSpMkLst>
            <pc:docMk/>
            <pc:sldMk cId="2303401357" sldId="286"/>
            <ac:cxnSpMk id="9" creationId="{1FEFC415-6A92-46E9-A1F1-753F8AED9517}"/>
          </ac:cxnSpMkLst>
        </pc:cxnChg>
        <pc:cxnChg chg="add mod">
          <ac:chgData name="Alexey" userId="49667710-e55c-4ff3-a223-c3e4a6d4c7e5" providerId="ADAL" clId="{19E1B56B-1561-4A37-B502-5815A1E8CD61}" dt="2022-08-04T20:20:53.869" v="7"/>
          <ac:cxnSpMkLst>
            <pc:docMk/>
            <pc:sldMk cId="2303401357" sldId="286"/>
            <ac:cxnSpMk id="10" creationId="{1E495AF2-D065-4B0F-B7B8-1EE7EFBD178D}"/>
          </ac:cxnSpMkLst>
        </pc:cxnChg>
        <pc:cxnChg chg="add mod">
          <ac:chgData name="Alexey" userId="49667710-e55c-4ff3-a223-c3e4a6d4c7e5" providerId="ADAL" clId="{19E1B56B-1561-4A37-B502-5815A1E8CD61}" dt="2022-08-04T20:20:53.869" v="7"/>
          <ac:cxnSpMkLst>
            <pc:docMk/>
            <pc:sldMk cId="2303401357" sldId="286"/>
            <ac:cxnSpMk id="11" creationId="{6F2020C7-08A0-4093-8724-8FE15098711E}"/>
          </ac:cxnSpMkLst>
        </pc:cxnChg>
        <pc:cxnChg chg="add mod">
          <ac:chgData name="Alexey" userId="49667710-e55c-4ff3-a223-c3e4a6d4c7e5" providerId="ADAL" clId="{19E1B56B-1561-4A37-B502-5815A1E8CD61}" dt="2022-08-04T20:21:17.508" v="8"/>
          <ac:cxnSpMkLst>
            <pc:docMk/>
            <pc:sldMk cId="2303401357" sldId="286"/>
            <ac:cxnSpMk id="12" creationId="{8D64B3F7-0DC6-4C43-ABC7-5043325AE541}"/>
          </ac:cxnSpMkLst>
        </pc:cxnChg>
        <pc:cxnChg chg="add mod">
          <ac:chgData name="Alexey" userId="49667710-e55c-4ff3-a223-c3e4a6d4c7e5" providerId="ADAL" clId="{19E1B56B-1561-4A37-B502-5815A1E8CD61}" dt="2022-08-04T20:21:17.508" v="8"/>
          <ac:cxnSpMkLst>
            <pc:docMk/>
            <pc:sldMk cId="2303401357" sldId="286"/>
            <ac:cxnSpMk id="13" creationId="{D0968882-EFCD-4C94-9C35-37FC243435F9}"/>
          </ac:cxnSpMkLst>
        </pc:cxnChg>
        <pc:cxnChg chg="add mod">
          <ac:chgData name="Alexey" userId="49667710-e55c-4ff3-a223-c3e4a6d4c7e5" providerId="ADAL" clId="{19E1B56B-1561-4A37-B502-5815A1E8CD61}" dt="2022-08-04T20:21:17.508" v="8"/>
          <ac:cxnSpMkLst>
            <pc:docMk/>
            <pc:sldMk cId="2303401357" sldId="286"/>
            <ac:cxnSpMk id="14" creationId="{E6C5959F-F06A-40FB-AA12-46300C053990}"/>
          </ac:cxnSpMkLst>
        </pc:cxnChg>
        <pc:cxnChg chg="add mod">
          <ac:chgData name="Alexey" userId="49667710-e55c-4ff3-a223-c3e4a6d4c7e5" providerId="ADAL" clId="{19E1B56B-1561-4A37-B502-5815A1E8CD61}" dt="2022-08-04T20:21:17.508" v="8"/>
          <ac:cxnSpMkLst>
            <pc:docMk/>
            <pc:sldMk cId="2303401357" sldId="286"/>
            <ac:cxnSpMk id="15" creationId="{B2B578E9-BA35-46DC-A2E6-DB80A4AFDE72}"/>
          </ac:cxnSpMkLst>
        </pc:cxnChg>
        <pc:cxnChg chg="add mod">
          <ac:chgData name="Alexey" userId="49667710-e55c-4ff3-a223-c3e4a6d4c7e5" providerId="ADAL" clId="{19E1B56B-1561-4A37-B502-5815A1E8CD61}" dt="2022-08-04T20:21:34.864" v="9"/>
          <ac:cxnSpMkLst>
            <pc:docMk/>
            <pc:sldMk cId="2303401357" sldId="286"/>
            <ac:cxnSpMk id="16" creationId="{35A7C921-BD3D-4D30-B90D-2980AD65BC79}"/>
          </ac:cxnSpMkLst>
        </pc:cxnChg>
        <pc:cxnChg chg="add mod">
          <ac:chgData name="Alexey" userId="49667710-e55c-4ff3-a223-c3e4a6d4c7e5" providerId="ADAL" clId="{19E1B56B-1561-4A37-B502-5815A1E8CD61}" dt="2022-08-04T20:21:34.864" v="9"/>
          <ac:cxnSpMkLst>
            <pc:docMk/>
            <pc:sldMk cId="2303401357" sldId="286"/>
            <ac:cxnSpMk id="17" creationId="{98D699D0-7C4F-4808-AA8D-0039EEEAA51A}"/>
          </ac:cxnSpMkLst>
        </pc:cxnChg>
        <pc:cxnChg chg="add mod">
          <ac:chgData name="Alexey" userId="49667710-e55c-4ff3-a223-c3e4a6d4c7e5" providerId="ADAL" clId="{19E1B56B-1561-4A37-B502-5815A1E8CD61}" dt="2022-08-04T20:21:34.864" v="9"/>
          <ac:cxnSpMkLst>
            <pc:docMk/>
            <pc:sldMk cId="2303401357" sldId="286"/>
            <ac:cxnSpMk id="18" creationId="{81AB83CA-E34D-4E7D-B895-60E1F7E70884}"/>
          </ac:cxnSpMkLst>
        </pc:cxnChg>
        <pc:cxnChg chg="add mod">
          <ac:chgData name="Alexey" userId="49667710-e55c-4ff3-a223-c3e4a6d4c7e5" providerId="ADAL" clId="{19E1B56B-1561-4A37-B502-5815A1E8CD61}" dt="2022-08-04T20:21:34.864" v="9"/>
          <ac:cxnSpMkLst>
            <pc:docMk/>
            <pc:sldMk cId="2303401357" sldId="286"/>
            <ac:cxnSpMk id="19" creationId="{83622F75-45F2-49EA-B075-6EF4B9C44C69}"/>
          </ac:cxnSpMkLst>
        </pc:cxnChg>
        <pc:cxnChg chg="add mod">
          <ac:chgData name="Alexey" userId="49667710-e55c-4ff3-a223-c3e4a6d4c7e5" providerId="ADAL" clId="{19E1B56B-1561-4A37-B502-5815A1E8CD61}" dt="2022-08-04T20:22:18.140" v="10"/>
          <ac:cxnSpMkLst>
            <pc:docMk/>
            <pc:sldMk cId="2303401357" sldId="286"/>
            <ac:cxnSpMk id="20" creationId="{EBDDDBAE-7874-48D5-8A71-E465E5E81B11}"/>
          </ac:cxnSpMkLst>
        </pc:cxnChg>
        <pc:cxnChg chg="add mod">
          <ac:chgData name="Alexey" userId="49667710-e55c-4ff3-a223-c3e4a6d4c7e5" providerId="ADAL" clId="{19E1B56B-1561-4A37-B502-5815A1E8CD61}" dt="2022-08-04T20:24:04.079" v="13" actId="571"/>
          <ac:cxnSpMkLst>
            <pc:docMk/>
            <pc:sldMk cId="2303401357" sldId="286"/>
            <ac:cxnSpMk id="23" creationId="{4CCE1640-C95B-4D3E-B380-A8BBE5055949}"/>
          </ac:cxnSpMkLst>
        </pc:cxnChg>
        <pc:cxnChg chg="add mod">
          <ac:chgData name="Alexey" userId="49667710-e55c-4ff3-a223-c3e4a6d4c7e5" providerId="ADAL" clId="{19E1B56B-1561-4A37-B502-5815A1E8CD61}" dt="2022-08-04T20:24:32.092" v="14" actId="571"/>
          <ac:cxnSpMkLst>
            <pc:docMk/>
            <pc:sldMk cId="2303401357" sldId="286"/>
            <ac:cxnSpMk id="25" creationId="{5B70902C-A5A1-4E13-AC0C-E0637D02F589}"/>
          </ac:cxnSpMkLst>
        </pc:cxnChg>
        <pc:cxnChg chg="add mod">
          <ac:chgData name="Alexey" userId="49667710-e55c-4ff3-a223-c3e4a6d4c7e5" providerId="ADAL" clId="{19E1B56B-1561-4A37-B502-5815A1E8CD61}" dt="2022-08-04T21:25:51.409" v="125"/>
          <ac:cxnSpMkLst>
            <pc:docMk/>
            <pc:sldMk cId="2303401357" sldId="286"/>
            <ac:cxnSpMk id="57" creationId="{B79CAFC3-1536-4EB0-A320-4B9B03F11EA2}"/>
          </ac:cxnSpMkLst>
        </pc:cxnChg>
      </pc:sldChg>
    </pc:docChg>
  </pc:docChgLst>
  <pc:docChgLst>
    <pc:chgData name="Munishkin, Alexey A. (ARC-AFH)" userId="49667710-e55c-4ff3-a223-c3e4a6d4c7e5" providerId="ADAL" clId="{38818EDA-9651-0C46-8D33-9C14CFEC9BAB}"/>
    <pc:docChg chg="undo custSel addSld delSld modSld sldOrd">
      <pc:chgData name="Munishkin, Alexey A. (ARC-AFH)" userId="49667710-e55c-4ff3-a223-c3e4a6d4c7e5" providerId="ADAL" clId="{38818EDA-9651-0C46-8D33-9C14CFEC9BAB}" dt="2023-04-12T21:41:21.696" v="633" actId="164"/>
      <pc:docMkLst>
        <pc:docMk/>
      </pc:docMkLst>
      <pc:sldChg chg="new del">
        <pc:chgData name="Munishkin, Alexey A. (ARC-AFH)" userId="49667710-e55c-4ff3-a223-c3e4a6d4c7e5" providerId="ADAL" clId="{38818EDA-9651-0C46-8D33-9C14CFEC9BAB}" dt="2023-04-10T22:01:28.282" v="363" actId="2696"/>
        <pc:sldMkLst>
          <pc:docMk/>
          <pc:sldMk cId="3163555217" sldId="324"/>
        </pc:sldMkLst>
      </pc:sldChg>
      <pc:sldChg chg="addSp delSp modSp add mod ord">
        <pc:chgData name="Munishkin, Alexey A. (ARC-AFH)" userId="49667710-e55c-4ff3-a223-c3e4a6d4c7e5" providerId="ADAL" clId="{38818EDA-9651-0C46-8D33-9C14CFEC9BAB}" dt="2023-04-12T17:40:33.515" v="422" actId="14100"/>
        <pc:sldMkLst>
          <pc:docMk/>
          <pc:sldMk cId="1647531667" sldId="325"/>
        </pc:sldMkLst>
        <pc:spChg chg="add mod topLvl">
          <ac:chgData name="Munishkin, Alexey A. (ARC-AFH)" userId="49667710-e55c-4ff3-a223-c3e4a6d4c7e5" providerId="ADAL" clId="{38818EDA-9651-0C46-8D33-9C14CFEC9BAB}" dt="2023-04-12T17:39:03.303" v="413" actId="1076"/>
          <ac:spMkLst>
            <pc:docMk/>
            <pc:sldMk cId="1647531667" sldId="325"/>
            <ac:spMk id="3" creationId="{DD0A4988-8C9C-5A8C-3902-C3041D85627D}"/>
          </ac:spMkLst>
        </pc:spChg>
        <pc:spChg chg="add mod topLvl">
          <ac:chgData name="Munishkin, Alexey A. (ARC-AFH)" userId="49667710-e55c-4ff3-a223-c3e4a6d4c7e5" providerId="ADAL" clId="{38818EDA-9651-0C46-8D33-9C14CFEC9BAB}" dt="2023-04-12T17:39:03.303" v="413" actId="1076"/>
          <ac:spMkLst>
            <pc:docMk/>
            <pc:sldMk cId="1647531667" sldId="325"/>
            <ac:spMk id="4" creationId="{49A53DD7-3D9E-1B6A-23F6-410960A01C80}"/>
          </ac:spMkLst>
        </pc:spChg>
        <pc:spChg chg="add mod topLvl">
          <ac:chgData name="Munishkin, Alexey A. (ARC-AFH)" userId="49667710-e55c-4ff3-a223-c3e4a6d4c7e5" providerId="ADAL" clId="{38818EDA-9651-0C46-8D33-9C14CFEC9BAB}" dt="2023-04-12T17:39:03.303" v="413" actId="1076"/>
          <ac:spMkLst>
            <pc:docMk/>
            <pc:sldMk cId="1647531667" sldId="325"/>
            <ac:spMk id="5" creationId="{890B8F75-3973-4819-42F8-FE36E522673B}"/>
          </ac:spMkLst>
        </pc:spChg>
        <pc:spChg chg="add del mod">
          <ac:chgData name="Munishkin, Alexey A. (ARC-AFH)" userId="49667710-e55c-4ff3-a223-c3e4a6d4c7e5" providerId="ADAL" clId="{38818EDA-9651-0C46-8D33-9C14CFEC9BAB}" dt="2023-04-10T19:13:31.994" v="13" actId="478"/>
          <ac:spMkLst>
            <pc:docMk/>
            <pc:sldMk cId="1647531667" sldId="325"/>
            <ac:spMk id="6" creationId="{49758785-E599-2B62-9E5F-EEC897A9C762}"/>
          </ac:spMkLst>
        </pc:spChg>
        <pc:spChg chg="add mod">
          <ac:chgData name="Munishkin, Alexey A. (ARC-AFH)" userId="49667710-e55c-4ff3-a223-c3e4a6d4c7e5" providerId="ADAL" clId="{38818EDA-9651-0C46-8D33-9C14CFEC9BAB}" dt="2023-04-12T17:39:03.303" v="413" actId="1076"/>
          <ac:spMkLst>
            <pc:docMk/>
            <pc:sldMk cId="1647531667" sldId="325"/>
            <ac:spMk id="8" creationId="{1EE732FC-D16D-9852-B194-9D1AF5B699D9}"/>
          </ac:spMkLst>
        </pc:spChg>
        <pc:spChg chg="add mod">
          <ac:chgData name="Munishkin, Alexey A. (ARC-AFH)" userId="49667710-e55c-4ff3-a223-c3e4a6d4c7e5" providerId="ADAL" clId="{38818EDA-9651-0C46-8D33-9C14CFEC9BAB}" dt="2023-04-10T19:13:12.261" v="9" actId="1076"/>
          <ac:spMkLst>
            <pc:docMk/>
            <pc:sldMk cId="1647531667" sldId="325"/>
            <ac:spMk id="9" creationId="{8CCC0604-756A-D5F1-7F00-B077BC5D18B2}"/>
          </ac:spMkLst>
        </pc:spChg>
        <pc:spChg chg="add mod topLvl">
          <ac:chgData name="Munishkin, Alexey A. (ARC-AFH)" userId="49667710-e55c-4ff3-a223-c3e4a6d4c7e5" providerId="ADAL" clId="{38818EDA-9651-0C46-8D33-9C14CFEC9BAB}" dt="2023-04-12T17:39:03.303" v="413" actId="1076"/>
          <ac:spMkLst>
            <pc:docMk/>
            <pc:sldMk cId="1647531667" sldId="325"/>
            <ac:spMk id="10" creationId="{84536C6A-E37C-84CB-C7B6-DEB7667F1F86}"/>
          </ac:spMkLst>
        </pc:spChg>
        <pc:spChg chg="add mod topLvl">
          <ac:chgData name="Munishkin, Alexey A. (ARC-AFH)" userId="49667710-e55c-4ff3-a223-c3e4a6d4c7e5" providerId="ADAL" clId="{38818EDA-9651-0C46-8D33-9C14CFEC9BAB}" dt="2023-04-12T17:39:03.303" v="413" actId="1076"/>
          <ac:spMkLst>
            <pc:docMk/>
            <pc:sldMk cId="1647531667" sldId="325"/>
            <ac:spMk id="11" creationId="{5B916CF2-3306-023F-2FEF-0BBA63FB1F57}"/>
          </ac:spMkLst>
        </pc:spChg>
        <pc:spChg chg="add mod topLvl">
          <ac:chgData name="Munishkin, Alexey A. (ARC-AFH)" userId="49667710-e55c-4ff3-a223-c3e4a6d4c7e5" providerId="ADAL" clId="{38818EDA-9651-0C46-8D33-9C14CFEC9BAB}" dt="2023-04-12T17:39:03.303" v="413" actId="1076"/>
          <ac:spMkLst>
            <pc:docMk/>
            <pc:sldMk cId="1647531667" sldId="325"/>
            <ac:spMk id="12" creationId="{F9640D8B-3360-57F5-7CD5-4446C82F8B76}"/>
          </ac:spMkLst>
        </pc:spChg>
        <pc:spChg chg="add mod topLvl">
          <ac:chgData name="Munishkin, Alexey A. (ARC-AFH)" userId="49667710-e55c-4ff3-a223-c3e4a6d4c7e5" providerId="ADAL" clId="{38818EDA-9651-0C46-8D33-9C14CFEC9BAB}" dt="2023-04-12T17:39:03.303" v="413" actId="1076"/>
          <ac:spMkLst>
            <pc:docMk/>
            <pc:sldMk cId="1647531667" sldId="325"/>
            <ac:spMk id="17" creationId="{EB43E0AA-1F86-51A7-376D-18863D1E30DA}"/>
          </ac:spMkLst>
        </pc:spChg>
        <pc:spChg chg="add mod">
          <ac:chgData name="Munishkin, Alexey A. (ARC-AFH)" userId="49667710-e55c-4ff3-a223-c3e4a6d4c7e5" providerId="ADAL" clId="{38818EDA-9651-0C46-8D33-9C14CFEC9BAB}" dt="2023-04-12T17:39:03.303" v="413" actId="1076"/>
          <ac:spMkLst>
            <pc:docMk/>
            <pc:sldMk cId="1647531667" sldId="325"/>
            <ac:spMk id="24" creationId="{5546D751-E041-F30E-3F1A-A59ADC75FF64}"/>
          </ac:spMkLst>
        </pc:spChg>
        <pc:spChg chg="mod topLvl">
          <ac:chgData name="Munishkin, Alexey A. (ARC-AFH)" userId="49667710-e55c-4ff3-a223-c3e4a6d4c7e5" providerId="ADAL" clId="{38818EDA-9651-0C46-8D33-9C14CFEC9BAB}" dt="2023-04-12T17:39:03.303" v="413" actId="1076"/>
          <ac:spMkLst>
            <pc:docMk/>
            <pc:sldMk cId="1647531667" sldId="325"/>
            <ac:spMk id="26" creationId="{63D58E6D-C734-AE05-8C66-19A8211C4266}"/>
          </ac:spMkLst>
        </pc:spChg>
        <pc:spChg chg="mod topLvl">
          <ac:chgData name="Munishkin, Alexey A. (ARC-AFH)" userId="49667710-e55c-4ff3-a223-c3e4a6d4c7e5" providerId="ADAL" clId="{38818EDA-9651-0C46-8D33-9C14CFEC9BAB}" dt="2023-04-12T17:39:03.303" v="413" actId="1076"/>
          <ac:spMkLst>
            <pc:docMk/>
            <pc:sldMk cId="1647531667" sldId="325"/>
            <ac:spMk id="27" creationId="{4E4C93AE-322C-D6A0-B1B0-B437402CA8BF}"/>
          </ac:spMkLst>
        </pc:spChg>
        <pc:spChg chg="mod topLvl">
          <ac:chgData name="Munishkin, Alexey A. (ARC-AFH)" userId="49667710-e55c-4ff3-a223-c3e4a6d4c7e5" providerId="ADAL" clId="{38818EDA-9651-0C46-8D33-9C14CFEC9BAB}" dt="2023-04-12T17:39:03.303" v="413" actId="1076"/>
          <ac:spMkLst>
            <pc:docMk/>
            <pc:sldMk cId="1647531667" sldId="325"/>
            <ac:spMk id="28" creationId="{49A45259-BA1A-23BC-C33B-6B596BE016A7}"/>
          </ac:spMkLst>
        </pc:spChg>
        <pc:spChg chg="mod topLvl">
          <ac:chgData name="Munishkin, Alexey A. (ARC-AFH)" userId="49667710-e55c-4ff3-a223-c3e4a6d4c7e5" providerId="ADAL" clId="{38818EDA-9651-0C46-8D33-9C14CFEC9BAB}" dt="2023-04-12T17:39:03.303" v="413" actId="1076"/>
          <ac:spMkLst>
            <pc:docMk/>
            <pc:sldMk cId="1647531667" sldId="325"/>
            <ac:spMk id="29" creationId="{81867A5E-7AE6-7513-15BA-CAD1B0E62401}"/>
          </ac:spMkLst>
        </pc:spChg>
        <pc:spChg chg="mod topLvl">
          <ac:chgData name="Munishkin, Alexey A. (ARC-AFH)" userId="49667710-e55c-4ff3-a223-c3e4a6d4c7e5" providerId="ADAL" clId="{38818EDA-9651-0C46-8D33-9C14CFEC9BAB}" dt="2023-04-12T17:39:03.303" v="413" actId="1076"/>
          <ac:spMkLst>
            <pc:docMk/>
            <pc:sldMk cId="1647531667" sldId="325"/>
            <ac:spMk id="30" creationId="{9B236EBD-488B-D183-93B7-A800ACCDF09B}"/>
          </ac:spMkLst>
        </pc:spChg>
        <pc:spChg chg="mod topLvl">
          <ac:chgData name="Munishkin, Alexey A. (ARC-AFH)" userId="49667710-e55c-4ff3-a223-c3e4a6d4c7e5" providerId="ADAL" clId="{38818EDA-9651-0C46-8D33-9C14CFEC9BAB}" dt="2023-04-12T17:39:03.303" v="413" actId="1076"/>
          <ac:spMkLst>
            <pc:docMk/>
            <pc:sldMk cId="1647531667" sldId="325"/>
            <ac:spMk id="31" creationId="{38F00C3B-9406-B975-5CC0-1A334489E44C}"/>
          </ac:spMkLst>
        </pc:spChg>
        <pc:spChg chg="mod topLvl">
          <ac:chgData name="Munishkin, Alexey A. (ARC-AFH)" userId="49667710-e55c-4ff3-a223-c3e4a6d4c7e5" providerId="ADAL" clId="{38818EDA-9651-0C46-8D33-9C14CFEC9BAB}" dt="2023-04-12T17:39:03.303" v="413" actId="1076"/>
          <ac:spMkLst>
            <pc:docMk/>
            <pc:sldMk cId="1647531667" sldId="325"/>
            <ac:spMk id="36" creationId="{8DD033E5-9DC5-DEC6-6108-B0BA52FA1AC5}"/>
          </ac:spMkLst>
        </pc:spChg>
        <pc:spChg chg="mod topLvl">
          <ac:chgData name="Munishkin, Alexey A. (ARC-AFH)" userId="49667710-e55c-4ff3-a223-c3e4a6d4c7e5" providerId="ADAL" clId="{38818EDA-9651-0C46-8D33-9C14CFEC9BAB}" dt="2023-04-10T19:37:12.170" v="148" actId="165"/>
          <ac:spMkLst>
            <pc:docMk/>
            <pc:sldMk cId="1647531667" sldId="325"/>
            <ac:spMk id="38" creationId="{FDBEA1D1-08AE-424F-7A8F-47737096AF3F}"/>
          </ac:spMkLst>
        </pc:spChg>
        <pc:spChg chg="del mod topLvl">
          <ac:chgData name="Munishkin, Alexey A. (ARC-AFH)" userId="49667710-e55c-4ff3-a223-c3e4a6d4c7e5" providerId="ADAL" clId="{38818EDA-9651-0C46-8D33-9C14CFEC9BAB}" dt="2023-04-10T19:40:11.258" v="185" actId="478"/>
          <ac:spMkLst>
            <pc:docMk/>
            <pc:sldMk cId="1647531667" sldId="325"/>
            <ac:spMk id="39" creationId="{A29262D8-3316-A3C7-D678-A3B29B64DDE0}"/>
          </ac:spMkLst>
        </pc:spChg>
        <pc:spChg chg="del mod topLvl">
          <ac:chgData name="Munishkin, Alexey A. (ARC-AFH)" userId="49667710-e55c-4ff3-a223-c3e4a6d4c7e5" providerId="ADAL" clId="{38818EDA-9651-0C46-8D33-9C14CFEC9BAB}" dt="2023-04-10T19:37:52.115" v="154" actId="478"/>
          <ac:spMkLst>
            <pc:docMk/>
            <pc:sldMk cId="1647531667" sldId="325"/>
            <ac:spMk id="40" creationId="{73AFF3F9-7F95-E2E5-7A7A-4A4736E97E9D}"/>
          </ac:spMkLst>
        </pc:spChg>
        <pc:spChg chg="del mod topLvl">
          <ac:chgData name="Munishkin, Alexey A. (ARC-AFH)" userId="49667710-e55c-4ff3-a223-c3e4a6d4c7e5" providerId="ADAL" clId="{38818EDA-9651-0C46-8D33-9C14CFEC9BAB}" dt="2023-04-10T19:37:38.102" v="152" actId="478"/>
          <ac:spMkLst>
            <pc:docMk/>
            <pc:sldMk cId="1647531667" sldId="325"/>
            <ac:spMk id="41" creationId="{4E3741B5-314E-CDC5-4EC0-12BC0D05B3CD}"/>
          </ac:spMkLst>
        </pc:spChg>
        <pc:spChg chg="mod topLvl">
          <ac:chgData name="Munishkin, Alexey A. (ARC-AFH)" userId="49667710-e55c-4ff3-a223-c3e4a6d4c7e5" providerId="ADAL" clId="{38818EDA-9651-0C46-8D33-9C14CFEC9BAB}" dt="2023-04-10T19:39:43.838" v="180" actId="1076"/>
          <ac:spMkLst>
            <pc:docMk/>
            <pc:sldMk cId="1647531667" sldId="325"/>
            <ac:spMk id="42" creationId="{86630816-BF01-8CB4-AE93-892B0DDD5511}"/>
          </ac:spMkLst>
        </pc:spChg>
        <pc:spChg chg="mod topLvl">
          <ac:chgData name="Munishkin, Alexey A. (ARC-AFH)" userId="49667710-e55c-4ff3-a223-c3e4a6d4c7e5" providerId="ADAL" clId="{38818EDA-9651-0C46-8D33-9C14CFEC9BAB}" dt="2023-04-10T19:39:47.696" v="181" actId="1076"/>
          <ac:spMkLst>
            <pc:docMk/>
            <pc:sldMk cId="1647531667" sldId="325"/>
            <ac:spMk id="43" creationId="{2F8CC4F4-C891-8F75-A924-DE6CC44E2DB8}"/>
          </ac:spMkLst>
        </pc:spChg>
        <pc:spChg chg="mod topLvl">
          <ac:chgData name="Munishkin, Alexey A. (ARC-AFH)" userId="49667710-e55c-4ff3-a223-c3e4a6d4c7e5" providerId="ADAL" clId="{38818EDA-9651-0C46-8D33-9C14CFEC9BAB}" dt="2023-04-10T19:37:12.170" v="148" actId="165"/>
          <ac:spMkLst>
            <pc:docMk/>
            <pc:sldMk cId="1647531667" sldId="325"/>
            <ac:spMk id="44" creationId="{6552F7F3-664F-40CB-AD4E-C623688BD685}"/>
          </ac:spMkLst>
        </pc:spChg>
        <pc:spChg chg="mod topLvl">
          <ac:chgData name="Munishkin, Alexey A. (ARC-AFH)" userId="49667710-e55c-4ff3-a223-c3e4a6d4c7e5" providerId="ADAL" clId="{38818EDA-9651-0C46-8D33-9C14CFEC9BAB}" dt="2023-04-10T19:37:12.170" v="148" actId="165"/>
          <ac:spMkLst>
            <pc:docMk/>
            <pc:sldMk cId="1647531667" sldId="325"/>
            <ac:spMk id="45" creationId="{3527747E-F37B-61E6-C2BA-EC15FE5429D1}"/>
          </ac:spMkLst>
        </pc:spChg>
        <pc:spChg chg="mod topLvl">
          <ac:chgData name="Munishkin, Alexey A. (ARC-AFH)" userId="49667710-e55c-4ff3-a223-c3e4a6d4c7e5" providerId="ADAL" clId="{38818EDA-9651-0C46-8D33-9C14CFEC9BAB}" dt="2023-04-10T19:37:12.170" v="148" actId="165"/>
          <ac:spMkLst>
            <pc:docMk/>
            <pc:sldMk cId="1647531667" sldId="325"/>
            <ac:spMk id="49" creationId="{C72742A7-7F58-C985-9835-8E0944C373C0}"/>
          </ac:spMkLst>
        </pc:spChg>
        <pc:spChg chg="del mod topLvl">
          <ac:chgData name="Munishkin, Alexey A. (ARC-AFH)" userId="49667710-e55c-4ff3-a223-c3e4a6d4c7e5" providerId="ADAL" clId="{38818EDA-9651-0C46-8D33-9C14CFEC9BAB}" dt="2023-04-10T19:40:12.800" v="186" actId="478"/>
          <ac:spMkLst>
            <pc:docMk/>
            <pc:sldMk cId="1647531667" sldId="325"/>
            <ac:spMk id="50" creationId="{6C91FC27-5F22-E9ED-5074-DE66C51C9965}"/>
          </ac:spMkLst>
        </pc:spChg>
        <pc:spChg chg="add del mod">
          <ac:chgData name="Munishkin, Alexey A. (ARC-AFH)" userId="49667710-e55c-4ff3-a223-c3e4a6d4c7e5" providerId="ADAL" clId="{38818EDA-9651-0C46-8D33-9C14CFEC9BAB}" dt="2023-04-10T19:40:36.809" v="192" actId="478"/>
          <ac:spMkLst>
            <pc:docMk/>
            <pc:sldMk cId="1647531667" sldId="325"/>
            <ac:spMk id="51" creationId="{0DF79545-CD97-A2DE-8909-E4FCBD40615E}"/>
          </ac:spMkLst>
        </pc:spChg>
        <pc:spChg chg="del mod">
          <ac:chgData name="Munishkin, Alexey A. (ARC-AFH)" userId="49667710-e55c-4ff3-a223-c3e4a6d4c7e5" providerId="ADAL" clId="{38818EDA-9651-0C46-8D33-9C14CFEC9BAB}" dt="2023-04-12T17:39:30.960" v="416" actId="478"/>
          <ac:spMkLst>
            <pc:docMk/>
            <pc:sldMk cId="1647531667" sldId="325"/>
            <ac:spMk id="53" creationId="{6E2B9020-574A-2965-B9B0-0238238A5E2B}"/>
          </ac:spMkLst>
        </pc:spChg>
        <pc:spChg chg="mod">
          <ac:chgData name="Munishkin, Alexey A. (ARC-AFH)" userId="49667710-e55c-4ff3-a223-c3e4a6d4c7e5" providerId="ADAL" clId="{38818EDA-9651-0C46-8D33-9C14CFEC9BAB}" dt="2023-04-10T19:26:12.384" v="69"/>
          <ac:spMkLst>
            <pc:docMk/>
            <pc:sldMk cId="1647531667" sldId="325"/>
            <ac:spMk id="54" creationId="{5B098867-0F18-5D5C-5140-7A9C847F0B45}"/>
          </ac:spMkLst>
        </pc:spChg>
        <pc:spChg chg="del mod">
          <ac:chgData name="Munishkin, Alexey A. (ARC-AFH)" userId="49667710-e55c-4ff3-a223-c3e4a6d4c7e5" providerId="ADAL" clId="{38818EDA-9651-0C46-8D33-9C14CFEC9BAB}" dt="2023-04-12T17:39:24.773" v="414" actId="478"/>
          <ac:spMkLst>
            <pc:docMk/>
            <pc:sldMk cId="1647531667" sldId="325"/>
            <ac:spMk id="55" creationId="{35E4DE88-FFB7-60F8-677C-C4E564AB30DF}"/>
          </ac:spMkLst>
        </pc:spChg>
        <pc:spChg chg="mod">
          <ac:chgData name="Munishkin, Alexey A. (ARC-AFH)" userId="49667710-e55c-4ff3-a223-c3e4a6d4c7e5" providerId="ADAL" clId="{38818EDA-9651-0C46-8D33-9C14CFEC9BAB}" dt="2023-04-10T19:26:12.384" v="69"/>
          <ac:spMkLst>
            <pc:docMk/>
            <pc:sldMk cId="1647531667" sldId="325"/>
            <ac:spMk id="56" creationId="{97133941-4A72-7019-AB19-2A3B80FBE7E4}"/>
          </ac:spMkLst>
        </pc:spChg>
        <pc:spChg chg="del mod">
          <ac:chgData name="Munishkin, Alexey A. (ARC-AFH)" userId="49667710-e55c-4ff3-a223-c3e4a6d4c7e5" providerId="ADAL" clId="{38818EDA-9651-0C46-8D33-9C14CFEC9BAB}" dt="2023-04-12T17:39:59.486" v="418" actId="478"/>
          <ac:spMkLst>
            <pc:docMk/>
            <pc:sldMk cId="1647531667" sldId="325"/>
            <ac:spMk id="57" creationId="{6182CC7B-81B1-4BFC-6618-D1A41DCDB307}"/>
          </ac:spMkLst>
        </pc:spChg>
        <pc:spChg chg="mod">
          <ac:chgData name="Munishkin, Alexey A. (ARC-AFH)" userId="49667710-e55c-4ff3-a223-c3e4a6d4c7e5" providerId="ADAL" clId="{38818EDA-9651-0C46-8D33-9C14CFEC9BAB}" dt="2023-04-10T19:26:12.384" v="69"/>
          <ac:spMkLst>
            <pc:docMk/>
            <pc:sldMk cId="1647531667" sldId="325"/>
            <ac:spMk id="58" creationId="{5680A288-3244-583E-4A5E-F94AFEDE0CA2}"/>
          </ac:spMkLst>
        </pc:spChg>
        <pc:spChg chg="mod">
          <ac:chgData name="Munishkin, Alexey A. (ARC-AFH)" userId="49667710-e55c-4ff3-a223-c3e4a6d4c7e5" providerId="ADAL" clId="{38818EDA-9651-0C46-8D33-9C14CFEC9BAB}" dt="2023-04-10T19:26:12.384" v="69"/>
          <ac:spMkLst>
            <pc:docMk/>
            <pc:sldMk cId="1647531667" sldId="325"/>
            <ac:spMk id="59" creationId="{51B621EB-179C-AB99-5D4D-2169B4242E74}"/>
          </ac:spMkLst>
        </pc:spChg>
        <pc:spChg chg="mod">
          <ac:chgData name="Munishkin, Alexey A. (ARC-AFH)" userId="49667710-e55c-4ff3-a223-c3e4a6d4c7e5" providerId="ADAL" clId="{38818EDA-9651-0C46-8D33-9C14CFEC9BAB}" dt="2023-04-10T19:14:36.759" v="22" actId="1076"/>
          <ac:spMkLst>
            <pc:docMk/>
            <pc:sldMk cId="1647531667" sldId="325"/>
            <ac:spMk id="60" creationId="{FECB7234-3230-4C37-8CF7-10807B09B896}"/>
          </ac:spMkLst>
        </pc:spChg>
        <pc:spChg chg="mod">
          <ac:chgData name="Munishkin, Alexey A. (ARC-AFH)" userId="49667710-e55c-4ff3-a223-c3e4a6d4c7e5" providerId="ADAL" clId="{38818EDA-9651-0C46-8D33-9C14CFEC9BAB}" dt="2023-04-10T19:15:54.626" v="36" actId="1076"/>
          <ac:spMkLst>
            <pc:docMk/>
            <pc:sldMk cId="1647531667" sldId="325"/>
            <ac:spMk id="61" creationId="{A4792865-C807-48CB-8E2B-9A891CC9841E}"/>
          </ac:spMkLst>
        </pc:spChg>
        <pc:spChg chg="mod">
          <ac:chgData name="Munishkin, Alexey A. (ARC-AFH)" userId="49667710-e55c-4ff3-a223-c3e4a6d4c7e5" providerId="ADAL" clId="{38818EDA-9651-0C46-8D33-9C14CFEC9BAB}" dt="2023-04-10T19:14:36.759" v="22" actId="1076"/>
          <ac:spMkLst>
            <pc:docMk/>
            <pc:sldMk cId="1647531667" sldId="325"/>
            <ac:spMk id="62" creationId="{DD1685C0-8A94-462B-9658-C6AF92AE9F6C}"/>
          </ac:spMkLst>
        </pc:spChg>
        <pc:spChg chg="del">
          <ac:chgData name="Munishkin, Alexey A. (ARC-AFH)" userId="49667710-e55c-4ff3-a223-c3e4a6d4c7e5" providerId="ADAL" clId="{38818EDA-9651-0C46-8D33-9C14CFEC9BAB}" dt="2023-04-10T19:24:06.885" v="50" actId="478"/>
          <ac:spMkLst>
            <pc:docMk/>
            <pc:sldMk cId="1647531667" sldId="325"/>
            <ac:spMk id="63" creationId="{2F5502A9-E57D-4D32-B1AB-B4D96966B2EB}"/>
          </ac:spMkLst>
        </pc:spChg>
        <pc:spChg chg="del">
          <ac:chgData name="Munishkin, Alexey A. (ARC-AFH)" userId="49667710-e55c-4ff3-a223-c3e4a6d4c7e5" providerId="ADAL" clId="{38818EDA-9651-0C46-8D33-9C14CFEC9BAB}" dt="2023-04-10T19:24:10.362" v="51" actId="478"/>
          <ac:spMkLst>
            <pc:docMk/>
            <pc:sldMk cId="1647531667" sldId="325"/>
            <ac:spMk id="64" creationId="{FFAE5951-1EA8-4BDD-9A1A-B3CDEC4DEB7E}"/>
          </ac:spMkLst>
        </pc:spChg>
        <pc:spChg chg="del">
          <ac:chgData name="Munishkin, Alexey A. (ARC-AFH)" userId="49667710-e55c-4ff3-a223-c3e4a6d4c7e5" providerId="ADAL" clId="{38818EDA-9651-0C46-8D33-9C14CFEC9BAB}" dt="2023-04-10T19:14:51.884" v="28" actId="478"/>
          <ac:spMkLst>
            <pc:docMk/>
            <pc:sldMk cId="1647531667" sldId="325"/>
            <ac:spMk id="65" creationId="{C8723443-7962-404E-B614-58377ABD4708}"/>
          </ac:spMkLst>
        </pc:spChg>
        <pc:spChg chg="del">
          <ac:chgData name="Munishkin, Alexey A. (ARC-AFH)" userId="49667710-e55c-4ff3-a223-c3e4a6d4c7e5" providerId="ADAL" clId="{38818EDA-9651-0C46-8D33-9C14CFEC9BAB}" dt="2023-04-10T19:24:06.885" v="50" actId="478"/>
          <ac:spMkLst>
            <pc:docMk/>
            <pc:sldMk cId="1647531667" sldId="325"/>
            <ac:spMk id="66" creationId="{8FDAC711-AC3A-4012-BB6C-A58B34ACACCD}"/>
          </ac:spMkLst>
        </pc:spChg>
        <pc:spChg chg="mod">
          <ac:chgData name="Munishkin, Alexey A. (ARC-AFH)" userId="49667710-e55c-4ff3-a223-c3e4a6d4c7e5" providerId="ADAL" clId="{38818EDA-9651-0C46-8D33-9C14CFEC9BAB}" dt="2023-04-10T19:26:12.384" v="69"/>
          <ac:spMkLst>
            <pc:docMk/>
            <pc:sldMk cId="1647531667" sldId="325"/>
            <ac:spMk id="67" creationId="{D21309BE-E889-AC7C-8BF7-C64C528CD223}"/>
          </ac:spMkLst>
        </pc:spChg>
        <pc:spChg chg="mod">
          <ac:chgData name="Munishkin, Alexey A. (ARC-AFH)" userId="49667710-e55c-4ff3-a223-c3e4a6d4c7e5" providerId="ADAL" clId="{38818EDA-9651-0C46-8D33-9C14CFEC9BAB}" dt="2023-04-10T19:14:36.759" v="22" actId="1076"/>
          <ac:spMkLst>
            <pc:docMk/>
            <pc:sldMk cId="1647531667" sldId="325"/>
            <ac:spMk id="70" creationId="{C1F3519A-7524-4801-BE9C-FB97DF5A610D}"/>
          </ac:spMkLst>
        </pc:spChg>
        <pc:spChg chg="mod">
          <ac:chgData name="Munishkin, Alexey A. (ARC-AFH)" userId="49667710-e55c-4ff3-a223-c3e4a6d4c7e5" providerId="ADAL" clId="{38818EDA-9651-0C46-8D33-9C14CFEC9BAB}" dt="2023-04-10T19:15:47.418" v="35" actId="1076"/>
          <ac:spMkLst>
            <pc:docMk/>
            <pc:sldMk cId="1647531667" sldId="325"/>
            <ac:spMk id="71" creationId="{EAEB2875-4717-4B36-959D-EE1AC43CE0D0}"/>
          </ac:spMkLst>
        </pc:spChg>
        <pc:spChg chg="mod">
          <ac:chgData name="Munishkin, Alexey A. (ARC-AFH)" userId="49667710-e55c-4ff3-a223-c3e4a6d4c7e5" providerId="ADAL" clId="{38818EDA-9651-0C46-8D33-9C14CFEC9BAB}" dt="2023-04-10T19:14:36.759" v="22" actId="1076"/>
          <ac:spMkLst>
            <pc:docMk/>
            <pc:sldMk cId="1647531667" sldId="325"/>
            <ac:spMk id="72" creationId="{A4C4900A-DC16-4D5C-934E-305BF806955E}"/>
          </ac:spMkLst>
        </pc:spChg>
        <pc:spChg chg="del">
          <ac:chgData name="Munishkin, Alexey A. (ARC-AFH)" userId="49667710-e55c-4ff3-a223-c3e4a6d4c7e5" providerId="ADAL" clId="{38818EDA-9651-0C46-8D33-9C14CFEC9BAB}" dt="2023-04-10T19:12:55.171" v="5" actId="21"/>
          <ac:spMkLst>
            <pc:docMk/>
            <pc:sldMk cId="1647531667" sldId="325"/>
            <ac:spMk id="77" creationId="{51A4980D-5160-44DA-A7A8-6FF46A9970F4}"/>
          </ac:spMkLst>
        </pc:spChg>
        <pc:spChg chg="del">
          <ac:chgData name="Munishkin, Alexey A. (ARC-AFH)" userId="49667710-e55c-4ff3-a223-c3e4a6d4c7e5" providerId="ADAL" clId="{38818EDA-9651-0C46-8D33-9C14CFEC9BAB}" dt="2023-04-10T19:12:55.171" v="5" actId="21"/>
          <ac:spMkLst>
            <pc:docMk/>
            <pc:sldMk cId="1647531667" sldId="325"/>
            <ac:spMk id="78" creationId="{D955B2AF-FC51-4A73-916A-373A0A09EE74}"/>
          </ac:spMkLst>
        </pc:spChg>
        <pc:spChg chg="del">
          <ac:chgData name="Munishkin, Alexey A. (ARC-AFH)" userId="49667710-e55c-4ff3-a223-c3e4a6d4c7e5" providerId="ADAL" clId="{38818EDA-9651-0C46-8D33-9C14CFEC9BAB}" dt="2023-04-10T19:12:55.171" v="5" actId="21"/>
          <ac:spMkLst>
            <pc:docMk/>
            <pc:sldMk cId="1647531667" sldId="325"/>
            <ac:spMk id="79" creationId="{6DE455F8-17C0-4C64-B563-9F5EEBBB077D}"/>
          </ac:spMkLst>
        </pc:spChg>
        <pc:spChg chg="del">
          <ac:chgData name="Munishkin, Alexey A. (ARC-AFH)" userId="49667710-e55c-4ff3-a223-c3e4a6d4c7e5" providerId="ADAL" clId="{38818EDA-9651-0C46-8D33-9C14CFEC9BAB}" dt="2023-04-10T19:24:10.362" v="51" actId="478"/>
          <ac:spMkLst>
            <pc:docMk/>
            <pc:sldMk cId="1647531667" sldId="325"/>
            <ac:spMk id="82" creationId="{29A7BFFC-B0F4-487A-A22B-156ACA21A107}"/>
          </ac:spMkLst>
        </pc:spChg>
        <pc:spChg chg="del">
          <ac:chgData name="Munishkin, Alexey A. (ARC-AFH)" userId="49667710-e55c-4ff3-a223-c3e4a6d4c7e5" providerId="ADAL" clId="{38818EDA-9651-0C46-8D33-9C14CFEC9BAB}" dt="2023-04-10T19:12:55.171" v="5" actId="21"/>
          <ac:spMkLst>
            <pc:docMk/>
            <pc:sldMk cId="1647531667" sldId="325"/>
            <ac:spMk id="83" creationId="{6438FFA8-0C95-472F-8C4B-DCF571583E27}"/>
          </ac:spMkLst>
        </pc:spChg>
        <pc:spChg chg="mod">
          <ac:chgData name="Munishkin, Alexey A. (ARC-AFH)" userId="49667710-e55c-4ff3-a223-c3e4a6d4c7e5" providerId="ADAL" clId="{38818EDA-9651-0C46-8D33-9C14CFEC9BAB}" dt="2023-04-12T17:39:03.303" v="413" actId="1076"/>
          <ac:spMkLst>
            <pc:docMk/>
            <pc:sldMk cId="1647531667" sldId="325"/>
            <ac:spMk id="85" creationId="{52807355-8D05-45F3-BC66-9153A19B5590}"/>
          </ac:spMkLst>
        </pc:spChg>
        <pc:spChg chg="del">
          <ac:chgData name="Munishkin, Alexey A. (ARC-AFH)" userId="49667710-e55c-4ff3-a223-c3e4a6d4c7e5" providerId="ADAL" clId="{38818EDA-9651-0C46-8D33-9C14CFEC9BAB}" dt="2023-04-10T19:12:55.171" v="5" actId="21"/>
          <ac:spMkLst>
            <pc:docMk/>
            <pc:sldMk cId="1647531667" sldId="325"/>
            <ac:spMk id="86" creationId="{C992C1E3-847B-4502-9116-9E0700599432}"/>
          </ac:spMkLst>
        </pc:spChg>
        <pc:spChg chg="mod">
          <ac:chgData name="Munishkin, Alexey A. (ARC-AFH)" userId="49667710-e55c-4ff3-a223-c3e4a6d4c7e5" providerId="ADAL" clId="{38818EDA-9651-0C46-8D33-9C14CFEC9BAB}" dt="2023-04-10T19:26:34.244" v="102"/>
          <ac:spMkLst>
            <pc:docMk/>
            <pc:sldMk cId="1647531667" sldId="325"/>
            <ac:spMk id="88" creationId="{439737E4-D94B-BA96-8A7D-12CC740C0546}"/>
          </ac:spMkLst>
        </pc:spChg>
        <pc:spChg chg="mod">
          <ac:chgData name="Munishkin, Alexey A. (ARC-AFH)" userId="49667710-e55c-4ff3-a223-c3e4a6d4c7e5" providerId="ADAL" clId="{38818EDA-9651-0C46-8D33-9C14CFEC9BAB}" dt="2023-04-10T19:26:34.244" v="102"/>
          <ac:spMkLst>
            <pc:docMk/>
            <pc:sldMk cId="1647531667" sldId="325"/>
            <ac:spMk id="89" creationId="{BE108FF9-E091-56E1-AC07-71B92BDCD1BB}"/>
          </ac:spMkLst>
        </pc:spChg>
        <pc:spChg chg="del">
          <ac:chgData name="Munishkin, Alexey A. (ARC-AFH)" userId="49667710-e55c-4ff3-a223-c3e4a6d4c7e5" providerId="ADAL" clId="{38818EDA-9651-0C46-8D33-9C14CFEC9BAB}" dt="2023-04-10T19:12:55.171" v="5" actId="21"/>
          <ac:spMkLst>
            <pc:docMk/>
            <pc:sldMk cId="1647531667" sldId="325"/>
            <ac:spMk id="90" creationId="{AEE9AFE4-D568-470C-A5CC-01A9F853CE8C}"/>
          </ac:spMkLst>
        </pc:spChg>
        <pc:spChg chg="del">
          <ac:chgData name="Munishkin, Alexey A. (ARC-AFH)" userId="49667710-e55c-4ff3-a223-c3e4a6d4c7e5" providerId="ADAL" clId="{38818EDA-9651-0C46-8D33-9C14CFEC9BAB}" dt="2023-04-10T19:24:10.362" v="51" actId="478"/>
          <ac:spMkLst>
            <pc:docMk/>
            <pc:sldMk cId="1647531667" sldId="325"/>
            <ac:spMk id="93" creationId="{6B787FF5-F8E8-4212-A955-F4971B5FD6E2}"/>
          </ac:spMkLst>
        </pc:spChg>
        <pc:spChg chg="del">
          <ac:chgData name="Munishkin, Alexey A. (ARC-AFH)" userId="49667710-e55c-4ff3-a223-c3e4a6d4c7e5" providerId="ADAL" clId="{38818EDA-9651-0C46-8D33-9C14CFEC9BAB}" dt="2023-04-10T19:24:10.362" v="51" actId="478"/>
          <ac:spMkLst>
            <pc:docMk/>
            <pc:sldMk cId="1647531667" sldId="325"/>
            <ac:spMk id="94" creationId="{0A1B1C33-87FC-46D8-BDE2-1512AD7EC738}"/>
          </ac:spMkLst>
        </pc:spChg>
        <pc:spChg chg="del">
          <ac:chgData name="Munishkin, Alexey A. (ARC-AFH)" userId="49667710-e55c-4ff3-a223-c3e4a6d4c7e5" providerId="ADAL" clId="{38818EDA-9651-0C46-8D33-9C14CFEC9BAB}" dt="2023-04-10T19:12:55.171" v="5" actId="21"/>
          <ac:spMkLst>
            <pc:docMk/>
            <pc:sldMk cId="1647531667" sldId="325"/>
            <ac:spMk id="97" creationId="{CB6C5A47-4941-4373-876B-1F666364F65E}"/>
          </ac:spMkLst>
        </pc:spChg>
        <pc:spChg chg="del">
          <ac:chgData name="Munishkin, Alexey A. (ARC-AFH)" userId="49667710-e55c-4ff3-a223-c3e4a6d4c7e5" providerId="ADAL" clId="{38818EDA-9651-0C46-8D33-9C14CFEC9BAB}" dt="2023-04-10T19:12:55.171" v="5" actId="21"/>
          <ac:spMkLst>
            <pc:docMk/>
            <pc:sldMk cId="1647531667" sldId="325"/>
            <ac:spMk id="98" creationId="{D9905D4D-B6F4-4728-B424-01573C98EB77}"/>
          </ac:spMkLst>
        </pc:spChg>
        <pc:spChg chg="del">
          <ac:chgData name="Munishkin, Alexey A. (ARC-AFH)" userId="49667710-e55c-4ff3-a223-c3e4a6d4c7e5" providerId="ADAL" clId="{38818EDA-9651-0C46-8D33-9C14CFEC9BAB}" dt="2023-04-10T19:12:55.171" v="5" actId="21"/>
          <ac:spMkLst>
            <pc:docMk/>
            <pc:sldMk cId="1647531667" sldId="325"/>
            <ac:spMk id="99" creationId="{B6A0C6F2-C4AC-43E4-AB60-7D76265935F7}"/>
          </ac:spMkLst>
        </pc:spChg>
        <pc:spChg chg="mod">
          <ac:chgData name="Munishkin, Alexey A. (ARC-AFH)" userId="49667710-e55c-4ff3-a223-c3e4a6d4c7e5" providerId="ADAL" clId="{38818EDA-9651-0C46-8D33-9C14CFEC9BAB}" dt="2023-04-10T19:26:34.244" v="102"/>
          <ac:spMkLst>
            <pc:docMk/>
            <pc:sldMk cId="1647531667" sldId="325"/>
            <ac:spMk id="103" creationId="{212888E6-468B-29F9-6635-8E76DF337947}"/>
          </ac:spMkLst>
        </pc:spChg>
        <pc:spChg chg="del">
          <ac:chgData name="Munishkin, Alexey A. (ARC-AFH)" userId="49667710-e55c-4ff3-a223-c3e4a6d4c7e5" providerId="ADAL" clId="{38818EDA-9651-0C46-8D33-9C14CFEC9BAB}" dt="2023-04-10T19:12:55.171" v="5" actId="21"/>
          <ac:spMkLst>
            <pc:docMk/>
            <pc:sldMk cId="1647531667" sldId="325"/>
            <ac:spMk id="110" creationId="{FD744F21-6E8E-4380-8BF0-ED61988FF561}"/>
          </ac:spMkLst>
        </pc:spChg>
        <pc:spChg chg="mod">
          <ac:chgData name="Munishkin, Alexey A. (ARC-AFH)" userId="49667710-e55c-4ff3-a223-c3e4a6d4c7e5" providerId="ADAL" clId="{38818EDA-9651-0C46-8D33-9C14CFEC9BAB}" dt="2023-04-10T19:16:35.968" v="44" actId="1076"/>
          <ac:spMkLst>
            <pc:docMk/>
            <pc:sldMk cId="1647531667" sldId="325"/>
            <ac:spMk id="112" creationId="{4BB96E73-4E00-442A-B07E-35FF0900F2B3}"/>
          </ac:spMkLst>
        </pc:spChg>
        <pc:spChg chg="del">
          <ac:chgData name="Munishkin, Alexey A. (ARC-AFH)" userId="49667710-e55c-4ff3-a223-c3e4a6d4c7e5" providerId="ADAL" clId="{38818EDA-9651-0C46-8D33-9C14CFEC9BAB}" dt="2023-04-10T19:24:06.885" v="50" actId="478"/>
          <ac:spMkLst>
            <pc:docMk/>
            <pc:sldMk cId="1647531667" sldId="325"/>
            <ac:spMk id="113" creationId="{A92C3BD6-C9BC-4DE2-909E-1C31668171C8}"/>
          </ac:spMkLst>
        </pc:spChg>
        <pc:spChg chg="mod">
          <ac:chgData name="Munishkin, Alexey A. (ARC-AFH)" userId="49667710-e55c-4ff3-a223-c3e4a6d4c7e5" providerId="ADAL" clId="{38818EDA-9651-0C46-8D33-9C14CFEC9BAB}" dt="2023-04-10T19:26:34.244" v="102"/>
          <ac:spMkLst>
            <pc:docMk/>
            <pc:sldMk cId="1647531667" sldId="325"/>
            <ac:spMk id="114" creationId="{FF32BC80-9480-8F8C-FAE2-A599EDDED3CE}"/>
          </ac:spMkLst>
        </pc:spChg>
        <pc:spChg chg="mod">
          <ac:chgData name="Munishkin, Alexey A. (ARC-AFH)" userId="49667710-e55c-4ff3-a223-c3e4a6d4c7e5" providerId="ADAL" clId="{38818EDA-9651-0C46-8D33-9C14CFEC9BAB}" dt="2023-04-10T19:16:09.309" v="38" actId="1076"/>
          <ac:spMkLst>
            <pc:docMk/>
            <pc:sldMk cId="1647531667" sldId="325"/>
            <ac:spMk id="115" creationId="{E3DE5375-A7C1-4FC2-A946-CCADEDF4E186}"/>
          </ac:spMkLst>
        </pc:spChg>
        <pc:spChg chg="mod">
          <ac:chgData name="Munishkin, Alexey A. (ARC-AFH)" userId="49667710-e55c-4ff3-a223-c3e4a6d4c7e5" providerId="ADAL" clId="{38818EDA-9651-0C46-8D33-9C14CFEC9BAB}" dt="2023-04-10T19:26:34.244" v="102"/>
          <ac:spMkLst>
            <pc:docMk/>
            <pc:sldMk cId="1647531667" sldId="325"/>
            <ac:spMk id="116" creationId="{9AA96F14-3F47-083B-F7EC-0A9B50AAC942}"/>
          </ac:spMkLst>
        </pc:spChg>
        <pc:spChg chg="del">
          <ac:chgData name="Munishkin, Alexey A. (ARC-AFH)" userId="49667710-e55c-4ff3-a223-c3e4a6d4c7e5" providerId="ADAL" clId="{38818EDA-9651-0C46-8D33-9C14CFEC9BAB}" dt="2023-04-10T19:12:26.593" v="4" actId="478"/>
          <ac:spMkLst>
            <pc:docMk/>
            <pc:sldMk cId="1647531667" sldId="325"/>
            <ac:spMk id="129" creationId="{1DE6A5F4-71F5-429C-8F4C-8063FEBC43C7}"/>
          </ac:spMkLst>
        </pc:spChg>
        <pc:spChg chg="del mod">
          <ac:chgData name="Munishkin, Alexey A. (ARC-AFH)" userId="49667710-e55c-4ff3-a223-c3e4a6d4c7e5" providerId="ADAL" clId="{38818EDA-9651-0C46-8D33-9C14CFEC9BAB}" dt="2023-04-12T17:40:10.298" v="420" actId="478"/>
          <ac:spMkLst>
            <pc:docMk/>
            <pc:sldMk cId="1647531667" sldId="325"/>
            <ac:spMk id="130" creationId="{55B6D7B8-ED21-E3D7-C457-604C4838BCF5}"/>
          </ac:spMkLst>
        </pc:spChg>
        <pc:spChg chg="del">
          <ac:chgData name="Munishkin, Alexey A. (ARC-AFH)" userId="49667710-e55c-4ff3-a223-c3e4a6d4c7e5" providerId="ADAL" clId="{38818EDA-9651-0C46-8D33-9C14CFEC9BAB}" dt="2023-04-10T19:12:26.593" v="4" actId="478"/>
          <ac:spMkLst>
            <pc:docMk/>
            <pc:sldMk cId="1647531667" sldId="325"/>
            <ac:spMk id="131" creationId="{C571C975-38D0-43E9-86C0-F13D8721A690}"/>
          </ac:spMkLst>
        </pc:spChg>
        <pc:spChg chg="mod">
          <ac:chgData name="Munishkin, Alexey A. (ARC-AFH)" userId="49667710-e55c-4ff3-a223-c3e4a6d4c7e5" providerId="ADAL" clId="{38818EDA-9651-0C46-8D33-9C14CFEC9BAB}" dt="2023-04-10T19:26:34.244" v="102"/>
          <ac:spMkLst>
            <pc:docMk/>
            <pc:sldMk cId="1647531667" sldId="325"/>
            <ac:spMk id="132" creationId="{AF173B55-F7CD-022C-FA72-6CA27E08BF73}"/>
          </ac:spMkLst>
        </pc:spChg>
        <pc:spChg chg="del">
          <ac:chgData name="Munishkin, Alexey A. (ARC-AFH)" userId="49667710-e55c-4ff3-a223-c3e4a6d4c7e5" providerId="ADAL" clId="{38818EDA-9651-0C46-8D33-9C14CFEC9BAB}" dt="2023-04-10T19:12:26.593" v="4" actId="478"/>
          <ac:spMkLst>
            <pc:docMk/>
            <pc:sldMk cId="1647531667" sldId="325"/>
            <ac:spMk id="135" creationId="{30BE370D-D4FE-4BFC-A212-CA544CFF8CF6}"/>
          </ac:spMkLst>
        </pc:spChg>
        <pc:spChg chg="del">
          <ac:chgData name="Munishkin, Alexey A. (ARC-AFH)" userId="49667710-e55c-4ff3-a223-c3e4a6d4c7e5" providerId="ADAL" clId="{38818EDA-9651-0C46-8D33-9C14CFEC9BAB}" dt="2023-04-10T19:12:26.593" v="4" actId="478"/>
          <ac:spMkLst>
            <pc:docMk/>
            <pc:sldMk cId="1647531667" sldId="325"/>
            <ac:spMk id="145" creationId="{F532444A-1102-4B4B-9FE1-B8FE5D604EC3}"/>
          </ac:spMkLst>
        </pc:spChg>
        <pc:spChg chg="del">
          <ac:chgData name="Munishkin, Alexey A. (ARC-AFH)" userId="49667710-e55c-4ff3-a223-c3e4a6d4c7e5" providerId="ADAL" clId="{38818EDA-9651-0C46-8D33-9C14CFEC9BAB}" dt="2023-04-10T19:12:26.593" v="4" actId="478"/>
          <ac:spMkLst>
            <pc:docMk/>
            <pc:sldMk cId="1647531667" sldId="325"/>
            <ac:spMk id="146" creationId="{67F7AC13-88CB-40CF-9E1E-AC4ED43AD1B3}"/>
          </ac:spMkLst>
        </pc:spChg>
        <pc:spChg chg="del">
          <ac:chgData name="Munishkin, Alexey A. (ARC-AFH)" userId="49667710-e55c-4ff3-a223-c3e4a6d4c7e5" providerId="ADAL" clId="{38818EDA-9651-0C46-8D33-9C14CFEC9BAB}" dt="2023-04-10T19:24:06.885" v="50" actId="478"/>
          <ac:spMkLst>
            <pc:docMk/>
            <pc:sldMk cId="1647531667" sldId="325"/>
            <ac:spMk id="150" creationId="{BD848C07-71DA-457B-9B32-97A156726D9B}"/>
          </ac:spMkLst>
        </pc:spChg>
        <pc:spChg chg="del">
          <ac:chgData name="Munishkin, Alexey A. (ARC-AFH)" userId="49667710-e55c-4ff3-a223-c3e4a6d4c7e5" providerId="ADAL" clId="{38818EDA-9651-0C46-8D33-9C14CFEC9BAB}" dt="2023-04-10T19:12:26.593" v="4" actId="478"/>
          <ac:spMkLst>
            <pc:docMk/>
            <pc:sldMk cId="1647531667" sldId="325"/>
            <ac:spMk id="152" creationId="{63568EC2-C6C0-4027-9B56-587C174F609B}"/>
          </ac:spMkLst>
        </pc:spChg>
        <pc:spChg chg="mod">
          <ac:chgData name="Munishkin, Alexey A. (ARC-AFH)" userId="49667710-e55c-4ff3-a223-c3e4a6d4c7e5" providerId="ADAL" clId="{38818EDA-9651-0C46-8D33-9C14CFEC9BAB}" dt="2023-04-12T17:39:03.303" v="413" actId="1076"/>
          <ac:spMkLst>
            <pc:docMk/>
            <pc:sldMk cId="1647531667" sldId="325"/>
            <ac:spMk id="153" creationId="{2C9FABC2-316B-43A0-88F4-BAE4835EDAE1}"/>
          </ac:spMkLst>
        </pc:spChg>
        <pc:spChg chg="del">
          <ac:chgData name="Munishkin, Alexey A. (ARC-AFH)" userId="49667710-e55c-4ff3-a223-c3e4a6d4c7e5" providerId="ADAL" clId="{38818EDA-9651-0C46-8D33-9C14CFEC9BAB}" dt="2023-04-10T19:12:26.593" v="4" actId="478"/>
          <ac:spMkLst>
            <pc:docMk/>
            <pc:sldMk cId="1647531667" sldId="325"/>
            <ac:spMk id="154" creationId="{6580C957-3BA4-4B31-A5DD-34F938A52D20}"/>
          </ac:spMkLst>
        </pc:spChg>
        <pc:spChg chg="mod">
          <ac:chgData name="Munishkin, Alexey A. (ARC-AFH)" userId="49667710-e55c-4ff3-a223-c3e4a6d4c7e5" providerId="ADAL" clId="{38818EDA-9651-0C46-8D33-9C14CFEC9BAB}" dt="2023-04-10T19:26:34.244" v="102"/>
          <ac:spMkLst>
            <pc:docMk/>
            <pc:sldMk cId="1647531667" sldId="325"/>
            <ac:spMk id="156" creationId="{DE5914F0-CBA6-0E15-B081-88671FE53A44}"/>
          </ac:spMkLst>
        </pc:spChg>
        <pc:spChg chg="del">
          <ac:chgData name="Munishkin, Alexey A. (ARC-AFH)" userId="49667710-e55c-4ff3-a223-c3e4a6d4c7e5" providerId="ADAL" clId="{38818EDA-9651-0C46-8D33-9C14CFEC9BAB}" dt="2023-04-10T19:12:23.362" v="3" actId="478"/>
          <ac:spMkLst>
            <pc:docMk/>
            <pc:sldMk cId="1647531667" sldId="325"/>
            <ac:spMk id="157" creationId="{CB652A57-C654-471C-8EE8-37A7637A7C83}"/>
          </ac:spMkLst>
        </pc:spChg>
        <pc:spChg chg="mod">
          <ac:chgData name="Munishkin, Alexey A. (ARC-AFH)" userId="49667710-e55c-4ff3-a223-c3e4a6d4c7e5" providerId="ADAL" clId="{38818EDA-9651-0C46-8D33-9C14CFEC9BAB}" dt="2023-04-10T19:26:34.244" v="102"/>
          <ac:spMkLst>
            <pc:docMk/>
            <pc:sldMk cId="1647531667" sldId="325"/>
            <ac:spMk id="162" creationId="{5D2F14FA-8EB8-EB74-A7E4-BEC52E010712}"/>
          </ac:spMkLst>
        </pc:spChg>
        <pc:spChg chg="mod">
          <ac:chgData name="Munishkin, Alexey A. (ARC-AFH)" userId="49667710-e55c-4ff3-a223-c3e4a6d4c7e5" providerId="ADAL" clId="{38818EDA-9651-0C46-8D33-9C14CFEC9BAB}" dt="2023-04-10T19:26:34.244" v="102"/>
          <ac:spMkLst>
            <pc:docMk/>
            <pc:sldMk cId="1647531667" sldId="325"/>
            <ac:spMk id="163" creationId="{B84E281E-DD0C-5E01-FAC1-1E6780E50EE5}"/>
          </ac:spMkLst>
        </pc:spChg>
        <pc:spChg chg="add mod">
          <ac:chgData name="Munishkin, Alexey A. (ARC-AFH)" userId="49667710-e55c-4ff3-a223-c3e4a6d4c7e5" providerId="ADAL" clId="{38818EDA-9651-0C46-8D33-9C14CFEC9BAB}" dt="2023-04-12T17:39:03.303" v="413" actId="1076"/>
          <ac:spMkLst>
            <pc:docMk/>
            <pc:sldMk cId="1647531667" sldId="325"/>
            <ac:spMk id="164" creationId="{BAFBD5CB-A73E-F9A6-8710-CBE5B6954A37}"/>
          </ac:spMkLst>
        </pc:spChg>
        <pc:spChg chg="add mod">
          <ac:chgData name="Munishkin, Alexey A. (ARC-AFH)" userId="49667710-e55c-4ff3-a223-c3e4a6d4c7e5" providerId="ADAL" clId="{38818EDA-9651-0C46-8D33-9C14CFEC9BAB}" dt="2023-04-12T17:39:03.303" v="413" actId="1076"/>
          <ac:spMkLst>
            <pc:docMk/>
            <pc:sldMk cId="1647531667" sldId="325"/>
            <ac:spMk id="165" creationId="{1E8FC2FA-D265-ABD4-6C7A-A0AE2D862C24}"/>
          </ac:spMkLst>
        </pc:spChg>
        <pc:spChg chg="del mod">
          <ac:chgData name="Munishkin, Alexey A. (ARC-AFH)" userId="49667710-e55c-4ff3-a223-c3e4a6d4c7e5" providerId="ADAL" clId="{38818EDA-9651-0C46-8D33-9C14CFEC9BAB}" dt="2023-04-10T19:35:35.743" v="131" actId="478"/>
          <ac:spMkLst>
            <pc:docMk/>
            <pc:sldMk cId="1647531667" sldId="325"/>
            <ac:spMk id="167" creationId="{F0EBD05F-5A33-0524-DB55-A10F6A01F4A1}"/>
          </ac:spMkLst>
        </pc:spChg>
        <pc:spChg chg="mod topLvl">
          <ac:chgData name="Munishkin, Alexey A. (ARC-AFH)" userId="49667710-e55c-4ff3-a223-c3e4a6d4c7e5" providerId="ADAL" clId="{38818EDA-9651-0C46-8D33-9C14CFEC9BAB}" dt="2023-04-10T19:35:46.435" v="132" actId="165"/>
          <ac:spMkLst>
            <pc:docMk/>
            <pc:sldMk cId="1647531667" sldId="325"/>
            <ac:spMk id="168" creationId="{15456FA4-57EB-4C58-961C-CF549279DD08}"/>
          </ac:spMkLst>
        </pc:spChg>
        <pc:spChg chg="mod topLvl">
          <ac:chgData name="Munishkin, Alexey A. (ARC-AFH)" userId="49667710-e55c-4ff3-a223-c3e4a6d4c7e5" providerId="ADAL" clId="{38818EDA-9651-0C46-8D33-9C14CFEC9BAB}" dt="2023-04-10T19:36:41.315" v="144" actId="1076"/>
          <ac:spMkLst>
            <pc:docMk/>
            <pc:sldMk cId="1647531667" sldId="325"/>
            <ac:spMk id="169" creationId="{458A8697-3D09-7E7D-CBFD-0E51CA90950A}"/>
          </ac:spMkLst>
        </pc:spChg>
        <pc:spChg chg="mod topLvl">
          <ac:chgData name="Munishkin, Alexey A. (ARC-AFH)" userId="49667710-e55c-4ff3-a223-c3e4a6d4c7e5" providerId="ADAL" clId="{38818EDA-9651-0C46-8D33-9C14CFEC9BAB}" dt="2023-04-10T19:35:46.435" v="132" actId="165"/>
          <ac:spMkLst>
            <pc:docMk/>
            <pc:sldMk cId="1647531667" sldId="325"/>
            <ac:spMk id="170" creationId="{9A45074C-CFBB-A831-939F-2CB87B4D3C44}"/>
          </ac:spMkLst>
        </pc:spChg>
        <pc:spChg chg="mod topLvl">
          <ac:chgData name="Munishkin, Alexey A. (ARC-AFH)" userId="49667710-e55c-4ff3-a223-c3e4a6d4c7e5" providerId="ADAL" clId="{38818EDA-9651-0C46-8D33-9C14CFEC9BAB}" dt="2023-04-10T19:35:46.435" v="132" actId="165"/>
          <ac:spMkLst>
            <pc:docMk/>
            <pc:sldMk cId="1647531667" sldId="325"/>
            <ac:spMk id="171" creationId="{CCB8DAA9-161C-8A6C-7C48-073953833E3E}"/>
          </ac:spMkLst>
        </pc:spChg>
        <pc:spChg chg="del mod topLvl">
          <ac:chgData name="Munishkin, Alexey A. (ARC-AFH)" userId="49667710-e55c-4ff3-a223-c3e4a6d4c7e5" providerId="ADAL" clId="{38818EDA-9651-0C46-8D33-9C14CFEC9BAB}" dt="2023-04-10T19:35:49.231" v="133" actId="478"/>
          <ac:spMkLst>
            <pc:docMk/>
            <pc:sldMk cId="1647531667" sldId="325"/>
            <ac:spMk id="172" creationId="{A7094874-C3A6-5003-A171-6F70ABA03D67}"/>
          </ac:spMkLst>
        </pc:spChg>
        <pc:spChg chg="del mod topLvl">
          <ac:chgData name="Munishkin, Alexey A. (ARC-AFH)" userId="49667710-e55c-4ff3-a223-c3e4a6d4c7e5" providerId="ADAL" clId="{38818EDA-9651-0C46-8D33-9C14CFEC9BAB}" dt="2023-04-10T19:36:35.992" v="143" actId="478"/>
          <ac:spMkLst>
            <pc:docMk/>
            <pc:sldMk cId="1647531667" sldId="325"/>
            <ac:spMk id="177" creationId="{934DEE8B-B4CB-6236-CED5-8ADFE32AC0E9}"/>
          </ac:spMkLst>
        </pc:spChg>
        <pc:spChg chg="add mod">
          <ac:chgData name="Munishkin, Alexey A. (ARC-AFH)" userId="49667710-e55c-4ff3-a223-c3e4a6d4c7e5" providerId="ADAL" clId="{38818EDA-9651-0C46-8D33-9C14CFEC9BAB}" dt="2023-04-10T19:35:56.841" v="135" actId="1076"/>
          <ac:spMkLst>
            <pc:docMk/>
            <pc:sldMk cId="1647531667" sldId="325"/>
            <ac:spMk id="178" creationId="{1D011C30-5C9F-9179-218B-A8A8D044137F}"/>
          </ac:spMkLst>
        </pc:spChg>
        <pc:spChg chg="add mod">
          <ac:chgData name="Munishkin, Alexey A. (ARC-AFH)" userId="49667710-e55c-4ff3-a223-c3e4a6d4c7e5" providerId="ADAL" clId="{38818EDA-9651-0C46-8D33-9C14CFEC9BAB}" dt="2023-04-10T19:36:26.593" v="141" actId="1076"/>
          <ac:spMkLst>
            <pc:docMk/>
            <pc:sldMk cId="1647531667" sldId="325"/>
            <ac:spMk id="180" creationId="{8DD6375D-DE0B-255C-DD0C-9482E0809334}"/>
          </ac:spMkLst>
        </pc:spChg>
        <pc:spChg chg="add del mod">
          <ac:chgData name="Munishkin, Alexey A. (ARC-AFH)" userId="49667710-e55c-4ff3-a223-c3e4a6d4c7e5" providerId="ADAL" clId="{38818EDA-9651-0C46-8D33-9C14CFEC9BAB}" dt="2023-04-10T19:38:44.728" v="166" actId="478"/>
          <ac:spMkLst>
            <pc:docMk/>
            <pc:sldMk cId="1647531667" sldId="325"/>
            <ac:spMk id="183" creationId="{45FABC64-58E4-D90B-32FB-643E9EAB52D2}"/>
          </ac:spMkLst>
        </pc:spChg>
        <pc:spChg chg="add mod">
          <ac:chgData name="Munishkin, Alexey A. (ARC-AFH)" userId="49667710-e55c-4ff3-a223-c3e4a6d4c7e5" providerId="ADAL" clId="{38818EDA-9651-0C46-8D33-9C14CFEC9BAB}" dt="2023-04-12T17:39:03.303" v="413" actId="1076"/>
          <ac:spMkLst>
            <pc:docMk/>
            <pc:sldMk cId="1647531667" sldId="325"/>
            <ac:spMk id="185" creationId="{B2D27BA1-8F4F-0BDC-4E58-4DA745A9AA36}"/>
          </ac:spMkLst>
        </pc:spChg>
        <pc:spChg chg="mod topLvl">
          <ac:chgData name="Munishkin, Alexey A. (ARC-AFH)" userId="49667710-e55c-4ff3-a223-c3e4a6d4c7e5" providerId="ADAL" clId="{38818EDA-9651-0C46-8D33-9C14CFEC9BAB}" dt="2023-04-10T19:39:30.928" v="178" actId="165"/>
          <ac:spMkLst>
            <pc:docMk/>
            <pc:sldMk cId="1647531667" sldId="325"/>
            <ac:spMk id="187" creationId="{409A09E8-1E6E-E78B-2197-B313B37D1EEE}"/>
          </ac:spMkLst>
        </pc:spChg>
        <pc:spChg chg="mod topLvl">
          <ac:chgData name="Munishkin, Alexey A. (ARC-AFH)" userId="49667710-e55c-4ff3-a223-c3e4a6d4c7e5" providerId="ADAL" clId="{38818EDA-9651-0C46-8D33-9C14CFEC9BAB}" dt="2023-04-10T19:39:30.928" v="178" actId="165"/>
          <ac:spMkLst>
            <pc:docMk/>
            <pc:sldMk cId="1647531667" sldId="325"/>
            <ac:spMk id="188" creationId="{31ED4E61-D145-0B8E-6051-4827F23B819B}"/>
          </ac:spMkLst>
        </pc:spChg>
        <pc:spChg chg="mod topLvl">
          <ac:chgData name="Munishkin, Alexey A. (ARC-AFH)" userId="49667710-e55c-4ff3-a223-c3e4a6d4c7e5" providerId="ADAL" clId="{38818EDA-9651-0C46-8D33-9C14CFEC9BAB}" dt="2023-04-10T19:39:30.928" v="178" actId="165"/>
          <ac:spMkLst>
            <pc:docMk/>
            <pc:sldMk cId="1647531667" sldId="325"/>
            <ac:spMk id="189" creationId="{5C840471-6932-8458-E7B8-B9B4CF34AF3E}"/>
          </ac:spMkLst>
        </pc:spChg>
        <pc:spChg chg="mod topLvl">
          <ac:chgData name="Munishkin, Alexey A. (ARC-AFH)" userId="49667710-e55c-4ff3-a223-c3e4a6d4c7e5" providerId="ADAL" clId="{38818EDA-9651-0C46-8D33-9C14CFEC9BAB}" dt="2023-04-10T19:39:30.928" v="178" actId="165"/>
          <ac:spMkLst>
            <pc:docMk/>
            <pc:sldMk cId="1647531667" sldId="325"/>
            <ac:spMk id="192" creationId="{2F2FAFCA-A564-51D9-C377-E3236DD6733A}"/>
          </ac:spMkLst>
        </pc:spChg>
        <pc:spChg chg="add mod">
          <ac:chgData name="Munishkin, Alexey A. (ARC-AFH)" userId="49667710-e55c-4ff3-a223-c3e4a6d4c7e5" providerId="ADAL" clId="{38818EDA-9651-0C46-8D33-9C14CFEC9BAB}" dt="2023-04-12T17:39:03.303" v="413" actId="1076"/>
          <ac:spMkLst>
            <pc:docMk/>
            <pc:sldMk cId="1647531667" sldId="325"/>
            <ac:spMk id="201" creationId="{26B86729-5069-5860-B21A-587AC3DDA13F}"/>
          </ac:spMkLst>
        </pc:spChg>
        <pc:spChg chg="mod topLvl">
          <ac:chgData name="Munishkin, Alexey A. (ARC-AFH)" userId="49667710-e55c-4ff3-a223-c3e4a6d4c7e5" providerId="ADAL" clId="{38818EDA-9651-0C46-8D33-9C14CFEC9BAB}" dt="2023-04-10T19:41:48.418" v="212" actId="165"/>
          <ac:spMkLst>
            <pc:docMk/>
            <pc:sldMk cId="1647531667" sldId="325"/>
            <ac:spMk id="205" creationId="{58A7E132-81A0-DD31-8EEF-09E4D432B820}"/>
          </ac:spMkLst>
        </pc:spChg>
        <pc:spChg chg="mod topLvl">
          <ac:chgData name="Munishkin, Alexey A. (ARC-AFH)" userId="49667710-e55c-4ff3-a223-c3e4a6d4c7e5" providerId="ADAL" clId="{38818EDA-9651-0C46-8D33-9C14CFEC9BAB}" dt="2023-04-10T19:41:48.418" v="212" actId="165"/>
          <ac:spMkLst>
            <pc:docMk/>
            <pc:sldMk cId="1647531667" sldId="325"/>
            <ac:spMk id="206" creationId="{708A58A9-FB03-9A31-39EC-C0BC610BA871}"/>
          </ac:spMkLst>
        </pc:spChg>
        <pc:spChg chg="mod topLvl">
          <ac:chgData name="Munishkin, Alexey A. (ARC-AFH)" userId="49667710-e55c-4ff3-a223-c3e4a6d4c7e5" providerId="ADAL" clId="{38818EDA-9651-0C46-8D33-9C14CFEC9BAB}" dt="2023-04-10T19:41:48.418" v="212" actId="165"/>
          <ac:spMkLst>
            <pc:docMk/>
            <pc:sldMk cId="1647531667" sldId="325"/>
            <ac:spMk id="207" creationId="{2A93B6CE-8B6E-07D0-CFDD-D33BEABF13F4}"/>
          </ac:spMkLst>
        </pc:spChg>
        <pc:spChg chg="mod topLvl">
          <ac:chgData name="Munishkin, Alexey A. (ARC-AFH)" userId="49667710-e55c-4ff3-a223-c3e4a6d4c7e5" providerId="ADAL" clId="{38818EDA-9651-0C46-8D33-9C14CFEC9BAB}" dt="2023-04-10T19:41:48.418" v="212" actId="165"/>
          <ac:spMkLst>
            <pc:docMk/>
            <pc:sldMk cId="1647531667" sldId="325"/>
            <ac:spMk id="208" creationId="{A138AFD6-FED4-028B-FC9C-729AD072F85C}"/>
          </ac:spMkLst>
        </pc:spChg>
        <pc:spChg chg="mod topLvl">
          <ac:chgData name="Munishkin, Alexey A. (ARC-AFH)" userId="49667710-e55c-4ff3-a223-c3e4a6d4c7e5" providerId="ADAL" clId="{38818EDA-9651-0C46-8D33-9C14CFEC9BAB}" dt="2023-04-10T19:41:48.418" v="212" actId="165"/>
          <ac:spMkLst>
            <pc:docMk/>
            <pc:sldMk cId="1647531667" sldId="325"/>
            <ac:spMk id="212" creationId="{4D1F8878-3190-09C5-36BC-D09571426DF3}"/>
          </ac:spMkLst>
        </pc:spChg>
        <pc:spChg chg="mod topLvl">
          <ac:chgData name="Munishkin, Alexey A. (ARC-AFH)" userId="49667710-e55c-4ff3-a223-c3e4a6d4c7e5" providerId="ADAL" clId="{38818EDA-9651-0C46-8D33-9C14CFEC9BAB}" dt="2023-04-10T19:41:48.418" v="212" actId="165"/>
          <ac:spMkLst>
            <pc:docMk/>
            <pc:sldMk cId="1647531667" sldId="325"/>
            <ac:spMk id="213" creationId="{55061EB8-EBF7-ACEA-93CC-996EB4C1A318}"/>
          </ac:spMkLst>
        </pc:spChg>
        <pc:spChg chg="mod">
          <ac:chgData name="Munishkin, Alexey A. (ARC-AFH)" userId="49667710-e55c-4ff3-a223-c3e4a6d4c7e5" providerId="ADAL" clId="{38818EDA-9651-0C46-8D33-9C14CFEC9BAB}" dt="2023-04-10T19:41:24.529" v="207"/>
          <ac:spMkLst>
            <pc:docMk/>
            <pc:sldMk cId="1647531667" sldId="325"/>
            <ac:spMk id="215" creationId="{A87B7340-A8EB-B38F-6953-1A6B48D8E455}"/>
          </ac:spMkLst>
        </pc:spChg>
        <pc:spChg chg="mod">
          <ac:chgData name="Munishkin, Alexey A. (ARC-AFH)" userId="49667710-e55c-4ff3-a223-c3e4a6d4c7e5" providerId="ADAL" clId="{38818EDA-9651-0C46-8D33-9C14CFEC9BAB}" dt="2023-04-10T19:41:24.529" v="207"/>
          <ac:spMkLst>
            <pc:docMk/>
            <pc:sldMk cId="1647531667" sldId="325"/>
            <ac:spMk id="216" creationId="{472D6ED1-0951-E9F7-C3BA-3337FC30350A}"/>
          </ac:spMkLst>
        </pc:spChg>
        <pc:spChg chg="mod">
          <ac:chgData name="Munishkin, Alexey A. (ARC-AFH)" userId="49667710-e55c-4ff3-a223-c3e4a6d4c7e5" providerId="ADAL" clId="{38818EDA-9651-0C46-8D33-9C14CFEC9BAB}" dt="2023-04-10T19:41:24.529" v="207"/>
          <ac:spMkLst>
            <pc:docMk/>
            <pc:sldMk cId="1647531667" sldId="325"/>
            <ac:spMk id="217" creationId="{30391A2F-7C33-2D96-323B-B44D018574A9}"/>
          </ac:spMkLst>
        </pc:spChg>
        <pc:spChg chg="mod">
          <ac:chgData name="Munishkin, Alexey A. (ARC-AFH)" userId="49667710-e55c-4ff3-a223-c3e4a6d4c7e5" providerId="ADAL" clId="{38818EDA-9651-0C46-8D33-9C14CFEC9BAB}" dt="2023-04-10T19:41:24.529" v="207"/>
          <ac:spMkLst>
            <pc:docMk/>
            <pc:sldMk cId="1647531667" sldId="325"/>
            <ac:spMk id="218" creationId="{7B053662-67CF-063C-0459-4A002CAB6F1A}"/>
          </ac:spMkLst>
        </pc:spChg>
        <pc:spChg chg="del">
          <ac:chgData name="Munishkin, Alexey A. (ARC-AFH)" userId="49667710-e55c-4ff3-a223-c3e4a6d4c7e5" providerId="ADAL" clId="{38818EDA-9651-0C46-8D33-9C14CFEC9BAB}" dt="2023-04-10T19:12:23.362" v="3" actId="478"/>
          <ac:spMkLst>
            <pc:docMk/>
            <pc:sldMk cId="1647531667" sldId="325"/>
            <ac:spMk id="219" creationId="{4B2DC7F1-C9E2-4B52-813F-23598631DD34}"/>
          </ac:spMkLst>
        </pc:spChg>
        <pc:spChg chg="mod">
          <ac:chgData name="Munishkin, Alexey A. (ARC-AFH)" userId="49667710-e55c-4ff3-a223-c3e4a6d4c7e5" providerId="ADAL" clId="{38818EDA-9651-0C46-8D33-9C14CFEC9BAB}" dt="2023-04-10T19:41:24.529" v="207"/>
          <ac:spMkLst>
            <pc:docMk/>
            <pc:sldMk cId="1647531667" sldId="325"/>
            <ac:spMk id="223" creationId="{AEE82E7A-7078-F9AD-A32F-FAE107080916}"/>
          </ac:spMkLst>
        </pc:spChg>
        <pc:spChg chg="mod">
          <ac:chgData name="Munishkin, Alexey A. (ARC-AFH)" userId="49667710-e55c-4ff3-a223-c3e4a6d4c7e5" providerId="ADAL" clId="{38818EDA-9651-0C46-8D33-9C14CFEC9BAB}" dt="2023-04-10T19:41:24.529" v="207"/>
          <ac:spMkLst>
            <pc:docMk/>
            <pc:sldMk cId="1647531667" sldId="325"/>
            <ac:spMk id="224" creationId="{556CFE87-88C1-D87A-45F1-6CCE5C727DFA}"/>
          </ac:spMkLst>
        </pc:spChg>
        <pc:spChg chg="add mod">
          <ac:chgData name="Munishkin, Alexey A. (ARC-AFH)" userId="49667710-e55c-4ff3-a223-c3e4a6d4c7e5" providerId="ADAL" clId="{38818EDA-9651-0C46-8D33-9C14CFEC9BAB}" dt="2023-04-10T19:41:39.708" v="211" actId="1076"/>
          <ac:spMkLst>
            <pc:docMk/>
            <pc:sldMk cId="1647531667" sldId="325"/>
            <ac:spMk id="225" creationId="{CC416752-5209-F467-A0CB-ADEA8F07ED8C}"/>
          </ac:spMkLst>
        </pc:spChg>
        <pc:spChg chg="add mod">
          <ac:chgData name="Munishkin, Alexey A. (ARC-AFH)" userId="49667710-e55c-4ff3-a223-c3e4a6d4c7e5" providerId="ADAL" clId="{38818EDA-9651-0C46-8D33-9C14CFEC9BAB}" dt="2023-04-12T17:39:03.303" v="413" actId="1076"/>
          <ac:spMkLst>
            <pc:docMk/>
            <pc:sldMk cId="1647531667" sldId="325"/>
            <ac:spMk id="228" creationId="{211C6202-CBCC-2A94-98B5-3677E57E674E}"/>
          </ac:spMkLst>
        </pc:spChg>
        <pc:spChg chg="add del mod">
          <ac:chgData name="Munishkin, Alexey A. (ARC-AFH)" userId="49667710-e55c-4ff3-a223-c3e4a6d4c7e5" providerId="ADAL" clId="{38818EDA-9651-0C46-8D33-9C14CFEC9BAB}" dt="2023-04-10T19:43:54.289" v="250"/>
          <ac:spMkLst>
            <pc:docMk/>
            <pc:sldMk cId="1647531667" sldId="325"/>
            <ac:spMk id="229" creationId="{2EF3AD09-2C09-0AFD-9EAF-E00714A9F1A3}"/>
          </ac:spMkLst>
        </pc:spChg>
        <pc:spChg chg="add del mod">
          <ac:chgData name="Munishkin, Alexey A. (ARC-AFH)" userId="49667710-e55c-4ff3-a223-c3e4a6d4c7e5" providerId="ADAL" clId="{38818EDA-9651-0C46-8D33-9C14CFEC9BAB}" dt="2023-04-10T19:44:12.119" v="254" actId="478"/>
          <ac:spMkLst>
            <pc:docMk/>
            <pc:sldMk cId="1647531667" sldId="325"/>
            <ac:spMk id="230" creationId="{F6CF39FD-DBAF-03CE-7272-8B87A673BFCB}"/>
          </ac:spMkLst>
        </pc:spChg>
        <pc:spChg chg="add mod">
          <ac:chgData name="Munishkin, Alexey A. (ARC-AFH)" userId="49667710-e55c-4ff3-a223-c3e4a6d4c7e5" providerId="ADAL" clId="{38818EDA-9651-0C46-8D33-9C14CFEC9BAB}" dt="2023-04-12T17:39:03.303" v="413" actId="1076"/>
          <ac:spMkLst>
            <pc:docMk/>
            <pc:sldMk cId="1647531667" sldId="325"/>
            <ac:spMk id="231" creationId="{CCB42BB3-15EA-CD73-5C4F-04CCCB4067CD}"/>
          </ac:spMkLst>
        </pc:spChg>
        <pc:spChg chg="add mod">
          <ac:chgData name="Munishkin, Alexey A. (ARC-AFH)" userId="49667710-e55c-4ff3-a223-c3e4a6d4c7e5" providerId="ADAL" clId="{38818EDA-9651-0C46-8D33-9C14CFEC9BAB}" dt="2023-04-12T17:39:03.303" v="413" actId="1076"/>
          <ac:spMkLst>
            <pc:docMk/>
            <pc:sldMk cId="1647531667" sldId="325"/>
            <ac:spMk id="232" creationId="{F4667BAB-45DC-7346-09DB-B54647585576}"/>
          </ac:spMkLst>
        </pc:spChg>
        <pc:spChg chg="add mod">
          <ac:chgData name="Munishkin, Alexey A. (ARC-AFH)" userId="49667710-e55c-4ff3-a223-c3e4a6d4c7e5" providerId="ADAL" clId="{38818EDA-9651-0C46-8D33-9C14CFEC9BAB}" dt="2023-04-12T17:39:03.303" v="413" actId="1076"/>
          <ac:spMkLst>
            <pc:docMk/>
            <pc:sldMk cId="1647531667" sldId="325"/>
            <ac:spMk id="233" creationId="{0E44AB09-EE2C-3959-08E6-E4FAA124F999}"/>
          </ac:spMkLst>
        </pc:spChg>
        <pc:spChg chg="add mod">
          <ac:chgData name="Munishkin, Alexey A. (ARC-AFH)" userId="49667710-e55c-4ff3-a223-c3e4a6d4c7e5" providerId="ADAL" clId="{38818EDA-9651-0C46-8D33-9C14CFEC9BAB}" dt="2023-04-12T17:39:03.303" v="413" actId="1076"/>
          <ac:spMkLst>
            <pc:docMk/>
            <pc:sldMk cId="1647531667" sldId="325"/>
            <ac:spMk id="234" creationId="{A69D282A-AB25-E0D0-9260-0B35FBFF2100}"/>
          </ac:spMkLst>
        </pc:spChg>
        <pc:spChg chg="add mod">
          <ac:chgData name="Munishkin, Alexey A. (ARC-AFH)" userId="49667710-e55c-4ff3-a223-c3e4a6d4c7e5" providerId="ADAL" clId="{38818EDA-9651-0C46-8D33-9C14CFEC9BAB}" dt="2023-04-12T17:39:03.303" v="413" actId="1076"/>
          <ac:spMkLst>
            <pc:docMk/>
            <pc:sldMk cId="1647531667" sldId="325"/>
            <ac:spMk id="235" creationId="{4F3DDAEF-675E-D570-116C-F1D29699DD11}"/>
          </ac:spMkLst>
        </pc:spChg>
        <pc:grpChg chg="del">
          <ac:chgData name="Munishkin, Alexey A. (ARC-AFH)" userId="49667710-e55c-4ff3-a223-c3e4a6d4c7e5" providerId="ADAL" clId="{38818EDA-9651-0C46-8D33-9C14CFEC9BAB}" dt="2023-04-10T19:12:23.362" v="3" actId="478"/>
          <ac:grpSpMkLst>
            <pc:docMk/>
            <pc:sldMk cId="1647531667" sldId="325"/>
            <ac:grpSpMk id="2" creationId="{326105EF-7FF6-42C1-8C13-7655E19BF2B9}"/>
          </ac:grpSpMkLst>
        </pc:grpChg>
        <pc:grpChg chg="add del mod">
          <ac:chgData name="Munishkin, Alexey A. (ARC-AFH)" userId="49667710-e55c-4ff3-a223-c3e4a6d4c7e5" providerId="ADAL" clId="{38818EDA-9651-0C46-8D33-9C14CFEC9BAB}" dt="2023-04-10T19:46:52.337" v="312" actId="165"/>
          <ac:grpSpMkLst>
            <pc:docMk/>
            <pc:sldMk cId="1647531667" sldId="325"/>
            <ac:grpSpMk id="18" creationId="{6684D050-A55F-1F93-4D6C-806D49D9941A}"/>
          </ac:grpSpMkLst>
        </pc:grpChg>
        <pc:grpChg chg="add mod">
          <ac:chgData name="Munishkin, Alexey A. (ARC-AFH)" userId="49667710-e55c-4ff3-a223-c3e4a6d4c7e5" providerId="ADAL" clId="{38818EDA-9651-0C46-8D33-9C14CFEC9BAB}" dt="2023-04-12T17:39:03.303" v="413" actId="1076"/>
          <ac:grpSpMkLst>
            <pc:docMk/>
            <pc:sldMk cId="1647531667" sldId="325"/>
            <ac:grpSpMk id="21" creationId="{3356B0FA-59BC-CF30-7839-819951A874DE}"/>
          </ac:grpSpMkLst>
        </pc:grpChg>
        <pc:grpChg chg="add mod">
          <ac:chgData name="Munishkin, Alexey A. (ARC-AFH)" userId="49667710-e55c-4ff3-a223-c3e4a6d4c7e5" providerId="ADAL" clId="{38818EDA-9651-0C46-8D33-9C14CFEC9BAB}" dt="2023-04-12T17:39:03.303" v="413" actId="1076"/>
          <ac:grpSpMkLst>
            <pc:docMk/>
            <pc:sldMk cId="1647531667" sldId="325"/>
            <ac:grpSpMk id="23" creationId="{777D5EB5-C26C-A702-3844-5974F4F53B22}"/>
          </ac:grpSpMkLst>
        </pc:grpChg>
        <pc:grpChg chg="add del mod">
          <ac:chgData name="Munishkin, Alexey A. (ARC-AFH)" userId="49667710-e55c-4ff3-a223-c3e4a6d4c7e5" providerId="ADAL" clId="{38818EDA-9651-0C46-8D33-9C14CFEC9BAB}" dt="2023-04-10T19:49:14.824" v="354" actId="165"/>
          <ac:grpSpMkLst>
            <pc:docMk/>
            <pc:sldMk cId="1647531667" sldId="325"/>
            <ac:grpSpMk id="25" creationId="{26EA2A46-8453-5E21-08F3-9685F73678F6}"/>
          </ac:grpSpMkLst>
        </pc:grpChg>
        <pc:grpChg chg="add del mod">
          <ac:chgData name="Munishkin, Alexey A. (ARC-AFH)" userId="49667710-e55c-4ff3-a223-c3e4a6d4c7e5" providerId="ADAL" clId="{38818EDA-9651-0C46-8D33-9C14CFEC9BAB}" dt="2023-04-10T19:37:12.170" v="148" actId="165"/>
          <ac:grpSpMkLst>
            <pc:docMk/>
            <pc:sldMk cId="1647531667" sldId="325"/>
            <ac:grpSpMk id="37" creationId="{B011569F-60FD-57A4-F57B-9C423EB6F15E}"/>
          </ac:grpSpMkLst>
        </pc:grpChg>
        <pc:grpChg chg="add mod">
          <ac:chgData name="Munishkin, Alexey A. (ARC-AFH)" userId="49667710-e55c-4ff3-a223-c3e4a6d4c7e5" providerId="ADAL" clId="{38818EDA-9651-0C46-8D33-9C14CFEC9BAB}" dt="2023-04-12T17:39:03.303" v="413" actId="1076"/>
          <ac:grpSpMkLst>
            <pc:docMk/>
            <pc:sldMk cId="1647531667" sldId="325"/>
            <ac:grpSpMk id="52" creationId="{C617B5E7-69D8-87C5-D915-6FC55155C945}"/>
          </ac:grpSpMkLst>
        </pc:grpChg>
        <pc:grpChg chg="add mod">
          <ac:chgData name="Munishkin, Alexey A. (ARC-AFH)" userId="49667710-e55c-4ff3-a223-c3e4a6d4c7e5" providerId="ADAL" clId="{38818EDA-9651-0C46-8D33-9C14CFEC9BAB}" dt="2023-04-12T17:39:03.303" v="413" actId="1076"/>
          <ac:grpSpMkLst>
            <pc:docMk/>
            <pc:sldMk cId="1647531667" sldId="325"/>
            <ac:grpSpMk id="75" creationId="{DB4B234F-E2D2-2A17-B0F3-07E98409C542}"/>
          </ac:grpSpMkLst>
        </pc:grpChg>
        <pc:grpChg chg="add del mod">
          <ac:chgData name="Munishkin, Alexey A. (ARC-AFH)" userId="49667710-e55c-4ff3-a223-c3e4a6d4c7e5" providerId="ADAL" clId="{38818EDA-9651-0C46-8D33-9C14CFEC9BAB}" dt="2023-04-10T19:35:46.435" v="132" actId="165"/>
          <ac:grpSpMkLst>
            <pc:docMk/>
            <pc:sldMk cId="1647531667" sldId="325"/>
            <ac:grpSpMk id="166" creationId="{B4C959F1-51F6-B2CB-AD4B-BBA5701ABADF}"/>
          </ac:grpSpMkLst>
        </pc:grpChg>
        <pc:grpChg chg="add mod">
          <ac:chgData name="Munishkin, Alexey A. (ARC-AFH)" userId="49667710-e55c-4ff3-a223-c3e4a6d4c7e5" providerId="ADAL" clId="{38818EDA-9651-0C46-8D33-9C14CFEC9BAB}" dt="2023-04-12T17:39:03.303" v="413" actId="1076"/>
          <ac:grpSpMkLst>
            <pc:docMk/>
            <pc:sldMk cId="1647531667" sldId="325"/>
            <ac:grpSpMk id="181" creationId="{296B80FB-A40B-FDDE-786D-8789DC2F7BEA}"/>
          </ac:grpSpMkLst>
        </pc:grpChg>
        <pc:grpChg chg="add mod">
          <ac:chgData name="Munishkin, Alexey A. (ARC-AFH)" userId="49667710-e55c-4ff3-a223-c3e4a6d4c7e5" providerId="ADAL" clId="{38818EDA-9651-0C46-8D33-9C14CFEC9BAB}" dt="2023-04-12T17:39:03.303" v="413" actId="1076"/>
          <ac:grpSpMkLst>
            <pc:docMk/>
            <pc:sldMk cId="1647531667" sldId="325"/>
            <ac:grpSpMk id="184" creationId="{D3AC3683-1030-696A-1B9E-CC60E2BA75DC}"/>
          </ac:grpSpMkLst>
        </pc:grpChg>
        <pc:grpChg chg="add del mod">
          <ac:chgData name="Munishkin, Alexey A. (ARC-AFH)" userId="49667710-e55c-4ff3-a223-c3e4a6d4c7e5" providerId="ADAL" clId="{38818EDA-9651-0C46-8D33-9C14CFEC9BAB}" dt="2023-04-10T19:39:30.928" v="178" actId="165"/>
          <ac:grpSpMkLst>
            <pc:docMk/>
            <pc:sldMk cId="1647531667" sldId="325"/>
            <ac:grpSpMk id="186" creationId="{59F5D80F-B7C7-C1C4-2103-A21C7377256F}"/>
          </ac:grpSpMkLst>
        </pc:grpChg>
        <pc:grpChg chg="add mod">
          <ac:chgData name="Munishkin, Alexey A. (ARC-AFH)" userId="49667710-e55c-4ff3-a223-c3e4a6d4c7e5" providerId="ADAL" clId="{38818EDA-9651-0C46-8D33-9C14CFEC9BAB}" dt="2023-04-12T17:39:03.303" v="413" actId="1076"/>
          <ac:grpSpMkLst>
            <pc:docMk/>
            <pc:sldMk cId="1647531667" sldId="325"/>
            <ac:grpSpMk id="195" creationId="{977D84A3-56D8-B074-0512-16AF55426D25}"/>
          </ac:grpSpMkLst>
        </pc:grpChg>
        <pc:grpChg chg="add del mod">
          <ac:chgData name="Munishkin, Alexey A. (ARC-AFH)" userId="49667710-e55c-4ff3-a223-c3e4a6d4c7e5" providerId="ADAL" clId="{38818EDA-9651-0C46-8D33-9C14CFEC9BAB}" dt="2023-04-10T19:41:48.418" v="212" actId="165"/>
          <ac:grpSpMkLst>
            <pc:docMk/>
            <pc:sldMk cId="1647531667" sldId="325"/>
            <ac:grpSpMk id="204" creationId="{2FB9BD29-5B1A-2093-0579-10AA77530B66}"/>
          </ac:grpSpMkLst>
        </pc:grpChg>
        <pc:grpChg chg="add del mod">
          <ac:chgData name="Munishkin, Alexey A. (ARC-AFH)" userId="49667710-e55c-4ff3-a223-c3e4a6d4c7e5" providerId="ADAL" clId="{38818EDA-9651-0C46-8D33-9C14CFEC9BAB}" dt="2023-04-10T19:41:26.108" v="208" actId="478"/>
          <ac:grpSpMkLst>
            <pc:docMk/>
            <pc:sldMk cId="1647531667" sldId="325"/>
            <ac:grpSpMk id="214" creationId="{0D31B99A-59ED-9CF3-D7CB-89B8526E309C}"/>
          </ac:grpSpMkLst>
        </pc:grpChg>
        <pc:grpChg chg="add mod">
          <ac:chgData name="Munishkin, Alexey A. (ARC-AFH)" userId="49667710-e55c-4ff3-a223-c3e4a6d4c7e5" providerId="ADAL" clId="{38818EDA-9651-0C46-8D33-9C14CFEC9BAB}" dt="2023-04-12T17:39:03.303" v="413" actId="1076"/>
          <ac:grpSpMkLst>
            <pc:docMk/>
            <pc:sldMk cId="1647531667" sldId="325"/>
            <ac:grpSpMk id="227" creationId="{01DD5377-BC24-BDB8-972E-56DC106CCC66}"/>
          </ac:grpSpMkLst>
        </pc:grpChg>
        <pc:picChg chg="del">
          <ac:chgData name="Munishkin, Alexey A. (ARC-AFH)" userId="49667710-e55c-4ff3-a223-c3e4a6d4c7e5" providerId="ADAL" clId="{38818EDA-9651-0C46-8D33-9C14CFEC9BAB}" dt="2023-04-10T19:24:10.362" v="51" actId="478"/>
          <ac:picMkLst>
            <pc:docMk/>
            <pc:sldMk cId="1647531667" sldId="325"/>
            <ac:picMk id="7" creationId="{33B036B3-713D-4CCC-81B0-4C6E780416CC}"/>
          </ac:picMkLst>
        </pc:picChg>
        <pc:picChg chg="add del mod topLvl">
          <ac:chgData name="Munishkin, Alexey A. (ARC-AFH)" userId="49667710-e55c-4ff3-a223-c3e4a6d4c7e5" providerId="ADAL" clId="{38818EDA-9651-0C46-8D33-9C14CFEC9BAB}" dt="2023-04-10T19:47:28.981" v="316" actId="21"/>
          <ac:picMkLst>
            <pc:docMk/>
            <pc:sldMk cId="1647531667" sldId="325"/>
            <ac:picMk id="14" creationId="{DA37C8AE-E78A-7A0D-8173-04F85767381D}"/>
          </ac:picMkLst>
        </pc:picChg>
        <pc:picChg chg="add del mod topLvl">
          <ac:chgData name="Munishkin, Alexey A. (ARC-AFH)" userId="49667710-e55c-4ff3-a223-c3e4a6d4c7e5" providerId="ADAL" clId="{38818EDA-9651-0C46-8D33-9C14CFEC9BAB}" dt="2023-04-10T19:47:52.719" v="322" actId="21"/>
          <ac:picMkLst>
            <pc:docMk/>
            <pc:sldMk cId="1647531667" sldId="325"/>
            <ac:picMk id="15" creationId="{AE561A11-C211-D608-A5FE-F4F52A1C6C36}"/>
          </ac:picMkLst>
        </pc:picChg>
        <pc:picChg chg="add del mod topLvl">
          <ac:chgData name="Munishkin, Alexey A. (ARC-AFH)" userId="49667710-e55c-4ff3-a223-c3e4a6d4c7e5" providerId="ADAL" clId="{38818EDA-9651-0C46-8D33-9C14CFEC9BAB}" dt="2023-04-10T19:47:42.243" v="319" actId="21"/>
          <ac:picMkLst>
            <pc:docMk/>
            <pc:sldMk cId="1647531667" sldId="325"/>
            <ac:picMk id="16" creationId="{C398C1E6-9D8E-351F-2DAB-FC2955A60166}"/>
          </ac:picMkLst>
        </pc:picChg>
        <pc:picChg chg="del mod topLvl">
          <ac:chgData name="Munishkin, Alexey A. (ARC-AFH)" userId="49667710-e55c-4ff3-a223-c3e4a6d4c7e5" providerId="ADAL" clId="{38818EDA-9651-0C46-8D33-9C14CFEC9BAB}" dt="2023-04-10T19:49:32.069" v="356" actId="21"/>
          <ac:picMkLst>
            <pc:docMk/>
            <pc:sldMk cId="1647531667" sldId="325"/>
            <ac:picMk id="33" creationId="{AAFD922B-D232-66ED-EE5E-1A985443FFD7}"/>
          </ac:picMkLst>
        </pc:picChg>
        <pc:picChg chg="mod topLvl">
          <ac:chgData name="Munishkin, Alexey A. (ARC-AFH)" userId="49667710-e55c-4ff3-a223-c3e4a6d4c7e5" providerId="ADAL" clId="{38818EDA-9651-0C46-8D33-9C14CFEC9BAB}" dt="2023-04-12T17:39:03.303" v="413" actId="1076"/>
          <ac:picMkLst>
            <pc:docMk/>
            <pc:sldMk cId="1647531667" sldId="325"/>
            <ac:picMk id="34" creationId="{BDE018AA-3922-AF5B-5B1F-88200207B92F}"/>
          </ac:picMkLst>
        </pc:picChg>
        <pc:picChg chg="mod topLvl">
          <ac:chgData name="Munishkin, Alexey A. (ARC-AFH)" userId="49667710-e55c-4ff3-a223-c3e4a6d4c7e5" providerId="ADAL" clId="{38818EDA-9651-0C46-8D33-9C14CFEC9BAB}" dt="2023-04-12T17:39:03.303" v="413" actId="1076"/>
          <ac:picMkLst>
            <pc:docMk/>
            <pc:sldMk cId="1647531667" sldId="325"/>
            <ac:picMk id="35" creationId="{BC9B6D93-FE51-1633-2A9B-F97899327A5C}"/>
          </ac:picMkLst>
        </pc:picChg>
        <pc:picChg chg="mod topLvl">
          <ac:chgData name="Munishkin, Alexey A. (ARC-AFH)" userId="49667710-e55c-4ff3-a223-c3e4a6d4c7e5" providerId="ADAL" clId="{38818EDA-9651-0C46-8D33-9C14CFEC9BAB}" dt="2023-04-10T19:37:12.170" v="148" actId="165"/>
          <ac:picMkLst>
            <pc:docMk/>
            <pc:sldMk cId="1647531667" sldId="325"/>
            <ac:picMk id="46" creationId="{646AA630-1693-5C79-28DA-0A1D6719D43A}"/>
          </ac:picMkLst>
        </pc:picChg>
        <pc:picChg chg="del mod topLvl">
          <ac:chgData name="Munishkin, Alexey A. (ARC-AFH)" userId="49667710-e55c-4ff3-a223-c3e4a6d4c7e5" providerId="ADAL" clId="{38818EDA-9651-0C46-8D33-9C14CFEC9BAB}" dt="2023-04-10T19:40:10.211" v="184" actId="478"/>
          <ac:picMkLst>
            <pc:docMk/>
            <pc:sldMk cId="1647531667" sldId="325"/>
            <ac:picMk id="47" creationId="{A12754C7-EE0B-A76E-139A-49F6AB7EE38E}"/>
          </ac:picMkLst>
        </pc:picChg>
        <pc:picChg chg="del mod">
          <ac:chgData name="Munishkin, Alexey A. (ARC-AFH)" userId="49667710-e55c-4ff3-a223-c3e4a6d4c7e5" providerId="ADAL" clId="{38818EDA-9651-0C46-8D33-9C14CFEC9BAB}" dt="2023-04-12T17:39:28.203" v="415" actId="478"/>
          <ac:picMkLst>
            <pc:docMk/>
            <pc:sldMk cId="1647531667" sldId="325"/>
            <ac:picMk id="69" creationId="{2E039DFC-E991-FBA8-4C05-9310C16984F0}"/>
          </ac:picMkLst>
        </pc:picChg>
        <pc:picChg chg="mod">
          <ac:chgData name="Munishkin, Alexey A. (ARC-AFH)" userId="49667710-e55c-4ff3-a223-c3e4a6d4c7e5" providerId="ADAL" clId="{38818EDA-9651-0C46-8D33-9C14CFEC9BAB}" dt="2023-04-10T19:26:12.384" v="69"/>
          <ac:picMkLst>
            <pc:docMk/>
            <pc:sldMk cId="1647531667" sldId="325"/>
            <ac:picMk id="74" creationId="{F29AE377-9C25-3E54-C4A3-C709C1029670}"/>
          </ac:picMkLst>
        </pc:picChg>
        <pc:picChg chg="del">
          <ac:chgData name="Munishkin, Alexey A. (ARC-AFH)" userId="49667710-e55c-4ff3-a223-c3e4a6d4c7e5" providerId="ADAL" clId="{38818EDA-9651-0C46-8D33-9C14CFEC9BAB}" dt="2023-04-10T19:12:55.171" v="5" actId="21"/>
          <ac:picMkLst>
            <pc:docMk/>
            <pc:sldMk cId="1647531667" sldId="325"/>
            <ac:picMk id="106" creationId="{547D0418-FBE3-4081-B47E-20D78A91AA71}"/>
          </ac:picMkLst>
        </pc:picChg>
        <pc:picChg chg="del">
          <ac:chgData name="Munishkin, Alexey A. (ARC-AFH)" userId="49667710-e55c-4ff3-a223-c3e4a6d4c7e5" providerId="ADAL" clId="{38818EDA-9651-0C46-8D33-9C14CFEC9BAB}" dt="2023-04-10T19:12:55.171" v="5" actId="21"/>
          <ac:picMkLst>
            <pc:docMk/>
            <pc:sldMk cId="1647531667" sldId="325"/>
            <ac:picMk id="107" creationId="{ACAE6D48-C3EB-459F-A9C4-78AAC955DAB0}"/>
          </ac:picMkLst>
        </pc:picChg>
        <pc:picChg chg="del">
          <ac:chgData name="Munishkin, Alexey A. (ARC-AFH)" userId="49667710-e55c-4ff3-a223-c3e4a6d4c7e5" providerId="ADAL" clId="{38818EDA-9651-0C46-8D33-9C14CFEC9BAB}" dt="2023-04-10T19:12:55.171" v="5" actId="21"/>
          <ac:picMkLst>
            <pc:docMk/>
            <pc:sldMk cId="1647531667" sldId="325"/>
            <ac:picMk id="108" creationId="{DCA4F8B7-CC3C-44AD-8F69-6CBDEE82C5BA}"/>
          </ac:picMkLst>
        </pc:picChg>
        <pc:picChg chg="mod">
          <ac:chgData name="Munishkin, Alexey A. (ARC-AFH)" userId="49667710-e55c-4ff3-a223-c3e4a6d4c7e5" providerId="ADAL" clId="{38818EDA-9651-0C46-8D33-9C14CFEC9BAB}" dt="2023-04-10T19:16:18.279" v="41" actId="1037"/>
          <ac:picMkLst>
            <pc:docMk/>
            <pc:sldMk cId="1647531667" sldId="325"/>
            <ac:picMk id="109" creationId="{229CF3FD-4B75-4C6C-A3E7-749D93BE6693}"/>
          </ac:picMkLst>
        </pc:picChg>
        <pc:picChg chg="mod">
          <ac:chgData name="Munishkin, Alexey A. (ARC-AFH)" userId="49667710-e55c-4ff3-a223-c3e4a6d4c7e5" providerId="ADAL" clId="{38818EDA-9651-0C46-8D33-9C14CFEC9BAB}" dt="2023-04-10T19:14:36.759" v="22" actId="1076"/>
          <ac:picMkLst>
            <pc:docMk/>
            <pc:sldMk cId="1647531667" sldId="325"/>
            <ac:picMk id="111" creationId="{E15DB258-3CE1-42BE-9CB0-DCA7D4B96290}"/>
          </ac:picMkLst>
        </pc:picChg>
        <pc:picChg chg="add del mod">
          <ac:chgData name="Munishkin, Alexey A. (ARC-AFH)" userId="49667710-e55c-4ff3-a223-c3e4a6d4c7e5" providerId="ADAL" clId="{38818EDA-9651-0C46-8D33-9C14CFEC9BAB}" dt="2023-04-10T19:24:06.885" v="50" actId="478"/>
          <ac:picMkLst>
            <pc:docMk/>
            <pc:sldMk cId="1647531667" sldId="325"/>
            <ac:picMk id="151" creationId="{37C2DA11-C6C5-4578-8A9D-74C87446DDA6}"/>
          </ac:picMkLst>
        </pc:picChg>
        <pc:picChg chg="mod">
          <ac:chgData name="Munishkin, Alexey A. (ARC-AFH)" userId="49667710-e55c-4ff3-a223-c3e4a6d4c7e5" providerId="ADAL" clId="{38818EDA-9651-0C46-8D33-9C14CFEC9BAB}" dt="2023-04-10T19:26:34.244" v="102"/>
          <ac:picMkLst>
            <pc:docMk/>
            <pc:sldMk cId="1647531667" sldId="325"/>
            <ac:picMk id="159" creationId="{672665E2-1CE2-4481-BABF-F2F17402D5E4}"/>
          </ac:picMkLst>
        </pc:picChg>
        <pc:picChg chg="mod">
          <ac:chgData name="Munishkin, Alexey A. (ARC-AFH)" userId="49667710-e55c-4ff3-a223-c3e4a6d4c7e5" providerId="ADAL" clId="{38818EDA-9651-0C46-8D33-9C14CFEC9BAB}" dt="2023-04-10T19:26:34.244" v="102"/>
          <ac:picMkLst>
            <pc:docMk/>
            <pc:sldMk cId="1647531667" sldId="325"/>
            <ac:picMk id="160" creationId="{0D82886B-13B0-2840-29F8-610EE335B59F}"/>
          </ac:picMkLst>
        </pc:picChg>
        <pc:picChg chg="del mod">
          <ac:chgData name="Munishkin, Alexey A. (ARC-AFH)" userId="49667710-e55c-4ff3-a223-c3e4a6d4c7e5" providerId="ADAL" clId="{38818EDA-9651-0C46-8D33-9C14CFEC9BAB}" dt="2023-04-10T19:35:32.658" v="130" actId="478"/>
          <ac:picMkLst>
            <pc:docMk/>
            <pc:sldMk cId="1647531667" sldId="325"/>
            <ac:picMk id="174" creationId="{66414D13-A51E-4FF6-3035-49B4B2CDF4CE}"/>
          </ac:picMkLst>
        </pc:picChg>
        <pc:picChg chg="mod topLvl">
          <ac:chgData name="Munishkin, Alexey A. (ARC-AFH)" userId="49667710-e55c-4ff3-a223-c3e4a6d4c7e5" providerId="ADAL" clId="{38818EDA-9651-0C46-8D33-9C14CFEC9BAB}" dt="2023-04-10T19:36:46.648" v="145" actId="1076"/>
          <ac:picMkLst>
            <pc:docMk/>
            <pc:sldMk cId="1647531667" sldId="325"/>
            <ac:picMk id="175" creationId="{1AC3351B-7F79-6F16-B2A3-3E55E0C5524C}"/>
          </ac:picMkLst>
        </pc:picChg>
        <pc:picChg chg="mod topLvl">
          <ac:chgData name="Munishkin, Alexey A. (ARC-AFH)" userId="49667710-e55c-4ff3-a223-c3e4a6d4c7e5" providerId="ADAL" clId="{38818EDA-9651-0C46-8D33-9C14CFEC9BAB}" dt="2023-04-10T19:35:46.435" v="132" actId="165"/>
          <ac:picMkLst>
            <pc:docMk/>
            <pc:sldMk cId="1647531667" sldId="325"/>
            <ac:picMk id="176" creationId="{F3AEC726-E73A-169C-E9EB-1ECA1CE2CE25}"/>
          </ac:picMkLst>
        </pc:picChg>
        <pc:picChg chg="mod topLvl">
          <ac:chgData name="Munishkin, Alexey A. (ARC-AFH)" userId="49667710-e55c-4ff3-a223-c3e4a6d4c7e5" providerId="ADAL" clId="{38818EDA-9651-0C46-8D33-9C14CFEC9BAB}" dt="2023-04-10T19:39:30.928" v="178" actId="165"/>
          <ac:picMkLst>
            <pc:docMk/>
            <pc:sldMk cId="1647531667" sldId="325"/>
            <ac:picMk id="190" creationId="{3AE367FE-ED5E-2278-85FC-BD7B43A71B49}"/>
          </ac:picMkLst>
        </pc:picChg>
        <pc:picChg chg="mod topLvl">
          <ac:chgData name="Munishkin, Alexey A. (ARC-AFH)" userId="49667710-e55c-4ff3-a223-c3e4a6d4c7e5" providerId="ADAL" clId="{38818EDA-9651-0C46-8D33-9C14CFEC9BAB}" dt="2023-04-10T19:41:48.418" v="212" actId="165"/>
          <ac:picMkLst>
            <pc:docMk/>
            <pc:sldMk cId="1647531667" sldId="325"/>
            <ac:picMk id="210" creationId="{F1C511B5-70E8-595A-C2CA-C9D1768DDB34}"/>
          </ac:picMkLst>
        </pc:picChg>
        <pc:picChg chg="mod topLvl">
          <ac:chgData name="Munishkin, Alexey A. (ARC-AFH)" userId="49667710-e55c-4ff3-a223-c3e4a6d4c7e5" providerId="ADAL" clId="{38818EDA-9651-0C46-8D33-9C14CFEC9BAB}" dt="2023-04-10T19:41:48.418" v="212" actId="165"/>
          <ac:picMkLst>
            <pc:docMk/>
            <pc:sldMk cId="1647531667" sldId="325"/>
            <ac:picMk id="211" creationId="{BF7997D6-90E7-CE0F-750E-3883734B4117}"/>
          </ac:picMkLst>
        </pc:picChg>
        <pc:picChg chg="mod">
          <ac:chgData name="Munishkin, Alexey A. (ARC-AFH)" userId="49667710-e55c-4ff3-a223-c3e4a6d4c7e5" providerId="ADAL" clId="{38818EDA-9651-0C46-8D33-9C14CFEC9BAB}" dt="2023-04-10T19:41:24.529" v="207"/>
          <ac:picMkLst>
            <pc:docMk/>
            <pc:sldMk cId="1647531667" sldId="325"/>
            <ac:picMk id="221" creationId="{4680593A-22E2-19E8-538E-58142B585CC7}"/>
          </ac:picMkLst>
        </pc:picChg>
        <pc:picChg chg="mod">
          <ac:chgData name="Munishkin, Alexey A. (ARC-AFH)" userId="49667710-e55c-4ff3-a223-c3e4a6d4c7e5" providerId="ADAL" clId="{38818EDA-9651-0C46-8D33-9C14CFEC9BAB}" dt="2023-04-10T19:41:24.529" v="207"/>
          <ac:picMkLst>
            <pc:docMk/>
            <pc:sldMk cId="1647531667" sldId="325"/>
            <ac:picMk id="222" creationId="{CF5886CC-CD3A-CB9D-D665-5311C1CF7999}"/>
          </ac:picMkLst>
        </pc:picChg>
        <pc:picChg chg="add mod">
          <ac:chgData name="Munishkin, Alexey A. (ARC-AFH)" userId="49667710-e55c-4ff3-a223-c3e4a6d4c7e5" providerId="ADAL" clId="{38818EDA-9651-0C46-8D33-9C14CFEC9BAB}" dt="2023-04-12T17:39:03.303" v="413" actId="1076"/>
          <ac:picMkLst>
            <pc:docMk/>
            <pc:sldMk cId="1647531667" sldId="325"/>
            <ac:picMk id="236" creationId="{BAD4C3B7-6780-A10F-E713-EFEBDA5006C9}"/>
          </ac:picMkLst>
        </pc:picChg>
        <pc:picChg chg="add del mod">
          <ac:chgData name="Munishkin, Alexey A. (ARC-AFH)" userId="49667710-e55c-4ff3-a223-c3e4a6d4c7e5" providerId="ADAL" clId="{38818EDA-9651-0C46-8D33-9C14CFEC9BAB}" dt="2023-04-10T19:49:51.653" v="361" actId="478"/>
          <ac:picMkLst>
            <pc:docMk/>
            <pc:sldMk cId="1647531667" sldId="325"/>
            <ac:picMk id="237" creationId="{259C0B45-633F-4468-23FF-358AD6BF5BB8}"/>
          </ac:picMkLst>
        </pc:picChg>
        <pc:picChg chg="add del mod">
          <ac:chgData name="Munishkin, Alexey A. (ARC-AFH)" userId="49667710-e55c-4ff3-a223-c3e4a6d4c7e5" providerId="ADAL" clId="{38818EDA-9651-0C46-8D33-9C14CFEC9BAB}" dt="2023-04-10T19:49:49.277" v="360" actId="478"/>
          <ac:picMkLst>
            <pc:docMk/>
            <pc:sldMk cId="1647531667" sldId="325"/>
            <ac:picMk id="238" creationId="{CB6C6137-793D-7136-9959-A8212A70795F}"/>
          </ac:picMkLst>
        </pc:picChg>
        <pc:picChg chg="add del mod">
          <ac:chgData name="Munishkin, Alexey A. (ARC-AFH)" userId="49667710-e55c-4ff3-a223-c3e4a6d4c7e5" providerId="ADAL" clId="{38818EDA-9651-0C46-8D33-9C14CFEC9BAB}" dt="2023-04-10T19:49:47.145" v="359" actId="478"/>
          <ac:picMkLst>
            <pc:docMk/>
            <pc:sldMk cId="1647531667" sldId="325"/>
            <ac:picMk id="239" creationId="{E390CB32-D380-E616-CC56-2F1E579839E8}"/>
          </ac:picMkLst>
        </pc:picChg>
        <pc:cxnChg chg="add mod topLvl">
          <ac:chgData name="Munishkin, Alexey A. (ARC-AFH)" userId="49667710-e55c-4ff3-a223-c3e4a6d4c7e5" providerId="ADAL" clId="{38818EDA-9651-0C46-8D33-9C14CFEC9BAB}" dt="2023-04-12T17:39:03.303" v="413" actId="1076"/>
          <ac:cxnSpMkLst>
            <pc:docMk/>
            <pc:sldMk cId="1647531667" sldId="325"/>
            <ac:cxnSpMk id="13" creationId="{F6C092D8-549C-9B8A-4167-9A82193B3488}"/>
          </ac:cxnSpMkLst>
        </pc:cxnChg>
        <pc:cxnChg chg="mod topLvl">
          <ac:chgData name="Munishkin, Alexey A. (ARC-AFH)" userId="49667710-e55c-4ff3-a223-c3e4a6d4c7e5" providerId="ADAL" clId="{38818EDA-9651-0C46-8D33-9C14CFEC9BAB}" dt="2023-04-12T17:39:03.303" v="413" actId="1076"/>
          <ac:cxnSpMkLst>
            <pc:docMk/>
            <pc:sldMk cId="1647531667" sldId="325"/>
            <ac:cxnSpMk id="32" creationId="{4C9D0223-9B8B-D3BA-2142-1C010A05A5D1}"/>
          </ac:cxnSpMkLst>
        </pc:cxnChg>
        <pc:cxnChg chg="mod topLvl">
          <ac:chgData name="Munishkin, Alexey A. (ARC-AFH)" userId="49667710-e55c-4ff3-a223-c3e4a6d4c7e5" providerId="ADAL" clId="{38818EDA-9651-0C46-8D33-9C14CFEC9BAB}" dt="2023-04-10T19:37:50.318" v="153" actId="14100"/>
          <ac:cxnSpMkLst>
            <pc:docMk/>
            <pc:sldMk cId="1647531667" sldId="325"/>
            <ac:cxnSpMk id="48" creationId="{675C3941-84B1-E91D-4C57-97E9340A50AB}"/>
          </ac:cxnSpMkLst>
        </pc:cxnChg>
        <pc:cxnChg chg="mod">
          <ac:chgData name="Munishkin, Alexey A. (ARC-AFH)" userId="49667710-e55c-4ff3-a223-c3e4a6d4c7e5" providerId="ADAL" clId="{38818EDA-9651-0C46-8D33-9C14CFEC9BAB}" dt="2023-04-12T17:40:05.771" v="419" actId="14100"/>
          <ac:cxnSpMkLst>
            <pc:docMk/>
            <pc:sldMk cId="1647531667" sldId="325"/>
            <ac:cxnSpMk id="68" creationId="{07CE843F-F484-836F-1D2D-EB745CBA8B9A}"/>
          </ac:cxnSpMkLst>
        </pc:cxnChg>
        <pc:cxnChg chg="mod">
          <ac:chgData name="Munishkin, Alexey A. (ARC-AFH)" userId="49667710-e55c-4ff3-a223-c3e4a6d4c7e5" providerId="ADAL" clId="{38818EDA-9651-0C46-8D33-9C14CFEC9BAB}" dt="2023-04-10T19:16:24.035" v="42" actId="14100"/>
          <ac:cxnSpMkLst>
            <pc:docMk/>
            <pc:sldMk cId="1647531667" sldId="325"/>
            <ac:cxnSpMk id="73" creationId="{C8343920-BA0A-4557-870C-111D357A8219}"/>
          </ac:cxnSpMkLst>
        </pc:cxnChg>
        <pc:cxnChg chg="del mod">
          <ac:chgData name="Munishkin, Alexey A. (ARC-AFH)" userId="49667710-e55c-4ff3-a223-c3e4a6d4c7e5" providerId="ADAL" clId="{38818EDA-9651-0C46-8D33-9C14CFEC9BAB}" dt="2023-04-10T19:12:55.171" v="5" actId="21"/>
          <ac:cxnSpMkLst>
            <pc:docMk/>
            <pc:sldMk cId="1647531667" sldId="325"/>
            <ac:cxnSpMk id="100" creationId="{C1AF838E-055C-4C9C-BDE5-ACCF0CB5E152}"/>
          </ac:cxnSpMkLst>
        </pc:cxnChg>
        <pc:cxnChg chg="mod">
          <ac:chgData name="Munishkin, Alexey A. (ARC-AFH)" userId="49667710-e55c-4ff3-a223-c3e4a6d4c7e5" providerId="ADAL" clId="{38818EDA-9651-0C46-8D33-9C14CFEC9BAB}" dt="2023-04-10T19:24:17.375" v="52" actId="14100"/>
          <ac:cxnSpMkLst>
            <pc:docMk/>
            <pc:sldMk cId="1647531667" sldId="325"/>
            <ac:cxnSpMk id="101" creationId="{D5EC7A6F-3D9F-45CC-87F8-FD334C3F464C}"/>
          </ac:cxnSpMkLst>
        </pc:cxnChg>
        <pc:cxnChg chg="del">
          <ac:chgData name="Munishkin, Alexey A. (ARC-AFH)" userId="49667710-e55c-4ff3-a223-c3e4a6d4c7e5" providerId="ADAL" clId="{38818EDA-9651-0C46-8D33-9C14CFEC9BAB}" dt="2023-04-10T19:12:26.593" v="4" actId="478"/>
          <ac:cxnSpMkLst>
            <pc:docMk/>
            <pc:sldMk cId="1647531667" sldId="325"/>
            <ac:cxnSpMk id="117" creationId="{1FF2FF4A-A1BB-4F7E-A456-91FEB8139EFC}"/>
          </ac:cxnSpMkLst>
        </pc:cxnChg>
        <pc:cxnChg chg="del">
          <ac:chgData name="Munishkin, Alexey A. (ARC-AFH)" userId="49667710-e55c-4ff3-a223-c3e4a6d4c7e5" providerId="ADAL" clId="{38818EDA-9651-0C46-8D33-9C14CFEC9BAB}" dt="2023-04-10T19:12:26.593" v="4" actId="478"/>
          <ac:cxnSpMkLst>
            <pc:docMk/>
            <pc:sldMk cId="1647531667" sldId="325"/>
            <ac:cxnSpMk id="118" creationId="{FF869C41-E6A0-4591-A30D-F9272027D968}"/>
          </ac:cxnSpMkLst>
        </pc:cxnChg>
        <pc:cxnChg chg="del">
          <ac:chgData name="Munishkin, Alexey A. (ARC-AFH)" userId="49667710-e55c-4ff3-a223-c3e4a6d4c7e5" providerId="ADAL" clId="{38818EDA-9651-0C46-8D33-9C14CFEC9BAB}" dt="2023-04-10T19:12:26.593" v="4" actId="478"/>
          <ac:cxnSpMkLst>
            <pc:docMk/>
            <pc:sldMk cId="1647531667" sldId="325"/>
            <ac:cxnSpMk id="119" creationId="{A2AB4D82-BF5D-4722-8DF5-23A616FB9B88}"/>
          </ac:cxnSpMkLst>
        </pc:cxnChg>
        <pc:cxnChg chg="del">
          <ac:chgData name="Munishkin, Alexey A. (ARC-AFH)" userId="49667710-e55c-4ff3-a223-c3e4a6d4c7e5" providerId="ADAL" clId="{38818EDA-9651-0C46-8D33-9C14CFEC9BAB}" dt="2023-04-10T19:12:26.593" v="4" actId="478"/>
          <ac:cxnSpMkLst>
            <pc:docMk/>
            <pc:sldMk cId="1647531667" sldId="325"/>
            <ac:cxnSpMk id="120" creationId="{452FBB02-203A-42F6-B783-7C7F0B3895BE}"/>
          </ac:cxnSpMkLst>
        </pc:cxnChg>
        <pc:cxnChg chg="del">
          <ac:chgData name="Munishkin, Alexey A. (ARC-AFH)" userId="49667710-e55c-4ff3-a223-c3e4a6d4c7e5" providerId="ADAL" clId="{38818EDA-9651-0C46-8D33-9C14CFEC9BAB}" dt="2023-04-10T19:12:26.593" v="4" actId="478"/>
          <ac:cxnSpMkLst>
            <pc:docMk/>
            <pc:sldMk cId="1647531667" sldId="325"/>
            <ac:cxnSpMk id="121" creationId="{D90CB0AA-86BB-4579-9BF5-DE3C6D08C460}"/>
          </ac:cxnSpMkLst>
        </pc:cxnChg>
        <pc:cxnChg chg="del">
          <ac:chgData name="Munishkin, Alexey A. (ARC-AFH)" userId="49667710-e55c-4ff3-a223-c3e4a6d4c7e5" providerId="ADAL" clId="{38818EDA-9651-0C46-8D33-9C14CFEC9BAB}" dt="2023-04-10T19:12:26.593" v="4" actId="478"/>
          <ac:cxnSpMkLst>
            <pc:docMk/>
            <pc:sldMk cId="1647531667" sldId="325"/>
            <ac:cxnSpMk id="122" creationId="{CC9F9688-465B-401E-B51D-72D3EF4F70C7}"/>
          </ac:cxnSpMkLst>
        </pc:cxnChg>
        <pc:cxnChg chg="del">
          <ac:chgData name="Munishkin, Alexey A. (ARC-AFH)" userId="49667710-e55c-4ff3-a223-c3e4a6d4c7e5" providerId="ADAL" clId="{38818EDA-9651-0C46-8D33-9C14CFEC9BAB}" dt="2023-04-10T19:12:26.593" v="4" actId="478"/>
          <ac:cxnSpMkLst>
            <pc:docMk/>
            <pc:sldMk cId="1647531667" sldId="325"/>
            <ac:cxnSpMk id="123" creationId="{06998B9F-AF6E-442B-8DF7-857F42E15621}"/>
          </ac:cxnSpMkLst>
        </pc:cxnChg>
        <pc:cxnChg chg="del">
          <ac:chgData name="Munishkin, Alexey A. (ARC-AFH)" userId="49667710-e55c-4ff3-a223-c3e4a6d4c7e5" providerId="ADAL" clId="{38818EDA-9651-0C46-8D33-9C14CFEC9BAB}" dt="2023-04-10T19:12:26.593" v="4" actId="478"/>
          <ac:cxnSpMkLst>
            <pc:docMk/>
            <pc:sldMk cId="1647531667" sldId="325"/>
            <ac:cxnSpMk id="124" creationId="{B55C544B-7BBE-48DC-8829-D10B4EC19DFC}"/>
          </ac:cxnSpMkLst>
        </pc:cxnChg>
        <pc:cxnChg chg="del">
          <ac:chgData name="Munishkin, Alexey A. (ARC-AFH)" userId="49667710-e55c-4ff3-a223-c3e4a6d4c7e5" providerId="ADAL" clId="{38818EDA-9651-0C46-8D33-9C14CFEC9BAB}" dt="2023-04-10T19:12:26.593" v="4" actId="478"/>
          <ac:cxnSpMkLst>
            <pc:docMk/>
            <pc:sldMk cId="1647531667" sldId="325"/>
            <ac:cxnSpMk id="125" creationId="{9286A289-DDCA-4053-BF03-02858E1A83F8}"/>
          </ac:cxnSpMkLst>
        </pc:cxnChg>
        <pc:cxnChg chg="del">
          <ac:chgData name="Munishkin, Alexey A. (ARC-AFH)" userId="49667710-e55c-4ff3-a223-c3e4a6d4c7e5" providerId="ADAL" clId="{38818EDA-9651-0C46-8D33-9C14CFEC9BAB}" dt="2023-04-10T19:12:26.593" v="4" actId="478"/>
          <ac:cxnSpMkLst>
            <pc:docMk/>
            <pc:sldMk cId="1647531667" sldId="325"/>
            <ac:cxnSpMk id="126" creationId="{A06B3462-7946-40B3-AF70-7A15CFC77CD9}"/>
          </ac:cxnSpMkLst>
        </pc:cxnChg>
        <pc:cxnChg chg="del">
          <ac:chgData name="Munishkin, Alexey A. (ARC-AFH)" userId="49667710-e55c-4ff3-a223-c3e4a6d4c7e5" providerId="ADAL" clId="{38818EDA-9651-0C46-8D33-9C14CFEC9BAB}" dt="2023-04-10T19:12:26.593" v="4" actId="478"/>
          <ac:cxnSpMkLst>
            <pc:docMk/>
            <pc:sldMk cId="1647531667" sldId="325"/>
            <ac:cxnSpMk id="127" creationId="{43020D02-DD1B-4C66-94E0-43DEE1FDE878}"/>
          </ac:cxnSpMkLst>
        </pc:cxnChg>
        <pc:cxnChg chg="del">
          <ac:chgData name="Munishkin, Alexey A. (ARC-AFH)" userId="49667710-e55c-4ff3-a223-c3e4a6d4c7e5" providerId="ADAL" clId="{38818EDA-9651-0C46-8D33-9C14CFEC9BAB}" dt="2023-04-10T19:12:26.593" v="4" actId="478"/>
          <ac:cxnSpMkLst>
            <pc:docMk/>
            <pc:sldMk cId="1647531667" sldId="325"/>
            <ac:cxnSpMk id="128" creationId="{81C9086B-459B-4CDD-94C0-E72B61EE4962}"/>
          </ac:cxnSpMkLst>
        </pc:cxnChg>
        <pc:cxnChg chg="del">
          <ac:chgData name="Munishkin, Alexey A. (ARC-AFH)" userId="49667710-e55c-4ff3-a223-c3e4a6d4c7e5" providerId="ADAL" clId="{38818EDA-9651-0C46-8D33-9C14CFEC9BAB}" dt="2023-04-10T19:12:26.593" v="4" actId="478"/>
          <ac:cxnSpMkLst>
            <pc:docMk/>
            <pc:sldMk cId="1647531667" sldId="325"/>
            <ac:cxnSpMk id="147" creationId="{24F47D97-82BC-425A-A1B4-632E8807A4FC}"/>
          </ac:cxnSpMkLst>
        </pc:cxnChg>
        <pc:cxnChg chg="del">
          <ac:chgData name="Munishkin, Alexey A. (ARC-AFH)" userId="49667710-e55c-4ff3-a223-c3e4a6d4c7e5" providerId="ADAL" clId="{38818EDA-9651-0C46-8D33-9C14CFEC9BAB}" dt="2023-04-10T19:12:26.593" v="4" actId="478"/>
          <ac:cxnSpMkLst>
            <pc:docMk/>
            <pc:sldMk cId="1647531667" sldId="325"/>
            <ac:cxnSpMk id="155" creationId="{FE382327-1761-49E7-A09E-D7BD27F3650C}"/>
          </ac:cxnSpMkLst>
        </pc:cxnChg>
        <pc:cxnChg chg="del">
          <ac:chgData name="Munishkin, Alexey A. (ARC-AFH)" userId="49667710-e55c-4ff3-a223-c3e4a6d4c7e5" providerId="ADAL" clId="{38818EDA-9651-0C46-8D33-9C14CFEC9BAB}" dt="2023-04-10T19:12:23.362" v="3" actId="478"/>
          <ac:cxnSpMkLst>
            <pc:docMk/>
            <pc:sldMk cId="1647531667" sldId="325"/>
            <ac:cxnSpMk id="158" creationId="{61989647-932C-49C5-89CB-6A0D20E027FE}"/>
          </ac:cxnSpMkLst>
        </pc:cxnChg>
        <pc:cxnChg chg="mod">
          <ac:chgData name="Munishkin, Alexey A. (ARC-AFH)" userId="49667710-e55c-4ff3-a223-c3e4a6d4c7e5" providerId="ADAL" clId="{38818EDA-9651-0C46-8D33-9C14CFEC9BAB}" dt="2023-04-12T17:40:33.515" v="422" actId="14100"/>
          <ac:cxnSpMkLst>
            <pc:docMk/>
            <pc:sldMk cId="1647531667" sldId="325"/>
            <ac:cxnSpMk id="161" creationId="{829EDA86-8EBE-CFEC-E966-D288FBDEAA0D}"/>
          </ac:cxnSpMkLst>
        </pc:cxnChg>
        <pc:cxnChg chg="mod topLvl">
          <ac:chgData name="Munishkin, Alexey A. (ARC-AFH)" userId="49667710-e55c-4ff3-a223-c3e4a6d4c7e5" providerId="ADAL" clId="{38818EDA-9651-0C46-8D33-9C14CFEC9BAB}" dt="2023-04-10T19:36:04.711" v="136" actId="14100"/>
          <ac:cxnSpMkLst>
            <pc:docMk/>
            <pc:sldMk cId="1647531667" sldId="325"/>
            <ac:cxnSpMk id="173" creationId="{0580A68D-3EC7-A500-3B32-5C41974A6679}"/>
          </ac:cxnSpMkLst>
        </pc:cxnChg>
        <pc:cxnChg chg="mod topLvl">
          <ac:chgData name="Munishkin, Alexey A. (ARC-AFH)" userId="49667710-e55c-4ff3-a223-c3e4a6d4c7e5" providerId="ADAL" clId="{38818EDA-9651-0C46-8D33-9C14CFEC9BAB}" dt="2023-04-10T19:40:27.574" v="189" actId="14100"/>
          <ac:cxnSpMkLst>
            <pc:docMk/>
            <pc:sldMk cId="1647531667" sldId="325"/>
            <ac:cxnSpMk id="191" creationId="{6FD8F324-0B78-90F7-EA3C-1F8CD8195DC4}"/>
          </ac:cxnSpMkLst>
        </pc:cxnChg>
        <pc:cxnChg chg="mod topLvl">
          <ac:chgData name="Munishkin, Alexey A. (ARC-AFH)" userId="49667710-e55c-4ff3-a223-c3e4a6d4c7e5" providerId="ADAL" clId="{38818EDA-9651-0C46-8D33-9C14CFEC9BAB}" dt="2023-04-10T19:41:55.355" v="213" actId="14100"/>
          <ac:cxnSpMkLst>
            <pc:docMk/>
            <pc:sldMk cId="1647531667" sldId="325"/>
            <ac:cxnSpMk id="209" creationId="{F635852B-0F56-A882-5811-C19DBD3D4230}"/>
          </ac:cxnSpMkLst>
        </pc:cxnChg>
        <pc:cxnChg chg="mod">
          <ac:chgData name="Munishkin, Alexey A. (ARC-AFH)" userId="49667710-e55c-4ff3-a223-c3e4a6d4c7e5" providerId="ADAL" clId="{38818EDA-9651-0C46-8D33-9C14CFEC9BAB}" dt="2023-04-10T19:41:24.529" v="207"/>
          <ac:cxnSpMkLst>
            <pc:docMk/>
            <pc:sldMk cId="1647531667" sldId="325"/>
            <ac:cxnSpMk id="220" creationId="{85397997-8FB4-BFDC-A853-D87780DFCD5F}"/>
          </ac:cxnSpMkLst>
        </pc:cxnChg>
      </pc:sldChg>
      <pc:sldChg chg="addSp delSp modSp new mod">
        <pc:chgData name="Munishkin, Alexey A. (ARC-AFH)" userId="49667710-e55c-4ff3-a223-c3e4a6d4c7e5" providerId="ADAL" clId="{38818EDA-9651-0C46-8D33-9C14CFEC9BAB}" dt="2023-04-12T21:41:21.696" v="633" actId="164"/>
        <pc:sldMkLst>
          <pc:docMk/>
          <pc:sldMk cId="2039043425" sldId="326"/>
        </pc:sldMkLst>
        <pc:spChg chg="add mod">
          <ac:chgData name="Munishkin, Alexey A. (ARC-AFH)" userId="49667710-e55c-4ff3-a223-c3e4a6d4c7e5" providerId="ADAL" clId="{38818EDA-9651-0C46-8D33-9C14CFEC9BAB}" dt="2023-04-12T21:34:42.238" v="583" actId="207"/>
          <ac:spMkLst>
            <pc:docMk/>
            <pc:sldMk cId="2039043425" sldId="326"/>
            <ac:spMk id="2" creationId="{A3318977-58F5-ABE9-3FB7-5716606A0987}"/>
          </ac:spMkLst>
        </pc:spChg>
        <pc:spChg chg="add mod">
          <ac:chgData name="Munishkin, Alexey A. (ARC-AFH)" userId="49667710-e55c-4ff3-a223-c3e4a6d4c7e5" providerId="ADAL" clId="{38818EDA-9651-0C46-8D33-9C14CFEC9BAB}" dt="2023-04-12T21:34:24.002" v="577" actId="207"/>
          <ac:spMkLst>
            <pc:docMk/>
            <pc:sldMk cId="2039043425" sldId="326"/>
            <ac:spMk id="3" creationId="{53A344CB-86E3-E692-CF28-F1D28B2D5E9D}"/>
          </ac:spMkLst>
        </pc:spChg>
        <pc:spChg chg="add mod">
          <ac:chgData name="Munishkin, Alexey A. (ARC-AFH)" userId="49667710-e55c-4ff3-a223-c3e4a6d4c7e5" providerId="ADAL" clId="{38818EDA-9651-0C46-8D33-9C14CFEC9BAB}" dt="2023-04-10T22:02:38.540" v="381" actId="1076"/>
          <ac:spMkLst>
            <pc:docMk/>
            <pc:sldMk cId="2039043425" sldId="326"/>
            <ac:spMk id="4" creationId="{BBF6C8ED-A5A6-AFAE-E0A3-3B4116BCE4C4}"/>
          </ac:spMkLst>
        </pc:spChg>
        <pc:spChg chg="add mod">
          <ac:chgData name="Munishkin, Alexey A. (ARC-AFH)" userId="49667710-e55c-4ff3-a223-c3e4a6d4c7e5" providerId="ADAL" clId="{38818EDA-9651-0C46-8D33-9C14CFEC9BAB}" dt="2023-04-12T18:30:41.083" v="497" actId="1076"/>
          <ac:spMkLst>
            <pc:docMk/>
            <pc:sldMk cId="2039043425" sldId="326"/>
            <ac:spMk id="5" creationId="{85450D06-F72E-A3F2-D021-93C184536EC4}"/>
          </ac:spMkLst>
        </pc:spChg>
        <pc:spChg chg="add mod">
          <ac:chgData name="Munishkin, Alexey A. (ARC-AFH)" userId="49667710-e55c-4ff3-a223-c3e4a6d4c7e5" providerId="ADAL" clId="{38818EDA-9651-0C46-8D33-9C14CFEC9BAB}" dt="2023-04-12T18:30:41.083" v="497" actId="1076"/>
          <ac:spMkLst>
            <pc:docMk/>
            <pc:sldMk cId="2039043425" sldId="326"/>
            <ac:spMk id="6" creationId="{20865981-A7CB-C300-2F49-CA6FD74CDED8}"/>
          </ac:spMkLst>
        </pc:spChg>
        <pc:spChg chg="add mod">
          <ac:chgData name="Munishkin, Alexey A. (ARC-AFH)" userId="49667710-e55c-4ff3-a223-c3e4a6d4c7e5" providerId="ADAL" clId="{38818EDA-9651-0C46-8D33-9C14CFEC9BAB}" dt="2023-04-12T18:30:41.083" v="497" actId="1076"/>
          <ac:spMkLst>
            <pc:docMk/>
            <pc:sldMk cId="2039043425" sldId="326"/>
            <ac:spMk id="7" creationId="{20AB60FE-3015-415E-6E90-62A6E10B2CE4}"/>
          </ac:spMkLst>
        </pc:spChg>
        <pc:spChg chg="add mod">
          <ac:chgData name="Munishkin, Alexey A. (ARC-AFH)" userId="49667710-e55c-4ff3-a223-c3e4a6d4c7e5" providerId="ADAL" clId="{38818EDA-9651-0C46-8D33-9C14CFEC9BAB}" dt="2023-04-12T21:34:39.368" v="582" actId="207"/>
          <ac:spMkLst>
            <pc:docMk/>
            <pc:sldMk cId="2039043425" sldId="326"/>
            <ac:spMk id="8" creationId="{B810AE07-4CEB-D6B1-4369-0CC582ACA1BC}"/>
          </ac:spMkLst>
        </pc:spChg>
        <pc:spChg chg="add mod">
          <ac:chgData name="Munishkin, Alexey A. (ARC-AFH)" userId="49667710-e55c-4ff3-a223-c3e4a6d4c7e5" providerId="ADAL" clId="{38818EDA-9651-0C46-8D33-9C14CFEC9BAB}" dt="2023-04-12T18:30:41.083" v="497" actId="1076"/>
          <ac:spMkLst>
            <pc:docMk/>
            <pc:sldMk cId="2039043425" sldId="326"/>
            <ac:spMk id="9" creationId="{6318FE00-EA5F-A52C-6774-5517640E0D26}"/>
          </ac:spMkLst>
        </pc:spChg>
        <pc:spChg chg="add mod">
          <ac:chgData name="Munishkin, Alexey A. (ARC-AFH)" userId="49667710-e55c-4ff3-a223-c3e4a6d4c7e5" providerId="ADAL" clId="{38818EDA-9651-0C46-8D33-9C14CFEC9BAB}" dt="2023-04-12T18:30:41.083" v="497" actId="1076"/>
          <ac:spMkLst>
            <pc:docMk/>
            <pc:sldMk cId="2039043425" sldId="326"/>
            <ac:spMk id="10" creationId="{A812C7A3-FD35-0258-A993-E5C9C871EFBC}"/>
          </ac:spMkLst>
        </pc:spChg>
        <pc:spChg chg="add mod">
          <ac:chgData name="Munishkin, Alexey A. (ARC-AFH)" userId="49667710-e55c-4ff3-a223-c3e4a6d4c7e5" providerId="ADAL" clId="{38818EDA-9651-0C46-8D33-9C14CFEC9BAB}" dt="2023-04-12T18:16:17.528" v="444" actId="1076"/>
          <ac:spMkLst>
            <pc:docMk/>
            <pc:sldMk cId="2039043425" sldId="326"/>
            <ac:spMk id="11" creationId="{6EC5BD5F-4D22-BA29-42B8-621DC3FBDB54}"/>
          </ac:spMkLst>
        </pc:spChg>
        <pc:spChg chg="add mod">
          <ac:chgData name="Munishkin, Alexey A. (ARC-AFH)" userId="49667710-e55c-4ff3-a223-c3e4a6d4c7e5" providerId="ADAL" clId="{38818EDA-9651-0C46-8D33-9C14CFEC9BAB}" dt="2023-04-12T21:34:27.707" v="578" actId="207"/>
          <ac:spMkLst>
            <pc:docMk/>
            <pc:sldMk cId="2039043425" sldId="326"/>
            <ac:spMk id="12" creationId="{8D74937B-FA4C-265F-C698-E12D7B06F7F6}"/>
          </ac:spMkLst>
        </pc:spChg>
        <pc:spChg chg="add mod">
          <ac:chgData name="Munishkin, Alexey A. (ARC-AFH)" userId="49667710-e55c-4ff3-a223-c3e4a6d4c7e5" providerId="ADAL" clId="{38818EDA-9651-0C46-8D33-9C14CFEC9BAB}" dt="2023-04-12T18:16:17.528" v="444" actId="1076"/>
          <ac:spMkLst>
            <pc:docMk/>
            <pc:sldMk cId="2039043425" sldId="326"/>
            <ac:spMk id="13" creationId="{58EC3D5C-6AD9-863C-2286-588EC3C3A495}"/>
          </ac:spMkLst>
        </pc:spChg>
        <pc:spChg chg="add mod">
          <ac:chgData name="Munishkin, Alexey A. (ARC-AFH)" userId="49667710-e55c-4ff3-a223-c3e4a6d4c7e5" providerId="ADAL" clId="{38818EDA-9651-0C46-8D33-9C14CFEC9BAB}" dt="2023-04-12T21:34:30.597" v="579" actId="207"/>
          <ac:spMkLst>
            <pc:docMk/>
            <pc:sldMk cId="2039043425" sldId="326"/>
            <ac:spMk id="14" creationId="{FDA6115C-5FE2-AD6E-03A9-E68BB72A8AB1}"/>
          </ac:spMkLst>
        </pc:spChg>
        <pc:spChg chg="add mod">
          <ac:chgData name="Munishkin, Alexey A. (ARC-AFH)" userId="49667710-e55c-4ff3-a223-c3e4a6d4c7e5" providerId="ADAL" clId="{38818EDA-9651-0C46-8D33-9C14CFEC9BAB}" dt="2023-04-12T18:16:17.528" v="444" actId="1076"/>
          <ac:spMkLst>
            <pc:docMk/>
            <pc:sldMk cId="2039043425" sldId="326"/>
            <ac:spMk id="15" creationId="{90606F50-E893-85BD-4674-3642AC51867C}"/>
          </ac:spMkLst>
        </pc:spChg>
        <pc:spChg chg="add mod">
          <ac:chgData name="Munishkin, Alexey A. (ARC-AFH)" userId="49667710-e55c-4ff3-a223-c3e4a6d4c7e5" providerId="ADAL" clId="{38818EDA-9651-0C46-8D33-9C14CFEC9BAB}" dt="2023-04-12T18:23:16.314" v="448" actId="1076"/>
          <ac:spMkLst>
            <pc:docMk/>
            <pc:sldMk cId="2039043425" sldId="326"/>
            <ac:spMk id="16" creationId="{29443732-CB4F-78C1-98D0-8391EC9B7395}"/>
          </ac:spMkLst>
        </pc:spChg>
        <pc:spChg chg="add mod">
          <ac:chgData name="Munishkin, Alexey A. (ARC-AFH)" userId="49667710-e55c-4ff3-a223-c3e4a6d4c7e5" providerId="ADAL" clId="{38818EDA-9651-0C46-8D33-9C14CFEC9BAB}" dt="2023-04-12T18:30:41.083" v="497" actId="1076"/>
          <ac:spMkLst>
            <pc:docMk/>
            <pc:sldMk cId="2039043425" sldId="326"/>
            <ac:spMk id="17" creationId="{B70DE119-12CA-EB2D-70DC-CD288F3123DF}"/>
          </ac:spMkLst>
        </pc:spChg>
        <pc:spChg chg="add mod">
          <ac:chgData name="Munishkin, Alexey A. (ARC-AFH)" userId="49667710-e55c-4ff3-a223-c3e4a6d4c7e5" providerId="ADAL" clId="{38818EDA-9651-0C46-8D33-9C14CFEC9BAB}" dt="2023-04-12T18:30:41.083" v="497" actId="1076"/>
          <ac:spMkLst>
            <pc:docMk/>
            <pc:sldMk cId="2039043425" sldId="326"/>
            <ac:spMk id="18" creationId="{99D41693-CE70-1295-1DCA-3C016AEA00BB}"/>
          </ac:spMkLst>
        </pc:spChg>
        <pc:spChg chg="add mod">
          <ac:chgData name="Munishkin, Alexey A. (ARC-AFH)" userId="49667710-e55c-4ff3-a223-c3e4a6d4c7e5" providerId="ADAL" clId="{38818EDA-9651-0C46-8D33-9C14CFEC9BAB}" dt="2023-04-12T21:34:36.127" v="581" actId="207"/>
          <ac:spMkLst>
            <pc:docMk/>
            <pc:sldMk cId="2039043425" sldId="326"/>
            <ac:spMk id="19" creationId="{EDBE7D19-544F-C233-E0A6-3AC0CB0F3349}"/>
          </ac:spMkLst>
        </pc:spChg>
        <pc:spChg chg="add mod">
          <ac:chgData name="Munishkin, Alexey A. (ARC-AFH)" userId="49667710-e55c-4ff3-a223-c3e4a6d4c7e5" providerId="ADAL" clId="{38818EDA-9651-0C46-8D33-9C14CFEC9BAB}" dt="2023-04-12T21:34:33.096" v="580" actId="207"/>
          <ac:spMkLst>
            <pc:docMk/>
            <pc:sldMk cId="2039043425" sldId="326"/>
            <ac:spMk id="20" creationId="{22C7A48A-0763-55CF-E294-8B0623B45660}"/>
          </ac:spMkLst>
        </pc:spChg>
        <pc:spChg chg="add mod">
          <ac:chgData name="Munishkin, Alexey A. (ARC-AFH)" userId="49667710-e55c-4ff3-a223-c3e4a6d4c7e5" providerId="ADAL" clId="{38818EDA-9651-0C46-8D33-9C14CFEC9BAB}" dt="2023-04-12T18:26:26.479" v="460" actId="1076"/>
          <ac:spMkLst>
            <pc:docMk/>
            <pc:sldMk cId="2039043425" sldId="326"/>
            <ac:spMk id="21" creationId="{F2AB5B7B-349B-8C54-A955-67DD478D3B9D}"/>
          </ac:spMkLst>
        </pc:spChg>
        <pc:spChg chg="add mod">
          <ac:chgData name="Munishkin, Alexey A. (ARC-AFH)" userId="49667710-e55c-4ff3-a223-c3e4a6d4c7e5" providerId="ADAL" clId="{38818EDA-9651-0C46-8D33-9C14CFEC9BAB}" dt="2023-04-12T18:23:37.977" v="450" actId="13822"/>
          <ac:spMkLst>
            <pc:docMk/>
            <pc:sldMk cId="2039043425" sldId="326"/>
            <ac:spMk id="22" creationId="{A9F38825-3C0A-A8C2-F3F6-C4EF9621EA0B}"/>
          </ac:spMkLst>
        </pc:spChg>
        <pc:spChg chg="add mod">
          <ac:chgData name="Munishkin, Alexey A. (ARC-AFH)" userId="49667710-e55c-4ff3-a223-c3e4a6d4c7e5" providerId="ADAL" clId="{38818EDA-9651-0C46-8D33-9C14CFEC9BAB}" dt="2023-04-12T18:26:37.576" v="462" actId="1076"/>
          <ac:spMkLst>
            <pc:docMk/>
            <pc:sldMk cId="2039043425" sldId="326"/>
            <ac:spMk id="31" creationId="{6FF39D0B-E8BF-DD7D-6386-928C95B28729}"/>
          </ac:spMkLst>
        </pc:spChg>
        <pc:spChg chg="add mod">
          <ac:chgData name="Munishkin, Alexey A. (ARC-AFH)" userId="49667710-e55c-4ff3-a223-c3e4a6d4c7e5" providerId="ADAL" clId="{38818EDA-9651-0C46-8D33-9C14CFEC9BAB}" dt="2023-04-12T18:28:23.887" v="480" actId="1076"/>
          <ac:spMkLst>
            <pc:docMk/>
            <pc:sldMk cId="2039043425" sldId="326"/>
            <ac:spMk id="42" creationId="{4260212F-867B-8726-9F09-554DA3C1F96E}"/>
          </ac:spMkLst>
        </pc:spChg>
        <pc:spChg chg="add mod">
          <ac:chgData name="Munishkin, Alexey A. (ARC-AFH)" userId="49667710-e55c-4ff3-a223-c3e4a6d4c7e5" providerId="ADAL" clId="{38818EDA-9651-0C46-8D33-9C14CFEC9BAB}" dt="2023-04-12T18:30:41.083" v="497" actId="1076"/>
          <ac:spMkLst>
            <pc:docMk/>
            <pc:sldMk cId="2039043425" sldId="326"/>
            <ac:spMk id="44" creationId="{758B934D-4A8D-04D9-398A-9C727F7A89B1}"/>
          </ac:spMkLst>
        </pc:spChg>
        <pc:spChg chg="add mod">
          <ac:chgData name="Munishkin, Alexey A. (ARC-AFH)" userId="49667710-e55c-4ff3-a223-c3e4a6d4c7e5" providerId="ADAL" clId="{38818EDA-9651-0C46-8D33-9C14CFEC9BAB}" dt="2023-04-12T21:24:03.585" v="503" actId="207"/>
          <ac:spMkLst>
            <pc:docMk/>
            <pc:sldMk cId="2039043425" sldId="326"/>
            <ac:spMk id="65" creationId="{B18A0BB9-750B-7D58-92F5-63479D246749}"/>
          </ac:spMkLst>
        </pc:spChg>
        <pc:spChg chg="add del mod">
          <ac:chgData name="Munishkin, Alexey A. (ARC-AFH)" userId="49667710-e55c-4ff3-a223-c3e4a6d4c7e5" providerId="ADAL" clId="{38818EDA-9651-0C46-8D33-9C14CFEC9BAB}" dt="2023-04-12T21:23:45.560" v="501" actId="478"/>
          <ac:spMkLst>
            <pc:docMk/>
            <pc:sldMk cId="2039043425" sldId="326"/>
            <ac:spMk id="66" creationId="{FA71C53E-F1FB-4F7C-2A01-5D5AD3D567E6}"/>
          </ac:spMkLst>
        </pc:spChg>
        <pc:spChg chg="add mod">
          <ac:chgData name="Munishkin, Alexey A. (ARC-AFH)" userId="49667710-e55c-4ff3-a223-c3e4a6d4c7e5" providerId="ADAL" clId="{38818EDA-9651-0C46-8D33-9C14CFEC9BAB}" dt="2023-04-12T21:24:37.084" v="505" actId="1076"/>
          <ac:spMkLst>
            <pc:docMk/>
            <pc:sldMk cId="2039043425" sldId="326"/>
            <ac:spMk id="67" creationId="{F82B4920-54C1-F7B1-7899-A8845C8E9940}"/>
          </ac:spMkLst>
        </pc:spChg>
        <pc:spChg chg="add mod">
          <ac:chgData name="Munishkin, Alexey A. (ARC-AFH)" userId="49667710-e55c-4ff3-a223-c3e4a6d4c7e5" providerId="ADAL" clId="{38818EDA-9651-0C46-8D33-9C14CFEC9BAB}" dt="2023-04-12T21:24:44.188" v="507" actId="1076"/>
          <ac:spMkLst>
            <pc:docMk/>
            <pc:sldMk cId="2039043425" sldId="326"/>
            <ac:spMk id="68" creationId="{CF710D52-85BA-06AA-0704-C5B5E86694D9}"/>
          </ac:spMkLst>
        </pc:spChg>
        <pc:spChg chg="add mod">
          <ac:chgData name="Munishkin, Alexey A. (ARC-AFH)" userId="49667710-e55c-4ff3-a223-c3e4a6d4c7e5" providerId="ADAL" clId="{38818EDA-9651-0C46-8D33-9C14CFEC9BAB}" dt="2023-04-12T21:24:51.267" v="509" actId="1076"/>
          <ac:spMkLst>
            <pc:docMk/>
            <pc:sldMk cId="2039043425" sldId="326"/>
            <ac:spMk id="69" creationId="{5F4DC820-735F-BD77-45C8-1DC2B3556AE1}"/>
          </ac:spMkLst>
        </pc:spChg>
        <pc:spChg chg="add mod">
          <ac:chgData name="Munishkin, Alexey A. (ARC-AFH)" userId="49667710-e55c-4ff3-a223-c3e4a6d4c7e5" providerId="ADAL" clId="{38818EDA-9651-0C46-8D33-9C14CFEC9BAB}" dt="2023-04-12T21:24:57.750" v="511" actId="1076"/>
          <ac:spMkLst>
            <pc:docMk/>
            <pc:sldMk cId="2039043425" sldId="326"/>
            <ac:spMk id="70" creationId="{027BEC7A-35BF-53D7-095E-04DA20479FB7}"/>
          </ac:spMkLst>
        </pc:spChg>
        <pc:spChg chg="add mod">
          <ac:chgData name="Munishkin, Alexey A. (ARC-AFH)" userId="49667710-e55c-4ff3-a223-c3e4a6d4c7e5" providerId="ADAL" clId="{38818EDA-9651-0C46-8D33-9C14CFEC9BAB}" dt="2023-04-12T21:25:03.762" v="513" actId="1076"/>
          <ac:spMkLst>
            <pc:docMk/>
            <pc:sldMk cId="2039043425" sldId="326"/>
            <ac:spMk id="71" creationId="{42F925B3-CF67-9DF0-3113-653463C9839D}"/>
          </ac:spMkLst>
        </pc:spChg>
        <pc:spChg chg="add mod">
          <ac:chgData name="Munishkin, Alexey A. (ARC-AFH)" userId="49667710-e55c-4ff3-a223-c3e4a6d4c7e5" providerId="ADAL" clId="{38818EDA-9651-0C46-8D33-9C14CFEC9BAB}" dt="2023-04-12T21:25:25.375" v="517" actId="207"/>
          <ac:spMkLst>
            <pc:docMk/>
            <pc:sldMk cId="2039043425" sldId="326"/>
            <ac:spMk id="72" creationId="{BE9B4197-110C-FA96-36F7-EF54185BA323}"/>
          </ac:spMkLst>
        </pc:spChg>
        <pc:spChg chg="add mod">
          <ac:chgData name="Munishkin, Alexey A. (ARC-AFH)" userId="49667710-e55c-4ff3-a223-c3e4a6d4c7e5" providerId="ADAL" clId="{38818EDA-9651-0C46-8D33-9C14CFEC9BAB}" dt="2023-04-12T21:25:33.079" v="519" actId="1076"/>
          <ac:spMkLst>
            <pc:docMk/>
            <pc:sldMk cId="2039043425" sldId="326"/>
            <ac:spMk id="73" creationId="{A2357D5B-26FA-6615-C2AE-04B3A41CCFA6}"/>
          </ac:spMkLst>
        </pc:spChg>
        <pc:spChg chg="add mod">
          <ac:chgData name="Munishkin, Alexey A. (ARC-AFH)" userId="49667710-e55c-4ff3-a223-c3e4a6d4c7e5" providerId="ADAL" clId="{38818EDA-9651-0C46-8D33-9C14CFEC9BAB}" dt="2023-04-12T21:25:38.803" v="521" actId="1076"/>
          <ac:spMkLst>
            <pc:docMk/>
            <pc:sldMk cId="2039043425" sldId="326"/>
            <ac:spMk id="74" creationId="{425140F8-03C3-FB96-66C2-0DCAF70586A1}"/>
          </ac:spMkLst>
        </pc:spChg>
        <pc:spChg chg="add mod">
          <ac:chgData name="Munishkin, Alexey A. (ARC-AFH)" userId="49667710-e55c-4ff3-a223-c3e4a6d4c7e5" providerId="ADAL" clId="{38818EDA-9651-0C46-8D33-9C14CFEC9BAB}" dt="2023-04-12T21:25:44.215" v="523" actId="1076"/>
          <ac:spMkLst>
            <pc:docMk/>
            <pc:sldMk cId="2039043425" sldId="326"/>
            <ac:spMk id="75" creationId="{C7A9E7B0-C013-39AE-7671-B9DB9AAC90D2}"/>
          </ac:spMkLst>
        </pc:spChg>
        <pc:spChg chg="add mod">
          <ac:chgData name="Munishkin, Alexey A. (ARC-AFH)" userId="49667710-e55c-4ff3-a223-c3e4a6d4c7e5" providerId="ADAL" clId="{38818EDA-9651-0C46-8D33-9C14CFEC9BAB}" dt="2023-04-12T21:25:52.783" v="525" actId="1076"/>
          <ac:spMkLst>
            <pc:docMk/>
            <pc:sldMk cId="2039043425" sldId="326"/>
            <ac:spMk id="76" creationId="{AE2F52C6-EE93-3B06-2938-6EEB437CA8AF}"/>
          </ac:spMkLst>
        </pc:spChg>
        <pc:spChg chg="add mod">
          <ac:chgData name="Munishkin, Alexey A. (ARC-AFH)" userId="49667710-e55c-4ff3-a223-c3e4a6d4c7e5" providerId="ADAL" clId="{38818EDA-9651-0C46-8D33-9C14CFEC9BAB}" dt="2023-04-12T21:25:58.707" v="527" actId="1076"/>
          <ac:spMkLst>
            <pc:docMk/>
            <pc:sldMk cId="2039043425" sldId="326"/>
            <ac:spMk id="77" creationId="{E8A56C9B-0FC1-01D6-A948-E89BD9EFEF55}"/>
          </ac:spMkLst>
        </pc:spChg>
        <pc:spChg chg="add mod">
          <ac:chgData name="Munishkin, Alexey A. (ARC-AFH)" userId="49667710-e55c-4ff3-a223-c3e4a6d4c7e5" providerId="ADAL" clId="{38818EDA-9651-0C46-8D33-9C14CFEC9BAB}" dt="2023-04-12T21:26:04.816" v="529" actId="1076"/>
          <ac:spMkLst>
            <pc:docMk/>
            <pc:sldMk cId="2039043425" sldId="326"/>
            <ac:spMk id="78" creationId="{CA6155DF-8767-8A77-F48F-12A025303127}"/>
          </ac:spMkLst>
        </pc:spChg>
        <pc:spChg chg="add mod">
          <ac:chgData name="Munishkin, Alexey A. (ARC-AFH)" userId="49667710-e55c-4ff3-a223-c3e4a6d4c7e5" providerId="ADAL" clId="{38818EDA-9651-0C46-8D33-9C14CFEC9BAB}" dt="2023-04-12T21:26:10.083" v="531" actId="1076"/>
          <ac:spMkLst>
            <pc:docMk/>
            <pc:sldMk cId="2039043425" sldId="326"/>
            <ac:spMk id="79" creationId="{3DFD9458-FCD4-4893-C422-6B2F2C0BF033}"/>
          </ac:spMkLst>
        </pc:spChg>
        <pc:spChg chg="add mod">
          <ac:chgData name="Munishkin, Alexey A. (ARC-AFH)" userId="49667710-e55c-4ff3-a223-c3e4a6d4c7e5" providerId="ADAL" clId="{38818EDA-9651-0C46-8D33-9C14CFEC9BAB}" dt="2023-04-12T21:35:42.618" v="593" actId="1076"/>
          <ac:spMkLst>
            <pc:docMk/>
            <pc:sldMk cId="2039043425" sldId="326"/>
            <ac:spMk id="123" creationId="{31C1A01A-0EF1-5353-2F17-020DDD68A8A9}"/>
          </ac:spMkLst>
        </pc:spChg>
        <pc:spChg chg="add mod">
          <ac:chgData name="Munishkin, Alexey A. (ARC-AFH)" userId="49667710-e55c-4ff3-a223-c3e4a6d4c7e5" providerId="ADAL" clId="{38818EDA-9651-0C46-8D33-9C14CFEC9BAB}" dt="2023-04-12T21:35:49.876" v="595" actId="1076"/>
          <ac:spMkLst>
            <pc:docMk/>
            <pc:sldMk cId="2039043425" sldId="326"/>
            <ac:spMk id="124" creationId="{0FB3BC27-B82D-8D9C-A09C-0390B8174E74}"/>
          </ac:spMkLst>
        </pc:spChg>
        <pc:spChg chg="add mod">
          <ac:chgData name="Munishkin, Alexey A. (ARC-AFH)" userId="49667710-e55c-4ff3-a223-c3e4a6d4c7e5" providerId="ADAL" clId="{38818EDA-9651-0C46-8D33-9C14CFEC9BAB}" dt="2023-04-12T21:35:56.201" v="597" actId="1076"/>
          <ac:spMkLst>
            <pc:docMk/>
            <pc:sldMk cId="2039043425" sldId="326"/>
            <ac:spMk id="125" creationId="{0092DA76-7B13-174E-7F16-E400BC2428AD}"/>
          </ac:spMkLst>
        </pc:spChg>
        <pc:spChg chg="add mod">
          <ac:chgData name="Munishkin, Alexey A. (ARC-AFH)" userId="49667710-e55c-4ff3-a223-c3e4a6d4c7e5" providerId="ADAL" clId="{38818EDA-9651-0C46-8D33-9C14CFEC9BAB}" dt="2023-04-12T21:36:01.349" v="599" actId="1076"/>
          <ac:spMkLst>
            <pc:docMk/>
            <pc:sldMk cId="2039043425" sldId="326"/>
            <ac:spMk id="126" creationId="{7D9D0B2A-482D-6C28-C828-7AC77669CC6A}"/>
          </ac:spMkLst>
        </pc:spChg>
        <pc:spChg chg="add mod">
          <ac:chgData name="Munishkin, Alexey A. (ARC-AFH)" userId="49667710-e55c-4ff3-a223-c3e4a6d4c7e5" providerId="ADAL" clId="{38818EDA-9651-0C46-8D33-9C14CFEC9BAB}" dt="2023-04-12T21:36:06.308" v="601" actId="1076"/>
          <ac:spMkLst>
            <pc:docMk/>
            <pc:sldMk cId="2039043425" sldId="326"/>
            <ac:spMk id="127" creationId="{F9566FE8-5B67-D246-2771-CF0B774E6FD5}"/>
          </ac:spMkLst>
        </pc:spChg>
        <pc:spChg chg="add mod">
          <ac:chgData name="Munishkin, Alexey A. (ARC-AFH)" userId="49667710-e55c-4ff3-a223-c3e4a6d4c7e5" providerId="ADAL" clId="{38818EDA-9651-0C46-8D33-9C14CFEC9BAB}" dt="2023-04-12T21:36:12.835" v="603" actId="1076"/>
          <ac:spMkLst>
            <pc:docMk/>
            <pc:sldMk cId="2039043425" sldId="326"/>
            <ac:spMk id="128" creationId="{3E6A8E6C-9DD0-1623-B79D-B598B297CAE3}"/>
          </ac:spMkLst>
        </pc:spChg>
        <pc:spChg chg="add mod">
          <ac:chgData name="Munishkin, Alexey A. (ARC-AFH)" userId="49667710-e55c-4ff3-a223-c3e4a6d4c7e5" providerId="ADAL" clId="{38818EDA-9651-0C46-8D33-9C14CFEC9BAB}" dt="2023-04-12T21:36:22.459" v="605" actId="1076"/>
          <ac:spMkLst>
            <pc:docMk/>
            <pc:sldMk cId="2039043425" sldId="326"/>
            <ac:spMk id="129" creationId="{A212FB7C-0E15-83EC-6927-DD2AFED11515}"/>
          </ac:spMkLst>
        </pc:spChg>
        <pc:grpChg chg="add">
          <ac:chgData name="Munishkin, Alexey A. (ARC-AFH)" userId="49667710-e55c-4ff3-a223-c3e4a6d4c7e5" providerId="ADAL" clId="{38818EDA-9651-0C46-8D33-9C14CFEC9BAB}" dt="2023-04-12T21:39:54.387" v="621" actId="164"/>
          <ac:grpSpMkLst>
            <pc:docMk/>
            <pc:sldMk cId="2039043425" sldId="326"/>
            <ac:grpSpMk id="140" creationId="{4D90141E-E357-8FDF-D048-FD3D5C13F4E8}"/>
          </ac:grpSpMkLst>
        </pc:grpChg>
        <pc:grpChg chg="add del mod">
          <ac:chgData name="Munishkin, Alexey A. (ARC-AFH)" userId="49667710-e55c-4ff3-a223-c3e4a6d4c7e5" providerId="ADAL" clId="{38818EDA-9651-0C46-8D33-9C14CFEC9BAB}" dt="2023-04-12T21:40:03.207" v="624" actId="165"/>
          <ac:grpSpMkLst>
            <pc:docMk/>
            <pc:sldMk cId="2039043425" sldId="326"/>
            <ac:grpSpMk id="141" creationId="{4759F023-7A3B-E56F-6304-A702B94289F7}"/>
          </ac:grpSpMkLst>
        </pc:grpChg>
        <pc:grpChg chg="add">
          <ac:chgData name="Munishkin, Alexey A. (ARC-AFH)" userId="49667710-e55c-4ff3-a223-c3e4a6d4c7e5" providerId="ADAL" clId="{38818EDA-9651-0C46-8D33-9C14CFEC9BAB}" dt="2023-04-12T21:41:21.696" v="633" actId="164"/>
          <ac:grpSpMkLst>
            <pc:docMk/>
            <pc:sldMk cId="2039043425" sldId="326"/>
            <ac:grpSpMk id="149" creationId="{E96DCC3A-187C-B960-CF1D-F8477600E2B8}"/>
          </ac:grpSpMkLst>
        </pc:grpChg>
        <pc:cxnChg chg="add mod">
          <ac:chgData name="Munishkin, Alexey A. (ARC-AFH)" userId="49667710-e55c-4ff3-a223-c3e4a6d4c7e5" providerId="ADAL" clId="{38818EDA-9651-0C46-8D33-9C14CFEC9BAB}" dt="2023-04-12T18:30:41.083" v="497" actId="1076"/>
          <ac:cxnSpMkLst>
            <pc:docMk/>
            <pc:sldMk cId="2039043425" sldId="326"/>
            <ac:cxnSpMk id="24" creationId="{EB1BB0E0-A901-0F88-B786-CCEFD24D74C2}"/>
          </ac:cxnSpMkLst>
        </pc:cxnChg>
        <pc:cxnChg chg="add mod">
          <ac:chgData name="Munishkin, Alexey A. (ARC-AFH)" userId="49667710-e55c-4ff3-a223-c3e4a6d4c7e5" providerId="ADAL" clId="{38818EDA-9651-0C46-8D33-9C14CFEC9BAB}" dt="2023-04-12T18:24:12.018" v="455" actId="13822"/>
          <ac:cxnSpMkLst>
            <pc:docMk/>
            <pc:sldMk cId="2039043425" sldId="326"/>
            <ac:cxnSpMk id="25" creationId="{0D7AA34E-1F70-830E-2DD9-8BB60994E5F1}"/>
          </ac:cxnSpMkLst>
        </pc:cxnChg>
        <pc:cxnChg chg="add mod">
          <ac:chgData name="Munishkin, Alexey A. (ARC-AFH)" userId="49667710-e55c-4ff3-a223-c3e4a6d4c7e5" providerId="ADAL" clId="{38818EDA-9651-0C46-8D33-9C14CFEC9BAB}" dt="2023-04-12T18:24:29.659" v="459" actId="13822"/>
          <ac:cxnSpMkLst>
            <pc:docMk/>
            <pc:sldMk cId="2039043425" sldId="326"/>
            <ac:cxnSpMk id="28" creationId="{1AA7CA91-3DE8-188E-A65D-C7567121EDCF}"/>
          </ac:cxnSpMkLst>
        </pc:cxnChg>
        <pc:cxnChg chg="add mod">
          <ac:chgData name="Munishkin, Alexey A. (ARC-AFH)" userId="49667710-e55c-4ff3-a223-c3e4a6d4c7e5" providerId="ADAL" clId="{38818EDA-9651-0C46-8D33-9C14CFEC9BAB}" dt="2023-04-12T18:26:46.085" v="465" actId="14100"/>
          <ac:cxnSpMkLst>
            <pc:docMk/>
            <pc:sldMk cId="2039043425" sldId="326"/>
            <ac:cxnSpMk id="32" creationId="{E617836B-A682-BB7A-2F00-6C828A344F85}"/>
          </ac:cxnSpMkLst>
        </pc:cxnChg>
        <pc:cxnChg chg="add mod">
          <ac:chgData name="Munishkin, Alexey A. (ARC-AFH)" userId="49667710-e55c-4ff3-a223-c3e4a6d4c7e5" providerId="ADAL" clId="{38818EDA-9651-0C46-8D33-9C14CFEC9BAB}" dt="2023-04-12T18:30:41.083" v="497" actId="1076"/>
          <ac:cxnSpMkLst>
            <pc:docMk/>
            <pc:sldMk cId="2039043425" sldId="326"/>
            <ac:cxnSpMk id="35" creationId="{EC1B8014-C617-44D4-23A8-47B7EED12ECB}"/>
          </ac:cxnSpMkLst>
        </pc:cxnChg>
        <pc:cxnChg chg="add mod">
          <ac:chgData name="Munishkin, Alexey A. (ARC-AFH)" userId="49667710-e55c-4ff3-a223-c3e4a6d4c7e5" providerId="ADAL" clId="{38818EDA-9651-0C46-8D33-9C14CFEC9BAB}" dt="2023-04-12T18:28:23.887" v="480" actId="1076"/>
          <ac:cxnSpMkLst>
            <pc:docMk/>
            <pc:sldMk cId="2039043425" sldId="326"/>
            <ac:cxnSpMk id="38" creationId="{C22CBA2E-446D-016B-5858-E7D817322832}"/>
          </ac:cxnSpMkLst>
        </pc:cxnChg>
        <pc:cxnChg chg="add mod">
          <ac:chgData name="Munishkin, Alexey A. (ARC-AFH)" userId="49667710-e55c-4ff3-a223-c3e4a6d4c7e5" providerId="ADAL" clId="{38818EDA-9651-0C46-8D33-9C14CFEC9BAB}" dt="2023-04-12T21:32:55.574" v="551" actId="692"/>
          <ac:cxnSpMkLst>
            <pc:docMk/>
            <pc:sldMk cId="2039043425" sldId="326"/>
            <ac:cxnSpMk id="49" creationId="{D2B436A6-6E0B-1AC6-D5DA-E1D12B2CC0D7}"/>
          </ac:cxnSpMkLst>
        </pc:cxnChg>
        <pc:cxnChg chg="add mod">
          <ac:chgData name="Munishkin, Alexey A. (ARC-AFH)" userId="49667710-e55c-4ff3-a223-c3e4a6d4c7e5" providerId="ADAL" clId="{38818EDA-9651-0C46-8D33-9C14CFEC9BAB}" dt="2023-04-12T18:30:41.083" v="497" actId="1076"/>
          <ac:cxnSpMkLst>
            <pc:docMk/>
            <pc:sldMk cId="2039043425" sldId="326"/>
            <ac:cxnSpMk id="52" creationId="{0248947F-3A33-305C-D5B5-7197E171E481}"/>
          </ac:cxnSpMkLst>
        </pc:cxnChg>
        <pc:cxnChg chg="add mod">
          <ac:chgData name="Munishkin, Alexey A. (ARC-AFH)" userId="49667710-e55c-4ff3-a223-c3e4a6d4c7e5" providerId="ADAL" clId="{38818EDA-9651-0C46-8D33-9C14CFEC9BAB}" dt="2023-04-12T18:29:14.834" v="491" actId="14100"/>
          <ac:cxnSpMkLst>
            <pc:docMk/>
            <pc:sldMk cId="2039043425" sldId="326"/>
            <ac:cxnSpMk id="55" creationId="{42747F9F-B19C-115F-05BD-4DB1AA4051E5}"/>
          </ac:cxnSpMkLst>
        </pc:cxnChg>
        <pc:cxnChg chg="add mod">
          <ac:chgData name="Munishkin, Alexey A. (ARC-AFH)" userId="49667710-e55c-4ff3-a223-c3e4a6d4c7e5" providerId="ADAL" clId="{38818EDA-9651-0C46-8D33-9C14CFEC9BAB}" dt="2023-04-12T18:29:23.312" v="494" actId="14100"/>
          <ac:cxnSpMkLst>
            <pc:docMk/>
            <pc:sldMk cId="2039043425" sldId="326"/>
            <ac:cxnSpMk id="58" creationId="{9F3430B4-C6F4-86DE-65C1-7BD0A3580ADB}"/>
          </ac:cxnSpMkLst>
        </pc:cxnChg>
        <pc:cxnChg chg="add mod">
          <ac:chgData name="Munishkin, Alexey A. (ARC-AFH)" userId="49667710-e55c-4ff3-a223-c3e4a6d4c7e5" providerId="ADAL" clId="{38818EDA-9651-0C46-8D33-9C14CFEC9BAB}" dt="2023-04-12T21:32:07.235" v="535" actId="14100"/>
          <ac:cxnSpMkLst>
            <pc:docMk/>
            <pc:sldMk cId="2039043425" sldId="326"/>
            <ac:cxnSpMk id="80" creationId="{E205E8CC-E04F-9EE6-AC4F-91D59AC95B39}"/>
          </ac:cxnSpMkLst>
        </pc:cxnChg>
        <pc:cxnChg chg="add mod">
          <ac:chgData name="Munishkin, Alexey A. (ARC-AFH)" userId="49667710-e55c-4ff3-a223-c3e4a6d4c7e5" providerId="ADAL" clId="{38818EDA-9651-0C46-8D33-9C14CFEC9BAB}" dt="2023-04-12T21:32:14.924" v="538" actId="14100"/>
          <ac:cxnSpMkLst>
            <pc:docMk/>
            <pc:sldMk cId="2039043425" sldId="326"/>
            <ac:cxnSpMk id="83" creationId="{CA6E5B93-A70E-84F3-B2EE-A1635CC15B22}"/>
          </ac:cxnSpMkLst>
        </pc:cxnChg>
        <pc:cxnChg chg="add mod">
          <ac:chgData name="Munishkin, Alexey A. (ARC-AFH)" userId="49667710-e55c-4ff3-a223-c3e4a6d4c7e5" providerId="ADAL" clId="{38818EDA-9651-0C46-8D33-9C14CFEC9BAB}" dt="2023-04-12T21:32:22.060" v="541" actId="14100"/>
          <ac:cxnSpMkLst>
            <pc:docMk/>
            <pc:sldMk cId="2039043425" sldId="326"/>
            <ac:cxnSpMk id="86" creationId="{664C0598-7D46-9085-EA63-2A95B3115797}"/>
          </ac:cxnSpMkLst>
        </pc:cxnChg>
        <pc:cxnChg chg="add mod">
          <ac:chgData name="Munishkin, Alexey A. (ARC-AFH)" userId="49667710-e55c-4ff3-a223-c3e4a6d4c7e5" providerId="ADAL" clId="{38818EDA-9651-0C46-8D33-9C14CFEC9BAB}" dt="2023-04-12T21:32:28.541" v="544" actId="14100"/>
          <ac:cxnSpMkLst>
            <pc:docMk/>
            <pc:sldMk cId="2039043425" sldId="326"/>
            <ac:cxnSpMk id="89" creationId="{A8606052-0158-80EF-7D51-1A8DA5FEAB7E}"/>
          </ac:cxnSpMkLst>
        </pc:cxnChg>
        <pc:cxnChg chg="add mod">
          <ac:chgData name="Munishkin, Alexey A. (ARC-AFH)" userId="49667710-e55c-4ff3-a223-c3e4a6d4c7e5" providerId="ADAL" clId="{38818EDA-9651-0C46-8D33-9C14CFEC9BAB}" dt="2023-04-12T21:32:35.223" v="547" actId="14100"/>
          <ac:cxnSpMkLst>
            <pc:docMk/>
            <pc:sldMk cId="2039043425" sldId="326"/>
            <ac:cxnSpMk id="92" creationId="{B568461A-29D9-6A1D-C37C-F21B1974A4AD}"/>
          </ac:cxnSpMkLst>
        </pc:cxnChg>
        <pc:cxnChg chg="add mod">
          <ac:chgData name="Munishkin, Alexey A. (ARC-AFH)" userId="49667710-e55c-4ff3-a223-c3e4a6d4c7e5" providerId="ADAL" clId="{38818EDA-9651-0C46-8D33-9C14CFEC9BAB}" dt="2023-04-12T21:32:44.151" v="550" actId="14100"/>
          <ac:cxnSpMkLst>
            <pc:docMk/>
            <pc:sldMk cId="2039043425" sldId="326"/>
            <ac:cxnSpMk id="95" creationId="{D5B465CE-1697-FE8F-DD72-F66FBAA62006}"/>
          </ac:cxnSpMkLst>
        </pc:cxnChg>
        <pc:cxnChg chg="add mod">
          <ac:chgData name="Munishkin, Alexey A. (ARC-AFH)" userId="49667710-e55c-4ff3-a223-c3e4a6d4c7e5" providerId="ADAL" clId="{38818EDA-9651-0C46-8D33-9C14CFEC9BAB}" dt="2023-04-12T21:33:08.953" v="554" actId="14100"/>
          <ac:cxnSpMkLst>
            <pc:docMk/>
            <pc:sldMk cId="2039043425" sldId="326"/>
            <ac:cxnSpMk id="98" creationId="{AFD6EF6D-8CAC-6F1A-6D16-EE56F02202D9}"/>
          </ac:cxnSpMkLst>
        </pc:cxnChg>
        <pc:cxnChg chg="add mod">
          <ac:chgData name="Munishkin, Alexey A. (ARC-AFH)" userId="49667710-e55c-4ff3-a223-c3e4a6d4c7e5" providerId="ADAL" clId="{38818EDA-9651-0C46-8D33-9C14CFEC9BAB}" dt="2023-04-12T21:33:15.600" v="557" actId="14100"/>
          <ac:cxnSpMkLst>
            <pc:docMk/>
            <pc:sldMk cId="2039043425" sldId="326"/>
            <ac:cxnSpMk id="101" creationId="{0FEDAFD8-4B02-9C39-A4EF-31873E5D8BEA}"/>
          </ac:cxnSpMkLst>
        </pc:cxnChg>
        <pc:cxnChg chg="add mod">
          <ac:chgData name="Munishkin, Alexey A. (ARC-AFH)" userId="49667710-e55c-4ff3-a223-c3e4a6d4c7e5" providerId="ADAL" clId="{38818EDA-9651-0C46-8D33-9C14CFEC9BAB}" dt="2023-04-12T21:33:28.248" v="561" actId="14100"/>
          <ac:cxnSpMkLst>
            <pc:docMk/>
            <pc:sldMk cId="2039043425" sldId="326"/>
            <ac:cxnSpMk id="104" creationId="{D21F84F4-C5D9-B42D-B7EF-CCFF5D9C2CFF}"/>
          </ac:cxnSpMkLst>
        </pc:cxnChg>
        <pc:cxnChg chg="add mod">
          <ac:chgData name="Munishkin, Alexey A. (ARC-AFH)" userId="49667710-e55c-4ff3-a223-c3e4a6d4c7e5" providerId="ADAL" clId="{38818EDA-9651-0C46-8D33-9C14CFEC9BAB}" dt="2023-04-12T21:33:35.176" v="564" actId="14100"/>
          <ac:cxnSpMkLst>
            <pc:docMk/>
            <pc:sldMk cId="2039043425" sldId="326"/>
            <ac:cxnSpMk id="108" creationId="{0DAFB83F-D2C9-1A81-4A2C-5F66EF544312}"/>
          </ac:cxnSpMkLst>
        </pc:cxnChg>
        <pc:cxnChg chg="add mod">
          <ac:chgData name="Munishkin, Alexey A. (ARC-AFH)" userId="49667710-e55c-4ff3-a223-c3e4a6d4c7e5" providerId="ADAL" clId="{38818EDA-9651-0C46-8D33-9C14CFEC9BAB}" dt="2023-04-12T21:33:42.533" v="567" actId="14100"/>
          <ac:cxnSpMkLst>
            <pc:docMk/>
            <pc:sldMk cId="2039043425" sldId="326"/>
            <ac:cxnSpMk id="111" creationId="{A89C1077-3476-66E0-F80C-0488684B60DA}"/>
          </ac:cxnSpMkLst>
        </pc:cxnChg>
        <pc:cxnChg chg="add mod">
          <ac:chgData name="Munishkin, Alexey A. (ARC-AFH)" userId="49667710-e55c-4ff3-a223-c3e4a6d4c7e5" providerId="ADAL" clId="{38818EDA-9651-0C46-8D33-9C14CFEC9BAB}" dt="2023-04-12T21:33:50.098" v="570" actId="14100"/>
          <ac:cxnSpMkLst>
            <pc:docMk/>
            <pc:sldMk cId="2039043425" sldId="326"/>
            <ac:cxnSpMk id="114" creationId="{C0202E47-64F4-0289-47B4-0946E2719C3E}"/>
          </ac:cxnSpMkLst>
        </pc:cxnChg>
        <pc:cxnChg chg="add mod">
          <ac:chgData name="Munishkin, Alexey A. (ARC-AFH)" userId="49667710-e55c-4ff3-a223-c3e4a6d4c7e5" providerId="ADAL" clId="{38818EDA-9651-0C46-8D33-9C14CFEC9BAB}" dt="2023-04-12T21:33:56.988" v="573" actId="14100"/>
          <ac:cxnSpMkLst>
            <pc:docMk/>
            <pc:sldMk cId="2039043425" sldId="326"/>
            <ac:cxnSpMk id="117" creationId="{B829E17A-8D7E-343F-7F7C-EA9A5E2017C2}"/>
          </ac:cxnSpMkLst>
        </pc:cxnChg>
        <pc:cxnChg chg="add mod">
          <ac:chgData name="Munishkin, Alexey A. (ARC-AFH)" userId="49667710-e55c-4ff3-a223-c3e4a6d4c7e5" providerId="ADAL" clId="{38818EDA-9651-0C46-8D33-9C14CFEC9BAB}" dt="2023-04-12T21:34:05.202" v="576" actId="14100"/>
          <ac:cxnSpMkLst>
            <pc:docMk/>
            <pc:sldMk cId="2039043425" sldId="326"/>
            <ac:cxnSpMk id="120" creationId="{44EA81F1-9B37-7FA2-784C-762C3F953386}"/>
          </ac:cxnSpMkLst>
        </pc:cxnChg>
        <pc:cxnChg chg="add mod">
          <ac:chgData name="Munishkin, Alexey A. (ARC-AFH)" userId="49667710-e55c-4ff3-a223-c3e4a6d4c7e5" providerId="ADAL" clId="{38818EDA-9651-0C46-8D33-9C14CFEC9BAB}" dt="2023-04-12T21:38:23.682" v="609" actId="14100"/>
          <ac:cxnSpMkLst>
            <pc:docMk/>
            <pc:sldMk cId="2039043425" sldId="326"/>
            <ac:cxnSpMk id="130" creationId="{B0816857-F0B3-79AA-5A66-B3DB54CB8301}"/>
          </ac:cxnSpMkLst>
        </pc:cxnChg>
        <pc:cxnChg chg="add mod">
          <ac:chgData name="Munishkin, Alexey A. (ARC-AFH)" userId="49667710-e55c-4ff3-a223-c3e4a6d4c7e5" providerId="ADAL" clId="{38818EDA-9651-0C46-8D33-9C14CFEC9BAB}" dt="2023-04-12T21:39:37.417" v="620" actId="14100"/>
          <ac:cxnSpMkLst>
            <pc:docMk/>
            <pc:sldMk cId="2039043425" sldId="326"/>
            <ac:cxnSpMk id="134" creationId="{4C4E8E7E-FB7F-FB6D-2D8A-EAD664B81B57}"/>
          </ac:cxnSpMkLst>
        </pc:cxnChg>
        <pc:cxnChg chg="add mod">
          <ac:chgData name="Munishkin, Alexey A. (ARC-AFH)" userId="49667710-e55c-4ff3-a223-c3e4a6d4c7e5" providerId="ADAL" clId="{38818EDA-9651-0C46-8D33-9C14CFEC9BAB}" dt="2023-04-12T21:39:20.722" v="617" actId="14100"/>
          <ac:cxnSpMkLst>
            <pc:docMk/>
            <pc:sldMk cId="2039043425" sldId="326"/>
            <ac:cxnSpMk id="137" creationId="{A58985C1-0FAC-13A9-540A-2DD25A6BF4D9}"/>
          </ac:cxnSpMkLst>
        </pc:cxnChg>
        <pc:cxnChg chg="mod topLvl">
          <ac:chgData name="Munishkin, Alexey A. (ARC-AFH)" userId="49667710-e55c-4ff3-a223-c3e4a6d4c7e5" providerId="ADAL" clId="{38818EDA-9651-0C46-8D33-9C14CFEC9BAB}" dt="2023-04-12T21:40:27.122" v="627" actId="14100"/>
          <ac:cxnSpMkLst>
            <pc:docMk/>
            <pc:sldMk cId="2039043425" sldId="326"/>
            <ac:cxnSpMk id="142" creationId="{59F8710B-4078-0F3A-EFDE-55DDEB2762CF}"/>
          </ac:cxnSpMkLst>
        </pc:cxnChg>
        <pc:cxnChg chg="mod topLvl">
          <ac:chgData name="Munishkin, Alexey A. (ARC-AFH)" userId="49667710-e55c-4ff3-a223-c3e4a6d4c7e5" providerId="ADAL" clId="{38818EDA-9651-0C46-8D33-9C14CFEC9BAB}" dt="2023-04-12T21:40:59.314" v="632" actId="14100"/>
          <ac:cxnSpMkLst>
            <pc:docMk/>
            <pc:sldMk cId="2039043425" sldId="326"/>
            <ac:cxnSpMk id="143" creationId="{0634A9D5-5A27-72B0-CB68-8CFDB2B869F7}"/>
          </ac:cxnSpMkLst>
        </pc:cxnChg>
        <pc:cxnChg chg="mod topLvl">
          <ac:chgData name="Munishkin, Alexey A. (ARC-AFH)" userId="49667710-e55c-4ff3-a223-c3e4a6d4c7e5" providerId="ADAL" clId="{38818EDA-9651-0C46-8D33-9C14CFEC9BAB}" dt="2023-04-12T21:40:42.999" v="631" actId="14100"/>
          <ac:cxnSpMkLst>
            <pc:docMk/>
            <pc:sldMk cId="2039043425" sldId="326"/>
            <ac:cxnSpMk id="144" creationId="{D6E3EB1E-3837-C13E-A4F2-B2DFBF090589}"/>
          </ac:cxnSpMkLst>
        </pc:cxnChg>
      </pc:sldChg>
    </pc:docChg>
  </pc:docChgLst>
  <pc:docChgLst>
    <pc:chgData name="Munishkin, Alexey A. (ARC-AFH)" userId="49667710-e55c-4ff3-a223-c3e4a6d4c7e5" providerId="ADAL" clId="{A9E2E521-D70A-A344-987F-DABAE7D3B5F9}"/>
    <pc:docChg chg="undo custSel addSld modSld">
      <pc:chgData name="Munishkin, Alexey A. (ARC-AFH)" userId="49667710-e55c-4ff3-a223-c3e4a6d4c7e5" providerId="ADAL" clId="{A9E2E521-D70A-A344-987F-DABAE7D3B5F9}" dt="2023-10-26T20:07:42.435" v="739" actId="1076"/>
      <pc:docMkLst>
        <pc:docMk/>
      </pc:docMkLst>
      <pc:sldChg chg="addSp delSp modSp new mod">
        <pc:chgData name="Munishkin, Alexey A. (ARC-AFH)" userId="49667710-e55c-4ff3-a223-c3e4a6d4c7e5" providerId="ADAL" clId="{A9E2E521-D70A-A344-987F-DABAE7D3B5F9}" dt="2023-10-10T17:39:46.342" v="448" actId="1036"/>
        <pc:sldMkLst>
          <pc:docMk/>
          <pc:sldMk cId="813169469" sldId="338"/>
        </pc:sldMkLst>
        <pc:spChg chg="add mod">
          <ac:chgData name="Munishkin, Alexey A. (ARC-AFH)" userId="49667710-e55c-4ff3-a223-c3e4a6d4c7e5" providerId="ADAL" clId="{A9E2E521-D70A-A344-987F-DABAE7D3B5F9}" dt="2023-10-10T17:32:23.303" v="272" actId="1076"/>
          <ac:spMkLst>
            <pc:docMk/>
            <pc:sldMk cId="813169469" sldId="338"/>
            <ac:spMk id="2" creationId="{9F00EC17-BF97-B754-DCA9-F89C2E96C1EA}"/>
          </ac:spMkLst>
        </pc:spChg>
        <pc:spChg chg="add mod">
          <ac:chgData name="Munishkin, Alexey A. (ARC-AFH)" userId="49667710-e55c-4ff3-a223-c3e4a6d4c7e5" providerId="ADAL" clId="{A9E2E521-D70A-A344-987F-DABAE7D3B5F9}" dt="2023-10-10T17:36:56.199" v="372" actId="20577"/>
          <ac:spMkLst>
            <pc:docMk/>
            <pc:sldMk cId="813169469" sldId="338"/>
            <ac:spMk id="3" creationId="{9CAD04D0-5F56-A7E1-FC7E-361917E88CE1}"/>
          </ac:spMkLst>
        </pc:spChg>
        <pc:spChg chg="add del mod">
          <ac:chgData name="Munishkin, Alexey A. (ARC-AFH)" userId="49667710-e55c-4ff3-a223-c3e4a6d4c7e5" providerId="ADAL" clId="{A9E2E521-D70A-A344-987F-DABAE7D3B5F9}" dt="2023-10-10T17:22:21.332" v="15" actId="478"/>
          <ac:spMkLst>
            <pc:docMk/>
            <pc:sldMk cId="813169469" sldId="338"/>
            <ac:spMk id="4" creationId="{9726F8EA-C1CF-8CFC-D0AD-228BB570B359}"/>
          </ac:spMkLst>
        </pc:spChg>
        <pc:spChg chg="add mod">
          <ac:chgData name="Munishkin, Alexey A. (ARC-AFH)" userId="49667710-e55c-4ff3-a223-c3e4a6d4c7e5" providerId="ADAL" clId="{A9E2E521-D70A-A344-987F-DABAE7D3B5F9}" dt="2023-10-10T17:39:46.342" v="448" actId="1036"/>
          <ac:spMkLst>
            <pc:docMk/>
            <pc:sldMk cId="813169469" sldId="338"/>
            <ac:spMk id="5" creationId="{70FBFAFE-CFE4-8DD9-32C4-F56F9F463F85}"/>
          </ac:spMkLst>
        </pc:spChg>
        <pc:spChg chg="add mod">
          <ac:chgData name="Munishkin, Alexey A. (ARC-AFH)" userId="49667710-e55c-4ff3-a223-c3e4a6d4c7e5" providerId="ADAL" clId="{A9E2E521-D70A-A344-987F-DABAE7D3B5F9}" dt="2023-10-10T17:39:46.342" v="448" actId="1036"/>
          <ac:spMkLst>
            <pc:docMk/>
            <pc:sldMk cId="813169469" sldId="338"/>
            <ac:spMk id="6" creationId="{100CD6D5-FE03-E893-04BB-F62E97EE929B}"/>
          </ac:spMkLst>
        </pc:spChg>
        <pc:spChg chg="add mod">
          <ac:chgData name="Munishkin, Alexey A. (ARC-AFH)" userId="49667710-e55c-4ff3-a223-c3e4a6d4c7e5" providerId="ADAL" clId="{A9E2E521-D70A-A344-987F-DABAE7D3B5F9}" dt="2023-10-10T17:23:17.224" v="66" actId="1076"/>
          <ac:spMkLst>
            <pc:docMk/>
            <pc:sldMk cId="813169469" sldId="338"/>
            <ac:spMk id="7" creationId="{5E90F6C4-85C2-A7E5-CFA9-44E9D2D42774}"/>
          </ac:spMkLst>
        </pc:spChg>
        <pc:spChg chg="add mod">
          <ac:chgData name="Munishkin, Alexey A. (ARC-AFH)" userId="49667710-e55c-4ff3-a223-c3e4a6d4c7e5" providerId="ADAL" clId="{A9E2E521-D70A-A344-987F-DABAE7D3B5F9}" dt="2023-10-10T17:26:52.839" v="158" actId="1036"/>
          <ac:spMkLst>
            <pc:docMk/>
            <pc:sldMk cId="813169469" sldId="338"/>
            <ac:spMk id="8" creationId="{D5C26905-51B0-0F78-111C-7515520EB076}"/>
          </ac:spMkLst>
        </pc:spChg>
        <pc:spChg chg="add mod">
          <ac:chgData name="Munishkin, Alexey A. (ARC-AFH)" userId="49667710-e55c-4ff3-a223-c3e4a6d4c7e5" providerId="ADAL" clId="{A9E2E521-D70A-A344-987F-DABAE7D3B5F9}" dt="2023-10-10T17:26:35.324" v="148" actId="14100"/>
          <ac:spMkLst>
            <pc:docMk/>
            <pc:sldMk cId="813169469" sldId="338"/>
            <ac:spMk id="9" creationId="{5110FB85-C5E6-82B3-CDF8-C31C1BB2C6A0}"/>
          </ac:spMkLst>
        </pc:spChg>
        <pc:spChg chg="add mod">
          <ac:chgData name="Munishkin, Alexey A. (ARC-AFH)" userId="49667710-e55c-4ff3-a223-c3e4a6d4c7e5" providerId="ADAL" clId="{A9E2E521-D70A-A344-987F-DABAE7D3B5F9}" dt="2023-10-10T17:34:07.200" v="346" actId="20577"/>
          <ac:spMkLst>
            <pc:docMk/>
            <pc:sldMk cId="813169469" sldId="338"/>
            <ac:spMk id="10" creationId="{EE93DABC-175F-E6A7-A464-8FE6ECD919DD}"/>
          </ac:spMkLst>
        </pc:spChg>
        <pc:spChg chg="add mod">
          <ac:chgData name="Munishkin, Alexey A. (ARC-AFH)" userId="49667710-e55c-4ff3-a223-c3e4a6d4c7e5" providerId="ADAL" clId="{A9E2E521-D70A-A344-987F-DABAE7D3B5F9}" dt="2023-10-10T17:27:27.942" v="168" actId="14100"/>
          <ac:spMkLst>
            <pc:docMk/>
            <pc:sldMk cId="813169469" sldId="338"/>
            <ac:spMk id="11" creationId="{80B614A5-4BE5-1B15-58C4-CA02A4A63658}"/>
          </ac:spMkLst>
        </pc:spChg>
        <pc:spChg chg="add mod">
          <ac:chgData name="Munishkin, Alexey A. (ARC-AFH)" userId="49667710-e55c-4ff3-a223-c3e4a6d4c7e5" providerId="ADAL" clId="{A9E2E521-D70A-A344-987F-DABAE7D3B5F9}" dt="2023-10-10T17:28:44.630" v="221" actId="14100"/>
          <ac:spMkLst>
            <pc:docMk/>
            <pc:sldMk cId="813169469" sldId="338"/>
            <ac:spMk id="12" creationId="{87DF29AA-30A9-964B-FA87-9F95EABD8414}"/>
          </ac:spMkLst>
        </pc:spChg>
        <pc:spChg chg="add mod">
          <ac:chgData name="Munishkin, Alexey A. (ARC-AFH)" userId="49667710-e55c-4ff3-a223-c3e4a6d4c7e5" providerId="ADAL" clId="{A9E2E521-D70A-A344-987F-DABAE7D3B5F9}" dt="2023-10-10T17:28:37.840" v="220" actId="20577"/>
          <ac:spMkLst>
            <pc:docMk/>
            <pc:sldMk cId="813169469" sldId="338"/>
            <ac:spMk id="13" creationId="{14271231-8278-3CD8-D5F2-E6C196A29E01}"/>
          </ac:spMkLst>
        </pc:spChg>
        <pc:spChg chg="add mod">
          <ac:chgData name="Munishkin, Alexey A. (ARC-AFH)" userId="49667710-e55c-4ff3-a223-c3e4a6d4c7e5" providerId="ADAL" clId="{A9E2E521-D70A-A344-987F-DABAE7D3B5F9}" dt="2023-10-10T17:30:15.780" v="224" actId="1076"/>
          <ac:spMkLst>
            <pc:docMk/>
            <pc:sldMk cId="813169469" sldId="338"/>
            <ac:spMk id="16" creationId="{C83461BD-815B-D588-8167-634ED4D4A5A2}"/>
          </ac:spMkLst>
        </pc:spChg>
        <pc:spChg chg="add mod">
          <ac:chgData name="Munishkin, Alexey A. (ARC-AFH)" userId="49667710-e55c-4ff3-a223-c3e4a6d4c7e5" providerId="ADAL" clId="{A9E2E521-D70A-A344-987F-DABAE7D3B5F9}" dt="2023-10-10T17:32:01.560" v="271" actId="20577"/>
          <ac:spMkLst>
            <pc:docMk/>
            <pc:sldMk cId="813169469" sldId="338"/>
            <ac:spMk id="17" creationId="{015CE33A-75AF-4AB4-7EE3-4C2D20092CF4}"/>
          </ac:spMkLst>
        </pc:spChg>
        <pc:spChg chg="add mod">
          <ac:chgData name="Munishkin, Alexey A. (ARC-AFH)" userId="49667710-e55c-4ff3-a223-c3e4a6d4c7e5" providerId="ADAL" clId="{A9E2E521-D70A-A344-987F-DABAE7D3B5F9}" dt="2023-10-10T17:39:22.325" v="446" actId="1036"/>
          <ac:spMkLst>
            <pc:docMk/>
            <pc:sldMk cId="813169469" sldId="338"/>
            <ac:spMk id="27" creationId="{EDCCDC20-F7B8-1973-6ACB-07B554F5C52D}"/>
          </ac:spMkLst>
        </pc:spChg>
        <pc:spChg chg="add mod">
          <ac:chgData name="Munishkin, Alexey A. (ARC-AFH)" userId="49667710-e55c-4ff3-a223-c3e4a6d4c7e5" providerId="ADAL" clId="{A9E2E521-D70A-A344-987F-DABAE7D3B5F9}" dt="2023-10-10T17:39:22.325" v="446" actId="1036"/>
          <ac:spMkLst>
            <pc:docMk/>
            <pc:sldMk cId="813169469" sldId="338"/>
            <ac:spMk id="28" creationId="{60E726BE-A48A-0C04-FADB-54E810036B37}"/>
          </ac:spMkLst>
        </pc:spChg>
        <pc:spChg chg="add mod">
          <ac:chgData name="Munishkin, Alexey A. (ARC-AFH)" userId="49667710-e55c-4ff3-a223-c3e4a6d4c7e5" providerId="ADAL" clId="{A9E2E521-D70A-A344-987F-DABAE7D3B5F9}" dt="2023-10-10T17:37:20.726" v="375" actId="1076"/>
          <ac:spMkLst>
            <pc:docMk/>
            <pc:sldMk cId="813169469" sldId="338"/>
            <ac:spMk id="40" creationId="{67359109-ED2F-1535-52D0-D0AB9A2525F2}"/>
          </ac:spMkLst>
        </pc:spChg>
        <pc:spChg chg="add mod">
          <ac:chgData name="Munishkin, Alexey A. (ARC-AFH)" userId="49667710-e55c-4ff3-a223-c3e4a6d4c7e5" providerId="ADAL" clId="{A9E2E521-D70A-A344-987F-DABAE7D3B5F9}" dt="2023-10-10T17:38:33.991" v="437" actId="20577"/>
          <ac:spMkLst>
            <pc:docMk/>
            <pc:sldMk cId="813169469" sldId="338"/>
            <ac:spMk id="41" creationId="{0D318D0A-8234-C884-01DC-98CD10F9AC11}"/>
          </ac:spMkLst>
        </pc:spChg>
        <pc:cxnChg chg="add">
          <ac:chgData name="Munishkin, Alexey A. (ARC-AFH)" userId="49667710-e55c-4ff3-a223-c3e4a6d4c7e5" providerId="ADAL" clId="{A9E2E521-D70A-A344-987F-DABAE7D3B5F9}" dt="2023-10-10T17:29:02.295" v="222" actId="11529"/>
          <ac:cxnSpMkLst>
            <pc:docMk/>
            <pc:sldMk cId="813169469" sldId="338"/>
            <ac:cxnSpMk id="15" creationId="{A37199BA-B69E-4251-5A25-52AD3D8FF827}"/>
          </ac:cxnSpMkLst>
        </pc:cxnChg>
        <pc:cxnChg chg="add mod">
          <ac:chgData name="Munishkin, Alexey A. (ARC-AFH)" userId="49667710-e55c-4ff3-a223-c3e4a6d4c7e5" providerId="ADAL" clId="{A9E2E521-D70A-A344-987F-DABAE7D3B5F9}" dt="2023-10-10T17:31:41.115" v="252" actId="14100"/>
          <ac:cxnSpMkLst>
            <pc:docMk/>
            <pc:sldMk cId="813169469" sldId="338"/>
            <ac:cxnSpMk id="18" creationId="{020C1EAF-3334-6083-E6C5-BD0FE3DCBF06}"/>
          </ac:cxnSpMkLst>
        </pc:cxnChg>
        <pc:cxnChg chg="add mod">
          <ac:chgData name="Munishkin, Alexey A. (ARC-AFH)" userId="49667710-e55c-4ff3-a223-c3e4a6d4c7e5" providerId="ADAL" clId="{A9E2E521-D70A-A344-987F-DABAE7D3B5F9}" dt="2023-10-10T17:31:34.538" v="250" actId="14100"/>
          <ac:cxnSpMkLst>
            <pc:docMk/>
            <pc:sldMk cId="813169469" sldId="338"/>
            <ac:cxnSpMk id="23" creationId="{1F2365E7-BA90-5C95-586F-259DAEB8270A}"/>
          </ac:cxnSpMkLst>
        </pc:cxnChg>
        <pc:cxnChg chg="add del mod">
          <ac:chgData name="Munishkin, Alexey A. (ARC-AFH)" userId="49667710-e55c-4ff3-a223-c3e4a6d4c7e5" providerId="ADAL" clId="{A9E2E521-D70A-A344-987F-DABAE7D3B5F9}" dt="2023-10-10T17:33:00.640" v="300" actId="478"/>
          <ac:cxnSpMkLst>
            <pc:docMk/>
            <pc:sldMk cId="813169469" sldId="338"/>
            <ac:cxnSpMk id="29" creationId="{ECB5FF68-AB5E-8249-3E32-7F153426FFAD}"/>
          </ac:cxnSpMkLst>
        </pc:cxnChg>
        <pc:cxnChg chg="add mod">
          <ac:chgData name="Munishkin, Alexey A. (ARC-AFH)" userId="49667710-e55c-4ff3-a223-c3e4a6d4c7e5" providerId="ADAL" clId="{A9E2E521-D70A-A344-987F-DABAE7D3B5F9}" dt="2023-10-10T17:39:46.342" v="448" actId="1036"/>
          <ac:cxnSpMkLst>
            <pc:docMk/>
            <pc:sldMk cId="813169469" sldId="338"/>
            <ac:cxnSpMk id="30" creationId="{52AB171F-DC59-EDDC-2DC9-E40A951A0F37}"/>
          </ac:cxnSpMkLst>
        </pc:cxnChg>
        <pc:cxnChg chg="add mod">
          <ac:chgData name="Munishkin, Alexey A. (ARC-AFH)" userId="49667710-e55c-4ff3-a223-c3e4a6d4c7e5" providerId="ADAL" clId="{A9E2E521-D70A-A344-987F-DABAE7D3B5F9}" dt="2023-10-10T17:39:22.325" v="446" actId="1036"/>
          <ac:cxnSpMkLst>
            <pc:docMk/>
            <pc:sldMk cId="813169469" sldId="338"/>
            <ac:cxnSpMk id="34" creationId="{29BFF45D-6EB2-DBB2-8F56-9A841BEFF026}"/>
          </ac:cxnSpMkLst>
        </pc:cxnChg>
        <pc:cxnChg chg="add mod">
          <ac:chgData name="Munishkin, Alexey A. (ARC-AFH)" userId="49667710-e55c-4ff3-a223-c3e4a6d4c7e5" providerId="ADAL" clId="{A9E2E521-D70A-A344-987F-DABAE7D3B5F9}" dt="2023-10-10T17:39:22.325" v="446" actId="1036"/>
          <ac:cxnSpMkLst>
            <pc:docMk/>
            <pc:sldMk cId="813169469" sldId="338"/>
            <ac:cxnSpMk id="37" creationId="{18918766-A632-7F8F-52B3-B66333DA0E85}"/>
          </ac:cxnSpMkLst>
        </pc:cxnChg>
        <pc:cxnChg chg="add mod">
          <ac:chgData name="Munishkin, Alexey A. (ARC-AFH)" userId="49667710-e55c-4ff3-a223-c3e4a6d4c7e5" providerId="ADAL" clId="{A9E2E521-D70A-A344-987F-DABAE7D3B5F9}" dt="2023-10-10T17:38:55.306" v="440" actId="1035"/>
          <ac:cxnSpMkLst>
            <pc:docMk/>
            <pc:sldMk cId="813169469" sldId="338"/>
            <ac:cxnSpMk id="42" creationId="{14213FF8-60A4-4866-C8D9-4C88A10322C8}"/>
          </ac:cxnSpMkLst>
        </pc:cxnChg>
      </pc:sldChg>
      <pc:sldChg chg="modSp add mod">
        <pc:chgData name="Munishkin, Alexey A. (ARC-AFH)" userId="49667710-e55c-4ff3-a223-c3e4a6d4c7e5" providerId="ADAL" clId="{A9E2E521-D70A-A344-987F-DABAE7D3B5F9}" dt="2023-10-26T15:31:23.886" v="453" actId="20577"/>
        <pc:sldMkLst>
          <pc:docMk/>
          <pc:sldMk cId="1360154725" sldId="339"/>
        </pc:sldMkLst>
        <pc:spChg chg="mod">
          <ac:chgData name="Munishkin, Alexey A. (ARC-AFH)" userId="49667710-e55c-4ff3-a223-c3e4a6d4c7e5" providerId="ADAL" clId="{A9E2E521-D70A-A344-987F-DABAE7D3B5F9}" dt="2023-10-26T15:31:23.886" v="453" actId="20577"/>
          <ac:spMkLst>
            <pc:docMk/>
            <pc:sldMk cId="1360154725" sldId="339"/>
            <ac:spMk id="2" creationId="{894224BA-46F4-4D7F-1DD0-77F5C7323DAB}"/>
          </ac:spMkLst>
        </pc:spChg>
        <pc:spChg chg="mod">
          <ac:chgData name="Munishkin, Alexey A. (ARC-AFH)" userId="49667710-e55c-4ff3-a223-c3e4a6d4c7e5" providerId="ADAL" clId="{A9E2E521-D70A-A344-987F-DABAE7D3B5F9}" dt="2023-10-26T15:31:18.292" v="452" actId="20577"/>
          <ac:spMkLst>
            <pc:docMk/>
            <pc:sldMk cId="1360154725" sldId="339"/>
            <ac:spMk id="6" creationId="{7BF75EC7-745F-BE09-155B-7BC4943E30E4}"/>
          </ac:spMkLst>
        </pc:spChg>
        <pc:spChg chg="mod">
          <ac:chgData name="Munishkin, Alexey A. (ARC-AFH)" userId="49667710-e55c-4ff3-a223-c3e4a6d4c7e5" providerId="ADAL" clId="{A9E2E521-D70A-A344-987F-DABAE7D3B5F9}" dt="2023-10-26T15:31:14.535" v="451" actId="20577"/>
          <ac:spMkLst>
            <pc:docMk/>
            <pc:sldMk cId="1360154725" sldId="339"/>
            <ac:spMk id="7" creationId="{9E4ACEC0-292B-3CE9-7940-4869CBE96D31}"/>
          </ac:spMkLst>
        </pc:spChg>
        <pc:spChg chg="mod">
          <ac:chgData name="Munishkin, Alexey A. (ARC-AFH)" userId="49667710-e55c-4ff3-a223-c3e4a6d4c7e5" providerId="ADAL" clId="{A9E2E521-D70A-A344-987F-DABAE7D3B5F9}" dt="2023-10-26T15:31:05.649" v="450" actId="20577"/>
          <ac:spMkLst>
            <pc:docMk/>
            <pc:sldMk cId="1360154725" sldId="339"/>
            <ac:spMk id="47" creationId="{E47EF800-B3CB-664F-C6A4-63777C620DCC}"/>
          </ac:spMkLst>
        </pc:spChg>
      </pc:sldChg>
      <pc:sldChg chg="delSp modSp add mod">
        <pc:chgData name="Munishkin, Alexey A. (ARC-AFH)" userId="49667710-e55c-4ff3-a223-c3e4a6d4c7e5" providerId="ADAL" clId="{A9E2E521-D70A-A344-987F-DABAE7D3B5F9}" dt="2023-10-26T15:33:41.956" v="483" actId="207"/>
        <pc:sldMkLst>
          <pc:docMk/>
          <pc:sldMk cId="2953180246" sldId="340"/>
        </pc:sldMkLst>
        <pc:spChg chg="mod">
          <ac:chgData name="Munishkin, Alexey A. (ARC-AFH)" userId="49667710-e55c-4ff3-a223-c3e4a6d4c7e5" providerId="ADAL" clId="{A9E2E521-D70A-A344-987F-DABAE7D3B5F9}" dt="2023-10-26T15:33:38.602" v="482" actId="207"/>
          <ac:spMkLst>
            <pc:docMk/>
            <pc:sldMk cId="2953180246" sldId="340"/>
            <ac:spMk id="99" creationId="{58578BE1-D1BA-8D98-0D9C-3C6DD695BD14}"/>
          </ac:spMkLst>
        </pc:spChg>
        <pc:spChg chg="mod">
          <ac:chgData name="Munishkin, Alexey A. (ARC-AFH)" userId="49667710-e55c-4ff3-a223-c3e4a6d4c7e5" providerId="ADAL" clId="{A9E2E521-D70A-A344-987F-DABAE7D3B5F9}" dt="2023-10-26T15:33:41.956" v="483" actId="207"/>
          <ac:spMkLst>
            <pc:docMk/>
            <pc:sldMk cId="2953180246" sldId="340"/>
            <ac:spMk id="166" creationId="{FF283111-BD7E-3B55-AA0D-D815A6B1926D}"/>
          </ac:spMkLst>
        </pc:spChg>
        <pc:spChg chg="mod">
          <ac:chgData name="Munishkin, Alexey A. (ARC-AFH)" userId="49667710-e55c-4ff3-a223-c3e4a6d4c7e5" providerId="ADAL" clId="{A9E2E521-D70A-A344-987F-DABAE7D3B5F9}" dt="2023-10-26T15:33:30.687" v="481" actId="122"/>
          <ac:spMkLst>
            <pc:docMk/>
            <pc:sldMk cId="2953180246" sldId="340"/>
            <ac:spMk id="169" creationId="{E9BCE01B-4F29-C3EE-9CD8-AF71C0632F82}"/>
          </ac:spMkLst>
        </pc:spChg>
        <pc:spChg chg="del">
          <ac:chgData name="Munishkin, Alexey A. (ARC-AFH)" userId="49667710-e55c-4ff3-a223-c3e4a6d4c7e5" providerId="ADAL" clId="{A9E2E521-D70A-A344-987F-DABAE7D3B5F9}" dt="2023-10-26T15:33:06.974" v="455" actId="478"/>
          <ac:spMkLst>
            <pc:docMk/>
            <pc:sldMk cId="2953180246" sldId="340"/>
            <ac:spMk id="170" creationId="{A13D3E55-8032-4C2D-9314-AA3F4AE78694}"/>
          </ac:spMkLst>
        </pc:spChg>
        <pc:picChg chg="mod">
          <ac:chgData name="Munishkin, Alexey A. (ARC-AFH)" userId="49667710-e55c-4ff3-a223-c3e4a6d4c7e5" providerId="ADAL" clId="{A9E2E521-D70A-A344-987F-DABAE7D3B5F9}" dt="2023-10-26T15:33:21.548" v="480" actId="1037"/>
          <ac:picMkLst>
            <pc:docMk/>
            <pc:sldMk cId="2953180246" sldId="340"/>
            <ac:picMk id="165" creationId="{6086B7E4-BABF-7A27-61E8-D9E43C12439F}"/>
          </ac:picMkLst>
        </pc:picChg>
      </pc:sldChg>
      <pc:sldChg chg="addSp delSp modSp add mod">
        <pc:chgData name="Munishkin, Alexey A. (ARC-AFH)" userId="49667710-e55c-4ff3-a223-c3e4a6d4c7e5" providerId="ADAL" clId="{A9E2E521-D70A-A344-987F-DABAE7D3B5F9}" dt="2023-10-26T16:13:52.867" v="592" actId="166"/>
        <pc:sldMkLst>
          <pc:docMk/>
          <pc:sldMk cId="1448765885" sldId="341"/>
        </pc:sldMkLst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2" creationId="{A3318977-58F5-ABE9-3FB7-5716606A0987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3" creationId="{53A344CB-86E3-E692-CF28-F1D28B2D5E9D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5" creationId="{85450D06-F72E-A3F2-D021-93C184536EC4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6" creationId="{20865981-A7CB-C300-2F49-CA6FD74CDED8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7" creationId="{20AB60FE-3015-415E-6E90-62A6E10B2CE4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8" creationId="{B810AE07-4CEB-D6B1-4369-0CC582ACA1BC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9" creationId="{6318FE00-EA5F-A52C-6774-5517640E0D26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10" creationId="{A812C7A3-FD35-0258-A993-E5C9C871EFBC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11" creationId="{6EC5BD5F-4D22-BA29-42B8-621DC3FBDB54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12" creationId="{8D74937B-FA4C-265F-C698-E12D7B06F7F6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13" creationId="{58EC3D5C-6AD9-863C-2286-588EC3C3A495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14" creationId="{FDA6115C-5FE2-AD6E-03A9-E68BB72A8AB1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15" creationId="{90606F50-E893-85BD-4674-3642AC51867C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16" creationId="{29443732-CB4F-78C1-98D0-8391EC9B7395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17" creationId="{B70DE119-12CA-EB2D-70DC-CD288F3123DF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18" creationId="{99D41693-CE70-1295-1DCA-3C016AEA00BB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19" creationId="{EDBE7D19-544F-C233-E0A6-3AC0CB0F3349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20" creationId="{22C7A48A-0763-55CF-E294-8B0623B45660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21" creationId="{F2AB5B7B-349B-8C54-A955-67DD478D3B9D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22" creationId="{A9F38825-3C0A-A8C2-F3F6-C4EF9621EA0B}"/>
          </ac:spMkLst>
        </pc:spChg>
        <pc:spChg chg="mod">
          <ac:chgData name="Munishkin, Alexey A. (ARC-AFH)" userId="49667710-e55c-4ff3-a223-c3e4a6d4c7e5" providerId="ADAL" clId="{A9E2E521-D70A-A344-987F-DABAE7D3B5F9}" dt="2023-10-26T15:45:43.404" v="488" actId="1076"/>
          <ac:spMkLst>
            <pc:docMk/>
            <pc:sldMk cId="1448765885" sldId="341"/>
            <ac:spMk id="23" creationId="{830026ED-E97C-1B5B-2DC1-3B8C7628FB35}"/>
          </ac:spMkLst>
        </pc:spChg>
        <pc:spChg chg="del mod">
          <ac:chgData name="Munishkin, Alexey A. (ARC-AFH)" userId="49667710-e55c-4ff3-a223-c3e4a6d4c7e5" providerId="ADAL" clId="{A9E2E521-D70A-A344-987F-DABAE7D3B5F9}" dt="2023-10-26T15:47:09.323" v="497" actId="478"/>
          <ac:spMkLst>
            <pc:docMk/>
            <pc:sldMk cId="1448765885" sldId="341"/>
            <ac:spMk id="26" creationId="{0785D21A-89CB-9A2E-167A-AFB35C70DE1D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31" creationId="{6FF39D0B-E8BF-DD7D-6386-928C95B28729}"/>
          </ac:spMkLst>
        </pc:spChg>
        <pc:spChg chg="mod">
          <ac:chgData name="Munishkin, Alexey A. (ARC-AFH)" userId="49667710-e55c-4ff3-a223-c3e4a6d4c7e5" providerId="ADAL" clId="{A9E2E521-D70A-A344-987F-DABAE7D3B5F9}" dt="2023-10-26T15:48:27.694" v="507"/>
          <ac:spMkLst>
            <pc:docMk/>
            <pc:sldMk cId="1448765885" sldId="341"/>
            <ac:spMk id="40" creationId="{92C2E73C-7019-CF01-3928-F5FD8599D7D5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42" creationId="{4260212F-867B-8726-9F09-554DA3C1F96E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44" creationId="{758B934D-4A8D-04D9-398A-9C727F7A89B1}"/>
          </ac:spMkLst>
        </pc:spChg>
        <pc:spChg chg="mod">
          <ac:chgData name="Munishkin, Alexey A. (ARC-AFH)" userId="49667710-e55c-4ff3-a223-c3e4a6d4c7e5" providerId="ADAL" clId="{A9E2E521-D70A-A344-987F-DABAE7D3B5F9}" dt="2023-10-26T15:47:43.612" v="498" actId="1076"/>
          <ac:spMkLst>
            <pc:docMk/>
            <pc:sldMk cId="1448765885" sldId="341"/>
            <ac:spMk id="48" creationId="{FDD88CD3-5A95-BFC0-3736-283A6E9896CA}"/>
          </ac:spMkLst>
        </pc:spChg>
        <pc:spChg chg="mod">
          <ac:chgData name="Munishkin, Alexey A. (ARC-AFH)" userId="49667710-e55c-4ff3-a223-c3e4a6d4c7e5" providerId="ADAL" clId="{A9E2E521-D70A-A344-987F-DABAE7D3B5F9}" dt="2023-10-26T15:47:43.612" v="498" actId="1076"/>
          <ac:spMkLst>
            <pc:docMk/>
            <pc:sldMk cId="1448765885" sldId="341"/>
            <ac:spMk id="50" creationId="{C3C7CA34-B465-DC8C-B49D-869CB72E837C}"/>
          </ac:spMkLst>
        </pc:spChg>
        <pc:spChg chg="mod">
          <ac:chgData name="Munishkin, Alexey A. (ARC-AFH)" userId="49667710-e55c-4ff3-a223-c3e4a6d4c7e5" providerId="ADAL" clId="{A9E2E521-D70A-A344-987F-DABAE7D3B5F9}" dt="2023-10-26T15:47:43.612" v="498" actId="1076"/>
          <ac:spMkLst>
            <pc:docMk/>
            <pc:sldMk cId="1448765885" sldId="341"/>
            <ac:spMk id="51" creationId="{50ED1713-D3DC-711E-CE92-5E455F96E8D9}"/>
          </ac:spMkLst>
        </pc:spChg>
        <pc:spChg chg="mod">
          <ac:chgData name="Munishkin, Alexey A. (ARC-AFH)" userId="49667710-e55c-4ff3-a223-c3e4a6d4c7e5" providerId="ADAL" clId="{A9E2E521-D70A-A344-987F-DABAE7D3B5F9}" dt="2023-10-26T15:47:43.612" v="498" actId="1076"/>
          <ac:spMkLst>
            <pc:docMk/>
            <pc:sldMk cId="1448765885" sldId="341"/>
            <ac:spMk id="53" creationId="{3F3F3F43-9B60-2762-67CB-833ACBDB949C}"/>
          </ac:spMkLst>
        </pc:spChg>
        <pc:spChg chg="mod">
          <ac:chgData name="Munishkin, Alexey A. (ARC-AFH)" userId="49667710-e55c-4ff3-a223-c3e4a6d4c7e5" providerId="ADAL" clId="{A9E2E521-D70A-A344-987F-DABAE7D3B5F9}" dt="2023-10-26T15:47:43.612" v="498" actId="1076"/>
          <ac:spMkLst>
            <pc:docMk/>
            <pc:sldMk cId="1448765885" sldId="341"/>
            <ac:spMk id="54" creationId="{762C6563-7B9B-BB5B-58C1-43DA747F7034}"/>
          </ac:spMkLst>
        </pc:spChg>
        <pc:spChg chg="mod">
          <ac:chgData name="Munishkin, Alexey A. (ARC-AFH)" userId="49667710-e55c-4ff3-a223-c3e4a6d4c7e5" providerId="ADAL" clId="{A9E2E521-D70A-A344-987F-DABAE7D3B5F9}" dt="2023-10-26T15:47:43.612" v="498" actId="1076"/>
          <ac:spMkLst>
            <pc:docMk/>
            <pc:sldMk cId="1448765885" sldId="341"/>
            <ac:spMk id="56" creationId="{1E04274C-8B2F-AB9D-1988-E838C7F1C430}"/>
          </ac:spMkLst>
        </pc:spChg>
        <pc:spChg chg="mod">
          <ac:chgData name="Munishkin, Alexey A. (ARC-AFH)" userId="49667710-e55c-4ff3-a223-c3e4a6d4c7e5" providerId="ADAL" clId="{A9E2E521-D70A-A344-987F-DABAE7D3B5F9}" dt="2023-10-26T15:47:43.612" v="498" actId="1076"/>
          <ac:spMkLst>
            <pc:docMk/>
            <pc:sldMk cId="1448765885" sldId="341"/>
            <ac:spMk id="59" creationId="{BF43C8F9-0ED0-0B36-32EA-1B0FB8EBB213}"/>
          </ac:spMkLst>
        </pc:spChg>
        <pc:spChg chg="del mod">
          <ac:chgData name="Munishkin, Alexey A. (ARC-AFH)" userId="49667710-e55c-4ff3-a223-c3e4a6d4c7e5" providerId="ADAL" clId="{A9E2E521-D70A-A344-987F-DABAE7D3B5F9}" dt="2023-10-26T15:47:47.089" v="500" actId="478"/>
          <ac:spMkLst>
            <pc:docMk/>
            <pc:sldMk cId="1448765885" sldId="341"/>
            <ac:spMk id="60" creationId="{F8FA2433-1B8D-D0CE-9E61-950B03789A17}"/>
          </ac:spMkLst>
        </pc:spChg>
        <pc:spChg chg="del mod">
          <ac:chgData name="Munishkin, Alexey A. (ARC-AFH)" userId="49667710-e55c-4ff3-a223-c3e4a6d4c7e5" providerId="ADAL" clId="{A9E2E521-D70A-A344-987F-DABAE7D3B5F9}" dt="2023-10-26T15:48:42.351" v="513" actId="478"/>
          <ac:spMkLst>
            <pc:docMk/>
            <pc:sldMk cId="1448765885" sldId="341"/>
            <ac:spMk id="61" creationId="{7A4432A1-E4F5-A1CE-DBE0-DB685465CB80}"/>
          </ac:spMkLst>
        </pc:spChg>
        <pc:spChg chg="mod">
          <ac:chgData name="Munishkin, Alexey A. (ARC-AFH)" userId="49667710-e55c-4ff3-a223-c3e4a6d4c7e5" providerId="ADAL" clId="{A9E2E521-D70A-A344-987F-DABAE7D3B5F9}" dt="2023-10-26T15:48:27.694" v="507"/>
          <ac:spMkLst>
            <pc:docMk/>
            <pc:sldMk cId="1448765885" sldId="341"/>
            <ac:spMk id="62" creationId="{DABADF20-DBBA-763E-EB55-29D1D85D4BA0}"/>
          </ac:spMkLst>
        </pc:spChg>
        <pc:spChg chg="mod">
          <ac:chgData name="Munishkin, Alexey A. (ARC-AFH)" userId="49667710-e55c-4ff3-a223-c3e4a6d4c7e5" providerId="ADAL" clId="{A9E2E521-D70A-A344-987F-DABAE7D3B5F9}" dt="2023-10-26T15:48:27.694" v="507"/>
          <ac:spMkLst>
            <pc:docMk/>
            <pc:sldMk cId="1448765885" sldId="341"/>
            <ac:spMk id="63" creationId="{FD2283CC-A201-B8C4-24BC-58C79C4DD29F}"/>
          </ac:spMkLst>
        </pc:spChg>
        <pc:spChg chg="del mod">
          <ac:chgData name="Munishkin, Alexey A. (ARC-AFH)" userId="49667710-e55c-4ff3-a223-c3e4a6d4c7e5" providerId="ADAL" clId="{A9E2E521-D70A-A344-987F-DABAE7D3B5F9}" dt="2023-10-26T15:48:44.401" v="514" actId="478"/>
          <ac:spMkLst>
            <pc:docMk/>
            <pc:sldMk cId="1448765885" sldId="341"/>
            <ac:spMk id="64" creationId="{C3746204-8457-70B7-31C0-F32D66A5B75B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65" creationId="{B18A0BB9-750B-7D58-92F5-63479D246749}"/>
          </ac:spMkLst>
        </pc:spChg>
        <pc:spChg chg="mod">
          <ac:chgData name="Munishkin, Alexey A. (ARC-AFH)" userId="49667710-e55c-4ff3-a223-c3e4a6d4c7e5" providerId="ADAL" clId="{A9E2E521-D70A-A344-987F-DABAE7D3B5F9}" dt="2023-10-26T15:48:27.694" v="507"/>
          <ac:spMkLst>
            <pc:docMk/>
            <pc:sldMk cId="1448765885" sldId="341"/>
            <ac:spMk id="66" creationId="{84BBD1B6-61AC-7996-09FF-328F1B14FD4B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67" creationId="{F82B4920-54C1-F7B1-7899-A8845C8E9940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68" creationId="{CF710D52-85BA-06AA-0704-C5B5E86694D9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69" creationId="{5F4DC820-735F-BD77-45C8-1DC2B3556AE1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70" creationId="{027BEC7A-35BF-53D7-095E-04DA20479FB7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71" creationId="{42F925B3-CF67-9DF0-3113-653463C9839D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72" creationId="{BE9B4197-110C-FA96-36F7-EF54185BA323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73" creationId="{A2357D5B-26FA-6615-C2AE-04B3A41CCFA6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74" creationId="{425140F8-03C3-FB96-66C2-0DCAF70586A1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75" creationId="{C7A9E7B0-C013-39AE-7671-B9DB9AAC90D2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76" creationId="{AE2F52C6-EE93-3B06-2938-6EEB437CA8AF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77" creationId="{E8A56C9B-0FC1-01D6-A948-E89BD9EFEF55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78" creationId="{CA6155DF-8767-8A77-F48F-12A025303127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79" creationId="{3DFD9458-FCD4-4893-C422-6B2F2C0BF033}"/>
          </ac:spMkLst>
        </pc:spChg>
        <pc:spChg chg="del mod">
          <ac:chgData name="Munishkin, Alexey A. (ARC-AFH)" userId="49667710-e55c-4ff3-a223-c3e4a6d4c7e5" providerId="ADAL" clId="{A9E2E521-D70A-A344-987F-DABAE7D3B5F9}" dt="2023-10-26T15:48:17.402" v="504" actId="478"/>
          <ac:spMkLst>
            <pc:docMk/>
            <pc:sldMk cId="1448765885" sldId="341"/>
            <ac:spMk id="81" creationId="{3F65F389-A816-0E76-5A60-3C3E43A20AEB}"/>
          </ac:spMkLst>
        </pc:spChg>
        <pc:spChg chg="mod">
          <ac:chgData name="Munishkin, Alexey A. (ARC-AFH)" userId="49667710-e55c-4ff3-a223-c3e4a6d4c7e5" providerId="ADAL" clId="{A9E2E521-D70A-A344-987F-DABAE7D3B5F9}" dt="2023-10-26T15:48:27.694" v="507"/>
          <ac:spMkLst>
            <pc:docMk/>
            <pc:sldMk cId="1448765885" sldId="341"/>
            <ac:spMk id="85" creationId="{9686FDD1-B880-251C-A8C5-98DA300843D7}"/>
          </ac:spMkLst>
        </pc:spChg>
        <pc:spChg chg="mod">
          <ac:chgData name="Munishkin, Alexey A. (ARC-AFH)" userId="49667710-e55c-4ff3-a223-c3e4a6d4c7e5" providerId="ADAL" clId="{A9E2E521-D70A-A344-987F-DABAE7D3B5F9}" dt="2023-10-26T15:48:27.694" v="507"/>
          <ac:spMkLst>
            <pc:docMk/>
            <pc:sldMk cId="1448765885" sldId="341"/>
            <ac:spMk id="87" creationId="{CF87404F-1DD1-7EF8-F70C-FB4D32186CEE}"/>
          </ac:spMkLst>
        </pc:spChg>
        <pc:spChg chg="del mod">
          <ac:chgData name="Munishkin, Alexey A. (ARC-AFH)" userId="49667710-e55c-4ff3-a223-c3e4a6d4c7e5" providerId="ADAL" clId="{A9E2E521-D70A-A344-987F-DABAE7D3B5F9}" dt="2023-10-26T15:47:50.136" v="501" actId="478"/>
          <ac:spMkLst>
            <pc:docMk/>
            <pc:sldMk cId="1448765885" sldId="341"/>
            <ac:spMk id="99" creationId="{58578BE1-D1BA-8D98-0D9C-3C6DD695BD14}"/>
          </ac:spMkLst>
        </pc:spChg>
        <pc:spChg chg="mod">
          <ac:chgData name="Munishkin, Alexey A. (ARC-AFH)" userId="49667710-e55c-4ff3-a223-c3e4a6d4c7e5" providerId="ADAL" clId="{A9E2E521-D70A-A344-987F-DABAE7D3B5F9}" dt="2023-10-26T15:48:27.694" v="507"/>
          <ac:spMkLst>
            <pc:docMk/>
            <pc:sldMk cId="1448765885" sldId="341"/>
            <ac:spMk id="105" creationId="{E1679E4E-3754-EA84-FDA1-68BDE3430691}"/>
          </ac:spMkLst>
        </pc:spChg>
        <pc:spChg chg="mod">
          <ac:chgData name="Munishkin, Alexey A. (ARC-AFH)" userId="49667710-e55c-4ff3-a223-c3e4a6d4c7e5" providerId="ADAL" clId="{A9E2E521-D70A-A344-987F-DABAE7D3B5F9}" dt="2023-10-26T15:48:27.694" v="507"/>
          <ac:spMkLst>
            <pc:docMk/>
            <pc:sldMk cId="1448765885" sldId="341"/>
            <ac:spMk id="106" creationId="{60C3A675-B0DE-510D-8254-C586B3A79456}"/>
          </ac:spMkLst>
        </pc:spChg>
        <pc:spChg chg="add del mod">
          <ac:chgData name="Munishkin, Alexey A. (ARC-AFH)" userId="49667710-e55c-4ff3-a223-c3e4a6d4c7e5" providerId="ADAL" clId="{A9E2E521-D70A-A344-987F-DABAE7D3B5F9}" dt="2023-10-26T15:48:50.814" v="516" actId="478"/>
          <ac:spMkLst>
            <pc:docMk/>
            <pc:sldMk cId="1448765885" sldId="341"/>
            <ac:spMk id="107" creationId="{ACB803C6-F152-350E-9B5B-E4D474A95277}"/>
          </ac:spMkLst>
        </pc:spChg>
        <pc:spChg chg="del mod">
          <ac:chgData name="Munishkin, Alexey A. (ARC-AFH)" userId="49667710-e55c-4ff3-a223-c3e4a6d4c7e5" providerId="ADAL" clId="{A9E2E521-D70A-A344-987F-DABAE7D3B5F9}" dt="2023-10-26T15:50:07.802" v="536" actId="478"/>
          <ac:spMkLst>
            <pc:docMk/>
            <pc:sldMk cId="1448765885" sldId="341"/>
            <ac:spMk id="116" creationId="{AB4D356C-C61D-35C5-E9E0-0993A47180ED}"/>
          </ac:spMkLst>
        </pc:spChg>
        <pc:spChg chg="mod">
          <ac:chgData name="Munishkin, Alexey A. (ARC-AFH)" userId="49667710-e55c-4ff3-a223-c3e4a6d4c7e5" providerId="ADAL" clId="{A9E2E521-D70A-A344-987F-DABAE7D3B5F9}" dt="2023-10-26T15:49:55.173" v="534"/>
          <ac:spMkLst>
            <pc:docMk/>
            <pc:sldMk cId="1448765885" sldId="341"/>
            <ac:spMk id="118" creationId="{0AA17FEF-C3D4-94F5-C2F1-B2F35F8C3A8F}"/>
          </ac:spMkLst>
        </pc:spChg>
        <pc:spChg chg="mod">
          <ac:chgData name="Munishkin, Alexey A. (ARC-AFH)" userId="49667710-e55c-4ff3-a223-c3e4a6d4c7e5" providerId="ADAL" clId="{A9E2E521-D70A-A344-987F-DABAE7D3B5F9}" dt="2023-10-26T15:49:55.173" v="534"/>
          <ac:spMkLst>
            <pc:docMk/>
            <pc:sldMk cId="1448765885" sldId="341"/>
            <ac:spMk id="119" creationId="{2222CF26-EB4E-DD79-3B5A-B2D14BAEC92D}"/>
          </ac:spMkLst>
        </pc:spChg>
        <pc:spChg chg="mod">
          <ac:chgData name="Munishkin, Alexey A. (ARC-AFH)" userId="49667710-e55c-4ff3-a223-c3e4a6d4c7e5" providerId="ADAL" clId="{A9E2E521-D70A-A344-987F-DABAE7D3B5F9}" dt="2023-10-26T15:49:55.173" v="534"/>
          <ac:spMkLst>
            <pc:docMk/>
            <pc:sldMk cId="1448765885" sldId="341"/>
            <ac:spMk id="121" creationId="{411DBE4C-2BB8-C99A-0539-147D0F90ABB5}"/>
          </ac:spMkLst>
        </pc:spChg>
        <pc:spChg chg="mod">
          <ac:chgData name="Munishkin, Alexey A. (ARC-AFH)" userId="49667710-e55c-4ff3-a223-c3e4a6d4c7e5" providerId="ADAL" clId="{A9E2E521-D70A-A344-987F-DABAE7D3B5F9}" dt="2023-10-26T15:49:55.173" v="534"/>
          <ac:spMkLst>
            <pc:docMk/>
            <pc:sldMk cId="1448765885" sldId="341"/>
            <ac:spMk id="122" creationId="{137D57D1-7C8A-60F7-545C-6E8A33370813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123" creationId="{31C1A01A-0EF1-5353-2F17-020DDD68A8A9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124" creationId="{0FB3BC27-B82D-8D9C-A09C-0390B8174E74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125" creationId="{0092DA76-7B13-174E-7F16-E400BC2428AD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126" creationId="{7D9D0B2A-482D-6C28-C828-7AC77669CC6A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127" creationId="{F9566FE8-5B67-D246-2771-CF0B774E6FD5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128" creationId="{3E6A8E6C-9DD0-1623-B79D-B598B297CAE3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129" creationId="{A212FB7C-0E15-83EC-6927-DD2AFED11515}"/>
          </ac:spMkLst>
        </pc:spChg>
        <pc:spChg chg="mod">
          <ac:chgData name="Munishkin, Alexey A. (ARC-AFH)" userId="49667710-e55c-4ff3-a223-c3e4a6d4c7e5" providerId="ADAL" clId="{A9E2E521-D70A-A344-987F-DABAE7D3B5F9}" dt="2023-10-26T15:50:14.817" v="537" actId="1076"/>
          <ac:spMkLst>
            <pc:docMk/>
            <pc:sldMk cId="1448765885" sldId="341"/>
            <ac:spMk id="131" creationId="{C8EA85F5-131D-9427-24FD-7CE5310066D2}"/>
          </ac:spMkLst>
        </pc:spChg>
        <pc:spChg chg="mod">
          <ac:chgData name="Munishkin, Alexey A. (ARC-AFH)" userId="49667710-e55c-4ff3-a223-c3e4a6d4c7e5" providerId="ADAL" clId="{A9E2E521-D70A-A344-987F-DABAE7D3B5F9}" dt="2023-10-26T15:49:55.173" v="534"/>
          <ac:spMkLst>
            <pc:docMk/>
            <pc:sldMk cId="1448765885" sldId="341"/>
            <ac:spMk id="133" creationId="{E932E49C-15F8-C88E-262F-A17C673DCA09}"/>
          </ac:spMkLst>
        </pc:spChg>
        <pc:spChg chg="mod">
          <ac:chgData name="Munishkin, Alexey A. (ARC-AFH)" userId="49667710-e55c-4ff3-a223-c3e4a6d4c7e5" providerId="ADAL" clId="{A9E2E521-D70A-A344-987F-DABAE7D3B5F9}" dt="2023-10-26T16:00:43.149" v="539"/>
          <ac:spMkLst>
            <pc:docMk/>
            <pc:sldMk cId="1448765885" sldId="341"/>
            <ac:spMk id="141" creationId="{ECDDD2E7-231A-A08F-B64A-8816B8A2D664}"/>
          </ac:spMkLst>
        </pc:spChg>
        <pc:spChg chg="del mod">
          <ac:chgData name="Munishkin, Alexey A. (ARC-AFH)" userId="49667710-e55c-4ff3-a223-c3e4a6d4c7e5" providerId="ADAL" clId="{A9E2E521-D70A-A344-987F-DABAE7D3B5F9}" dt="2023-10-26T15:47:07.185" v="496" actId="478"/>
          <ac:spMkLst>
            <pc:docMk/>
            <pc:sldMk cId="1448765885" sldId="341"/>
            <ac:spMk id="145" creationId="{AF9B9EC8-35F6-7192-096A-E253FC467B00}"/>
          </ac:spMkLst>
        </pc:spChg>
        <pc:spChg chg="mod">
          <ac:chgData name="Munishkin, Alexey A. (ARC-AFH)" userId="49667710-e55c-4ff3-a223-c3e4a6d4c7e5" providerId="ADAL" clId="{A9E2E521-D70A-A344-987F-DABAE7D3B5F9}" dt="2023-10-26T16:00:43.149" v="539"/>
          <ac:spMkLst>
            <pc:docMk/>
            <pc:sldMk cId="1448765885" sldId="341"/>
            <ac:spMk id="146" creationId="{6B7EC95A-D2E0-9EA9-6A1C-BC2C57F81C67}"/>
          </ac:spMkLst>
        </pc:spChg>
        <pc:spChg chg="mod">
          <ac:chgData name="Munishkin, Alexey A. (ARC-AFH)" userId="49667710-e55c-4ff3-a223-c3e4a6d4c7e5" providerId="ADAL" clId="{A9E2E521-D70A-A344-987F-DABAE7D3B5F9}" dt="2023-10-26T16:00:43.149" v="539"/>
          <ac:spMkLst>
            <pc:docMk/>
            <pc:sldMk cId="1448765885" sldId="341"/>
            <ac:spMk id="147" creationId="{A4D7ABF1-8D81-D588-9205-CA3286AF7D8B}"/>
          </ac:spMkLst>
        </pc:spChg>
        <pc:spChg chg="mod">
          <ac:chgData name="Munishkin, Alexey A. (ARC-AFH)" userId="49667710-e55c-4ff3-a223-c3e4a6d4c7e5" providerId="ADAL" clId="{A9E2E521-D70A-A344-987F-DABAE7D3B5F9}" dt="2023-10-26T15:45:43.404" v="488" actId="1076"/>
          <ac:spMkLst>
            <pc:docMk/>
            <pc:sldMk cId="1448765885" sldId="341"/>
            <ac:spMk id="148" creationId="{BD9ED3DB-1B71-B049-9155-14FC48815E40}"/>
          </ac:spMkLst>
        </pc:spChg>
        <pc:spChg chg="mod">
          <ac:chgData name="Munishkin, Alexey A. (ARC-AFH)" userId="49667710-e55c-4ff3-a223-c3e4a6d4c7e5" providerId="ADAL" clId="{A9E2E521-D70A-A344-987F-DABAE7D3B5F9}" dt="2023-10-26T16:00:43.149" v="539"/>
          <ac:spMkLst>
            <pc:docMk/>
            <pc:sldMk cId="1448765885" sldId="341"/>
            <ac:spMk id="150" creationId="{953535A8-E10C-A692-EC3F-EC1A2DE9F907}"/>
          </ac:spMkLst>
        </pc:spChg>
        <pc:spChg chg="mod">
          <ac:chgData name="Munishkin, Alexey A. (ARC-AFH)" userId="49667710-e55c-4ff3-a223-c3e4a6d4c7e5" providerId="ADAL" clId="{A9E2E521-D70A-A344-987F-DABAE7D3B5F9}" dt="2023-10-26T16:00:43.149" v="539"/>
          <ac:spMkLst>
            <pc:docMk/>
            <pc:sldMk cId="1448765885" sldId="341"/>
            <ac:spMk id="151" creationId="{528DAD0F-1181-44DB-F1B2-DB97229F1D2C}"/>
          </ac:spMkLst>
        </pc:spChg>
        <pc:spChg chg="mod">
          <ac:chgData name="Munishkin, Alexey A. (ARC-AFH)" userId="49667710-e55c-4ff3-a223-c3e4a6d4c7e5" providerId="ADAL" clId="{A9E2E521-D70A-A344-987F-DABAE7D3B5F9}" dt="2023-10-26T16:00:43.149" v="539"/>
          <ac:spMkLst>
            <pc:docMk/>
            <pc:sldMk cId="1448765885" sldId="341"/>
            <ac:spMk id="153" creationId="{1B8A4B66-1806-F82C-C935-B70C658A0C11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158" creationId="{ACA7D0E3-C49E-F63B-A48F-E3B05DDF737D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159" creationId="{8157AB58-11D8-1A48-D870-7C87572E20DC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160" creationId="{125553B9-CAC0-6CF3-05F7-3DAC0FB3B472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161" creationId="{542D9328-5BB6-7BF0-3C98-4B0A46BC145C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162" creationId="{DCF5C009-6F4D-7AB3-9B32-62E1486B5979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163" creationId="{88673757-C06C-C01B-5468-AD34FE4A9D23}"/>
          </ac:spMkLst>
        </pc:spChg>
        <pc:spChg chg="del">
          <ac:chgData name="Munishkin, Alexey A. (ARC-AFH)" userId="49667710-e55c-4ff3-a223-c3e4a6d4c7e5" providerId="ADAL" clId="{A9E2E521-D70A-A344-987F-DABAE7D3B5F9}" dt="2023-10-26T15:45:19.156" v="485" actId="478"/>
          <ac:spMkLst>
            <pc:docMk/>
            <pc:sldMk cId="1448765885" sldId="341"/>
            <ac:spMk id="164" creationId="{113CFD59-0B56-A3E8-AA6C-7B8CCBE95357}"/>
          </ac:spMkLst>
        </pc:spChg>
        <pc:spChg chg="del">
          <ac:chgData name="Munishkin, Alexey A. (ARC-AFH)" userId="49667710-e55c-4ff3-a223-c3e4a6d4c7e5" providerId="ADAL" clId="{A9E2E521-D70A-A344-987F-DABAE7D3B5F9}" dt="2023-10-26T15:45:37.235" v="487" actId="478"/>
          <ac:spMkLst>
            <pc:docMk/>
            <pc:sldMk cId="1448765885" sldId="341"/>
            <ac:spMk id="169" creationId="{E9BCE01B-4F29-C3EE-9CD8-AF71C0632F82}"/>
          </ac:spMkLst>
        </pc:spChg>
        <pc:spChg chg="mod">
          <ac:chgData name="Munishkin, Alexey A. (ARC-AFH)" userId="49667710-e55c-4ff3-a223-c3e4a6d4c7e5" providerId="ADAL" clId="{A9E2E521-D70A-A344-987F-DABAE7D3B5F9}" dt="2023-10-26T16:00:43.149" v="539"/>
          <ac:spMkLst>
            <pc:docMk/>
            <pc:sldMk cId="1448765885" sldId="341"/>
            <ac:spMk id="170" creationId="{E930E14C-B38A-EA29-E07B-801130B87481}"/>
          </ac:spMkLst>
        </pc:spChg>
        <pc:spChg chg="mod">
          <ac:chgData name="Munishkin, Alexey A. (ARC-AFH)" userId="49667710-e55c-4ff3-a223-c3e4a6d4c7e5" providerId="ADAL" clId="{A9E2E521-D70A-A344-987F-DABAE7D3B5F9}" dt="2023-10-26T16:00:43.149" v="539"/>
          <ac:spMkLst>
            <pc:docMk/>
            <pc:sldMk cId="1448765885" sldId="341"/>
            <ac:spMk id="171" creationId="{E3B9EBE9-05D0-7FDD-48E5-0D207A95BEF6}"/>
          </ac:spMkLst>
        </pc:spChg>
        <pc:spChg chg="mod">
          <ac:chgData name="Munishkin, Alexey A. (ARC-AFH)" userId="49667710-e55c-4ff3-a223-c3e4a6d4c7e5" providerId="ADAL" clId="{A9E2E521-D70A-A344-987F-DABAE7D3B5F9}" dt="2023-10-26T16:01:05.207" v="542"/>
          <ac:spMkLst>
            <pc:docMk/>
            <pc:sldMk cId="1448765885" sldId="341"/>
            <ac:spMk id="173" creationId="{2E5E4161-97CC-4481-E793-D2FB42948F22}"/>
          </ac:spMkLst>
        </pc:spChg>
        <pc:spChg chg="mod">
          <ac:chgData name="Munishkin, Alexey A. (ARC-AFH)" userId="49667710-e55c-4ff3-a223-c3e4a6d4c7e5" providerId="ADAL" clId="{A9E2E521-D70A-A344-987F-DABAE7D3B5F9}" dt="2023-10-26T16:01:05.207" v="542"/>
          <ac:spMkLst>
            <pc:docMk/>
            <pc:sldMk cId="1448765885" sldId="341"/>
            <ac:spMk id="174" creationId="{D6EC627E-EA10-113F-F3A2-6E9DBD27AEE9}"/>
          </ac:spMkLst>
        </pc:spChg>
        <pc:spChg chg="mod">
          <ac:chgData name="Munishkin, Alexey A. (ARC-AFH)" userId="49667710-e55c-4ff3-a223-c3e4a6d4c7e5" providerId="ADAL" clId="{A9E2E521-D70A-A344-987F-DABAE7D3B5F9}" dt="2023-10-26T16:01:05.207" v="542"/>
          <ac:spMkLst>
            <pc:docMk/>
            <pc:sldMk cId="1448765885" sldId="341"/>
            <ac:spMk id="175" creationId="{314084FA-0A5E-F713-7544-9C81BA8C75EB}"/>
          </ac:spMkLst>
        </pc:spChg>
        <pc:spChg chg="mod">
          <ac:chgData name="Munishkin, Alexey A. (ARC-AFH)" userId="49667710-e55c-4ff3-a223-c3e4a6d4c7e5" providerId="ADAL" clId="{A9E2E521-D70A-A344-987F-DABAE7D3B5F9}" dt="2023-10-26T16:01:05.207" v="542"/>
          <ac:spMkLst>
            <pc:docMk/>
            <pc:sldMk cId="1448765885" sldId="341"/>
            <ac:spMk id="176" creationId="{DA9BBE71-4DD8-8FB2-ACEF-C3C498CBFA67}"/>
          </ac:spMkLst>
        </pc:spChg>
        <pc:spChg chg="mod">
          <ac:chgData name="Munishkin, Alexey A. (ARC-AFH)" userId="49667710-e55c-4ff3-a223-c3e4a6d4c7e5" providerId="ADAL" clId="{A9E2E521-D70A-A344-987F-DABAE7D3B5F9}" dt="2023-10-26T16:01:05.207" v="542"/>
          <ac:spMkLst>
            <pc:docMk/>
            <pc:sldMk cId="1448765885" sldId="341"/>
            <ac:spMk id="177" creationId="{064A660C-1E8D-5B9C-CFA8-5931832C7915}"/>
          </ac:spMkLst>
        </pc:spChg>
        <pc:spChg chg="mod">
          <ac:chgData name="Munishkin, Alexey A. (ARC-AFH)" userId="49667710-e55c-4ff3-a223-c3e4a6d4c7e5" providerId="ADAL" clId="{A9E2E521-D70A-A344-987F-DABAE7D3B5F9}" dt="2023-10-26T16:01:05.207" v="542"/>
          <ac:spMkLst>
            <pc:docMk/>
            <pc:sldMk cId="1448765885" sldId="341"/>
            <ac:spMk id="178" creationId="{64E5124F-57C7-E47A-F18B-0F6EF831A3D9}"/>
          </ac:spMkLst>
        </pc:spChg>
        <pc:spChg chg="mod">
          <ac:chgData name="Munishkin, Alexey A. (ARC-AFH)" userId="49667710-e55c-4ff3-a223-c3e4a6d4c7e5" providerId="ADAL" clId="{A9E2E521-D70A-A344-987F-DABAE7D3B5F9}" dt="2023-10-26T16:01:05.207" v="542"/>
          <ac:spMkLst>
            <pc:docMk/>
            <pc:sldMk cId="1448765885" sldId="341"/>
            <ac:spMk id="182" creationId="{8BF37BAE-756B-9121-8C24-BC47481ABB86}"/>
          </ac:spMkLst>
        </pc:spChg>
        <pc:spChg chg="mod">
          <ac:chgData name="Munishkin, Alexey A. (ARC-AFH)" userId="49667710-e55c-4ff3-a223-c3e4a6d4c7e5" providerId="ADAL" clId="{A9E2E521-D70A-A344-987F-DABAE7D3B5F9}" dt="2023-10-26T16:01:05.207" v="542"/>
          <ac:spMkLst>
            <pc:docMk/>
            <pc:sldMk cId="1448765885" sldId="341"/>
            <ac:spMk id="183" creationId="{C700066D-66E5-4405-4708-34A62C9CB0F1}"/>
          </ac:spMkLst>
        </pc:spChg>
        <pc:spChg chg="mod">
          <ac:chgData name="Munishkin, Alexey A. (ARC-AFH)" userId="49667710-e55c-4ff3-a223-c3e4a6d4c7e5" providerId="ADAL" clId="{A9E2E521-D70A-A344-987F-DABAE7D3B5F9}" dt="2023-10-26T16:01:15.854" v="544"/>
          <ac:spMkLst>
            <pc:docMk/>
            <pc:sldMk cId="1448765885" sldId="341"/>
            <ac:spMk id="185" creationId="{94B83C15-B0E9-4EFE-A331-935BEE3FF789}"/>
          </ac:spMkLst>
        </pc:spChg>
        <pc:spChg chg="mod">
          <ac:chgData name="Munishkin, Alexey A. (ARC-AFH)" userId="49667710-e55c-4ff3-a223-c3e4a6d4c7e5" providerId="ADAL" clId="{A9E2E521-D70A-A344-987F-DABAE7D3B5F9}" dt="2023-10-26T16:01:15.854" v="544"/>
          <ac:spMkLst>
            <pc:docMk/>
            <pc:sldMk cId="1448765885" sldId="341"/>
            <ac:spMk id="186" creationId="{BC513753-4645-B706-AF12-A70360AE5A23}"/>
          </ac:spMkLst>
        </pc:spChg>
        <pc:spChg chg="mod">
          <ac:chgData name="Munishkin, Alexey A. (ARC-AFH)" userId="49667710-e55c-4ff3-a223-c3e4a6d4c7e5" providerId="ADAL" clId="{A9E2E521-D70A-A344-987F-DABAE7D3B5F9}" dt="2023-10-26T16:01:15.854" v="544"/>
          <ac:spMkLst>
            <pc:docMk/>
            <pc:sldMk cId="1448765885" sldId="341"/>
            <ac:spMk id="187" creationId="{54E9EF21-10EA-4B01-478C-881A6D9A3313}"/>
          </ac:spMkLst>
        </pc:spChg>
        <pc:spChg chg="mod">
          <ac:chgData name="Munishkin, Alexey A. (ARC-AFH)" userId="49667710-e55c-4ff3-a223-c3e4a6d4c7e5" providerId="ADAL" clId="{A9E2E521-D70A-A344-987F-DABAE7D3B5F9}" dt="2023-10-26T16:01:15.854" v="544"/>
          <ac:spMkLst>
            <pc:docMk/>
            <pc:sldMk cId="1448765885" sldId="341"/>
            <ac:spMk id="188" creationId="{7818B1FC-A65E-FD80-CBA3-5CB4ACAEFF93}"/>
          </ac:spMkLst>
        </pc:spChg>
        <pc:spChg chg="mod">
          <ac:chgData name="Munishkin, Alexey A. (ARC-AFH)" userId="49667710-e55c-4ff3-a223-c3e4a6d4c7e5" providerId="ADAL" clId="{A9E2E521-D70A-A344-987F-DABAE7D3B5F9}" dt="2023-10-26T16:01:15.854" v="544"/>
          <ac:spMkLst>
            <pc:docMk/>
            <pc:sldMk cId="1448765885" sldId="341"/>
            <ac:spMk id="189" creationId="{ED37F659-DDB4-2C02-4E0D-2449BA6172D3}"/>
          </ac:spMkLst>
        </pc:spChg>
        <pc:spChg chg="mod">
          <ac:chgData name="Munishkin, Alexey A. (ARC-AFH)" userId="49667710-e55c-4ff3-a223-c3e4a6d4c7e5" providerId="ADAL" clId="{A9E2E521-D70A-A344-987F-DABAE7D3B5F9}" dt="2023-10-26T16:01:15.854" v="544"/>
          <ac:spMkLst>
            <pc:docMk/>
            <pc:sldMk cId="1448765885" sldId="341"/>
            <ac:spMk id="191" creationId="{000D7854-6A54-E55F-75E5-FDDADF647C8B}"/>
          </ac:spMkLst>
        </pc:spChg>
        <pc:spChg chg="mod">
          <ac:chgData name="Munishkin, Alexey A. (ARC-AFH)" userId="49667710-e55c-4ff3-a223-c3e4a6d4c7e5" providerId="ADAL" clId="{A9E2E521-D70A-A344-987F-DABAE7D3B5F9}" dt="2023-10-26T16:01:27.558" v="547"/>
          <ac:spMkLst>
            <pc:docMk/>
            <pc:sldMk cId="1448765885" sldId="341"/>
            <ac:spMk id="195" creationId="{B656357D-AD25-7C48-5F5A-2551D5BC08AF}"/>
          </ac:spMkLst>
        </pc:spChg>
        <pc:spChg chg="mod">
          <ac:chgData name="Munishkin, Alexey A. (ARC-AFH)" userId="49667710-e55c-4ff3-a223-c3e4a6d4c7e5" providerId="ADAL" clId="{A9E2E521-D70A-A344-987F-DABAE7D3B5F9}" dt="2023-10-26T16:01:27.558" v="547"/>
          <ac:spMkLst>
            <pc:docMk/>
            <pc:sldMk cId="1448765885" sldId="341"/>
            <ac:spMk id="196" creationId="{DE4FE4B0-A2D7-28BD-45DF-21354EDE40F6}"/>
          </ac:spMkLst>
        </pc:spChg>
        <pc:spChg chg="mod">
          <ac:chgData name="Munishkin, Alexey A. (ARC-AFH)" userId="49667710-e55c-4ff3-a223-c3e4a6d4c7e5" providerId="ADAL" clId="{A9E2E521-D70A-A344-987F-DABAE7D3B5F9}" dt="2023-10-26T16:01:27.558" v="547"/>
          <ac:spMkLst>
            <pc:docMk/>
            <pc:sldMk cId="1448765885" sldId="341"/>
            <ac:spMk id="197" creationId="{288CF18A-0A43-3887-49E8-86CC39A765B6}"/>
          </ac:spMkLst>
        </pc:spChg>
        <pc:spChg chg="mod">
          <ac:chgData name="Munishkin, Alexey A. (ARC-AFH)" userId="49667710-e55c-4ff3-a223-c3e4a6d4c7e5" providerId="ADAL" clId="{A9E2E521-D70A-A344-987F-DABAE7D3B5F9}" dt="2023-10-26T16:01:27.558" v="547"/>
          <ac:spMkLst>
            <pc:docMk/>
            <pc:sldMk cId="1448765885" sldId="341"/>
            <ac:spMk id="198" creationId="{BFD3F4A0-DC0C-9597-97DB-DC0D6BCFF568}"/>
          </ac:spMkLst>
        </pc:spChg>
        <pc:spChg chg="mod">
          <ac:chgData name="Munishkin, Alexey A. (ARC-AFH)" userId="49667710-e55c-4ff3-a223-c3e4a6d4c7e5" providerId="ADAL" clId="{A9E2E521-D70A-A344-987F-DABAE7D3B5F9}" dt="2023-10-26T16:01:27.558" v="547"/>
          <ac:spMkLst>
            <pc:docMk/>
            <pc:sldMk cId="1448765885" sldId="341"/>
            <ac:spMk id="199" creationId="{CD8E8533-C4BE-4B90-C3C5-4EFA3E110011}"/>
          </ac:spMkLst>
        </pc:spChg>
        <pc:spChg chg="mod">
          <ac:chgData name="Munishkin, Alexey A. (ARC-AFH)" userId="49667710-e55c-4ff3-a223-c3e4a6d4c7e5" providerId="ADAL" clId="{A9E2E521-D70A-A344-987F-DABAE7D3B5F9}" dt="2023-10-26T16:01:27.558" v="547"/>
          <ac:spMkLst>
            <pc:docMk/>
            <pc:sldMk cId="1448765885" sldId="341"/>
            <ac:spMk id="201" creationId="{A0550219-550D-DEBB-112E-BB0A5C104ABF}"/>
          </ac:spMkLst>
        </pc:spChg>
        <pc:spChg chg="mod">
          <ac:chgData name="Munishkin, Alexey A. (ARC-AFH)" userId="49667710-e55c-4ff3-a223-c3e4a6d4c7e5" providerId="ADAL" clId="{A9E2E521-D70A-A344-987F-DABAE7D3B5F9}" dt="2023-10-26T16:10:20.770" v="570" actId="692"/>
          <ac:spMkLst>
            <pc:docMk/>
            <pc:sldMk cId="1448765885" sldId="341"/>
            <ac:spMk id="205" creationId="{17481E67-D730-2B06-EA74-C7DE2FD2D78B}"/>
          </ac:spMkLst>
        </pc:spChg>
        <pc:spChg chg="del mod">
          <ac:chgData name="Munishkin, Alexey A. (ARC-AFH)" userId="49667710-e55c-4ff3-a223-c3e4a6d4c7e5" providerId="ADAL" clId="{A9E2E521-D70A-A344-987F-DABAE7D3B5F9}" dt="2023-10-26T16:08:27.691" v="556" actId="478"/>
          <ac:spMkLst>
            <pc:docMk/>
            <pc:sldMk cId="1448765885" sldId="341"/>
            <ac:spMk id="206" creationId="{BDD33331-66FE-6D99-E641-7F930C607D20}"/>
          </ac:spMkLst>
        </pc:spChg>
        <pc:spChg chg="del mod">
          <ac:chgData name="Munishkin, Alexey A. (ARC-AFH)" userId="49667710-e55c-4ff3-a223-c3e4a6d4c7e5" providerId="ADAL" clId="{A9E2E521-D70A-A344-987F-DABAE7D3B5F9}" dt="2023-10-26T16:08:23.961" v="555" actId="478"/>
          <ac:spMkLst>
            <pc:docMk/>
            <pc:sldMk cId="1448765885" sldId="341"/>
            <ac:spMk id="207" creationId="{B8A836E4-D3C1-A07F-35EA-7370E0B71D73}"/>
          </ac:spMkLst>
        </pc:spChg>
        <pc:spChg chg="mod">
          <ac:chgData name="Munishkin, Alexey A. (ARC-AFH)" userId="49667710-e55c-4ff3-a223-c3e4a6d4c7e5" providerId="ADAL" clId="{A9E2E521-D70A-A344-987F-DABAE7D3B5F9}" dt="2023-10-26T16:10:25.921" v="571" actId="692"/>
          <ac:spMkLst>
            <pc:docMk/>
            <pc:sldMk cId="1448765885" sldId="341"/>
            <ac:spMk id="208" creationId="{CEBE2BCA-8D92-88AD-8DE4-149A78DDE452}"/>
          </ac:spMkLst>
        </pc:spChg>
        <pc:spChg chg="mod">
          <ac:chgData name="Munishkin, Alexey A. (ARC-AFH)" userId="49667710-e55c-4ff3-a223-c3e4a6d4c7e5" providerId="ADAL" clId="{A9E2E521-D70A-A344-987F-DABAE7D3B5F9}" dt="2023-10-26T16:10:57.653" v="577" actId="1035"/>
          <ac:spMkLst>
            <pc:docMk/>
            <pc:sldMk cId="1448765885" sldId="341"/>
            <ac:spMk id="209" creationId="{40AA9C1E-080A-FD00-2E40-FCCE593E45D2}"/>
          </ac:spMkLst>
        </pc:spChg>
        <pc:spChg chg="mod">
          <ac:chgData name="Munishkin, Alexey A. (ARC-AFH)" userId="49667710-e55c-4ff3-a223-c3e4a6d4c7e5" providerId="ADAL" clId="{A9E2E521-D70A-A344-987F-DABAE7D3B5F9}" dt="2023-10-26T16:10:30.413" v="572" actId="692"/>
          <ac:spMkLst>
            <pc:docMk/>
            <pc:sldMk cId="1448765885" sldId="341"/>
            <ac:spMk id="211" creationId="{316F0DEC-E8AD-9643-7B28-08B555FC6DFC}"/>
          </ac:spMkLst>
        </pc:spChg>
        <pc:spChg chg="mod">
          <ac:chgData name="Munishkin, Alexey A. (ARC-AFH)" userId="49667710-e55c-4ff3-a223-c3e4a6d4c7e5" providerId="ADAL" clId="{A9E2E521-D70A-A344-987F-DABAE7D3B5F9}" dt="2023-10-26T16:11:11.815" v="579"/>
          <ac:spMkLst>
            <pc:docMk/>
            <pc:sldMk cId="1448765885" sldId="341"/>
            <ac:spMk id="217" creationId="{AEF75130-D3D7-C0A5-1AC6-0172245E6588}"/>
          </ac:spMkLst>
        </pc:spChg>
        <pc:spChg chg="mod">
          <ac:chgData name="Munishkin, Alexey A. (ARC-AFH)" userId="49667710-e55c-4ff3-a223-c3e4a6d4c7e5" providerId="ADAL" clId="{A9E2E521-D70A-A344-987F-DABAE7D3B5F9}" dt="2023-10-26T16:11:11.815" v="579"/>
          <ac:spMkLst>
            <pc:docMk/>
            <pc:sldMk cId="1448765885" sldId="341"/>
            <ac:spMk id="218" creationId="{9E9E8471-1AE8-AA7A-5D28-619057FDAE3A}"/>
          </ac:spMkLst>
        </pc:spChg>
        <pc:spChg chg="mod">
          <ac:chgData name="Munishkin, Alexey A. (ARC-AFH)" userId="49667710-e55c-4ff3-a223-c3e4a6d4c7e5" providerId="ADAL" clId="{A9E2E521-D70A-A344-987F-DABAE7D3B5F9}" dt="2023-10-26T16:11:11.815" v="579"/>
          <ac:spMkLst>
            <pc:docMk/>
            <pc:sldMk cId="1448765885" sldId="341"/>
            <ac:spMk id="220" creationId="{FC7BE210-68FD-3B37-1B9C-61BF00DC92A9}"/>
          </ac:spMkLst>
        </pc:spChg>
        <pc:spChg chg="mod">
          <ac:chgData name="Munishkin, Alexey A. (ARC-AFH)" userId="49667710-e55c-4ff3-a223-c3e4a6d4c7e5" providerId="ADAL" clId="{A9E2E521-D70A-A344-987F-DABAE7D3B5F9}" dt="2023-10-26T16:11:11.815" v="579"/>
          <ac:spMkLst>
            <pc:docMk/>
            <pc:sldMk cId="1448765885" sldId="341"/>
            <ac:spMk id="222" creationId="{18124928-36B2-E26E-AA04-05E40F84AE7F}"/>
          </ac:spMkLst>
        </pc:spChg>
        <pc:spChg chg="mod">
          <ac:chgData name="Munishkin, Alexey A. (ARC-AFH)" userId="49667710-e55c-4ff3-a223-c3e4a6d4c7e5" providerId="ADAL" clId="{A9E2E521-D70A-A344-987F-DABAE7D3B5F9}" dt="2023-10-26T16:11:32.278" v="582"/>
          <ac:spMkLst>
            <pc:docMk/>
            <pc:sldMk cId="1448765885" sldId="341"/>
            <ac:spMk id="224" creationId="{FF978B93-619A-AA6E-C0E8-78FCA5B33947}"/>
          </ac:spMkLst>
        </pc:spChg>
        <pc:spChg chg="mod">
          <ac:chgData name="Munishkin, Alexey A. (ARC-AFH)" userId="49667710-e55c-4ff3-a223-c3e4a6d4c7e5" providerId="ADAL" clId="{A9E2E521-D70A-A344-987F-DABAE7D3B5F9}" dt="2023-10-26T16:11:32.278" v="582"/>
          <ac:spMkLst>
            <pc:docMk/>
            <pc:sldMk cId="1448765885" sldId="341"/>
            <ac:spMk id="225" creationId="{DAB5977F-B187-8844-097F-C7103ACC8276}"/>
          </ac:spMkLst>
        </pc:spChg>
        <pc:spChg chg="mod">
          <ac:chgData name="Munishkin, Alexey A. (ARC-AFH)" userId="49667710-e55c-4ff3-a223-c3e4a6d4c7e5" providerId="ADAL" clId="{A9E2E521-D70A-A344-987F-DABAE7D3B5F9}" dt="2023-10-26T16:11:32.278" v="582"/>
          <ac:spMkLst>
            <pc:docMk/>
            <pc:sldMk cId="1448765885" sldId="341"/>
            <ac:spMk id="227" creationId="{0DF880A5-32F0-31E4-1DFB-919827F29042}"/>
          </ac:spMkLst>
        </pc:spChg>
        <pc:spChg chg="mod">
          <ac:chgData name="Munishkin, Alexey A. (ARC-AFH)" userId="49667710-e55c-4ff3-a223-c3e4a6d4c7e5" providerId="ADAL" clId="{A9E2E521-D70A-A344-987F-DABAE7D3B5F9}" dt="2023-10-26T16:11:32.278" v="582"/>
          <ac:spMkLst>
            <pc:docMk/>
            <pc:sldMk cId="1448765885" sldId="341"/>
            <ac:spMk id="229" creationId="{FF236E95-F86C-13A5-59D4-73F599E72F95}"/>
          </ac:spMkLst>
        </pc:spChg>
        <pc:spChg chg="mod">
          <ac:chgData name="Munishkin, Alexey A. (ARC-AFH)" userId="49667710-e55c-4ff3-a223-c3e4a6d4c7e5" providerId="ADAL" clId="{A9E2E521-D70A-A344-987F-DABAE7D3B5F9}" dt="2023-10-26T16:11:45.369" v="585"/>
          <ac:spMkLst>
            <pc:docMk/>
            <pc:sldMk cId="1448765885" sldId="341"/>
            <ac:spMk id="231" creationId="{0D277C76-E1FD-63F6-8FEE-E0B2CAFC1337}"/>
          </ac:spMkLst>
        </pc:spChg>
        <pc:spChg chg="mod">
          <ac:chgData name="Munishkin, Alexey A. (ARC-AFH)" userId="49667710-e55c-4ff3-a223-c3e4a6d4c7e5" providerId="ADAL" clId="{A9E2E521-D70A-A344-987F-DABAE7D3B5F9}" dt="2023-10-26T16:11:45.369" v="585"/>
          <ac:spMkLst>
            <pc:docMk/>
            <pc:sldMk cId="1448765885" sldId="341"/>
            <ac:spMk id="232" creationId="{CEE5D5CD-2D81-2872-493C-F1F667A8477E}"/>
          </ac:spMkLst>
        </pc:spChg>
        <pc:spChg chg="mod">
          <ac:chgData name="Munishkin, Alexey A. (ARC-AFH)" userId="49667710-e55c-4ff3-a223-c3e4a6d4c7e5" providerId="ADAL" clId="{A9E2E521-D70A-A344-987F-DABAE7D3B5F9}" dt="2023-10-26T16:11:45.369" v="585"/>
          <ac:spMkLst>
            <pc:docMk/>
            <pc:sldMk cId="1448765885" sldId="341"/>
            <ac:spMk id="234" creationId="{22D1E147-42AB-EA40-7169-FB230D7205C9}"/>
          </ac:spMkLst>
        </pc:spChg>
        <pc:spChg chg="mod">
          <ac:chgData name="Munishkin, Alexey A. (ARC-AFH)" userId="49667710-e55c-4ff3-a223-c3e4a6d4c7e5" providerId="ADAL" clId="{A9E2E521-D70A-A344-987F-DABAE7D3B5F9}" dt="2023-10-26T16:11:45.369" v="585"/>
          <ac:spMkLst>
            <pc:docMk/>
            <pc:sldMk cId="1448765885" sldId="341"/>
            <ac:spMk id="236" creationId="{E59977D0-9BFE-D9F5-D720-8F9D73B93A87}"/>
          </ac:spMkLst>
        </pc:spChg>
        <pc:grpChg chg="add mod">
          <ac:chgData name="Munishkin, Alexey A. (ARC-AFH)" userId="49667710-e55c-4ff3-a223-c3e4a6d4c7e5" providerId="ADAL" clId="{A9E2E521-D70A-A344-987F-DABAE7D3B5F9}" dt="2023-10-26T15:46:26.452" v="492" actId="167"/>
          <ac:grpSpMkLst>
            <pc:docMk/>
            <pc:sldMk cId="1448765885" sldId="341"/>
            <ac:grpSpMk id="4" creationId="{8600350F-0ABF-EF95-E319-E7335BAEF5E2}"/>
          </ac:grpSpMkLst>
        </pc:grpChg>
        <pc:grpChg chg="mod">
          <ac:chgData name="Munishkin, Alexey A. (ARC-AFH)" userId="49667710-e55c-4ff3-a223-c3e4a6d4c7e5" providerId="ADAL" clId="{A9E2E521-D70A-A344-987F-DABAE7D3B5F9}" dt="2023-10-26T15:47:57.994" v="502" actId="1076"/>
          <ac:grpSpMkLst>
            <pc:docMk/>
            <pc:sldMk cId="1448765885" sldId="341"/>
            <ac:grpSpMk id="27" creationId="{53D662EA-D10B-186F-EC83-F19F2F31B38B}"/>
          </ac:grpSpMkLst>
        </pc:grpChg>
        <pc:grpChg chg="add mod">
          <ac:chgData name="Munishkin, Alexey A. (ARC-AFH)" userId="49667710-e55c-4ff3-a223-c3e4a6d4c7e5" providerId="ADAL" clId="{A9E2E521-D70A-A344-987F-DABAE7D3B5F9}" dt="2023-10-26T15:48:37.189" v="511" actId="1037"/>
          <ac:grpSpMkLst>
            <pc:docMk/>
            <pc:sldMk cId="1448765885" sldId="341"/>
            <ac:grpSpMk id="39" creationId="{3D91239C-883D-8DC6-C5A2-E8AADFEE8951}"/>
          </ac:grpSpMkLst>
        </pc:grpChg>
        <pc:grpChg chg="del mod">
          <ac:chgData name="Munishkin, Alexey A. (ARC-AFH)" userId="49667710-e55c-4ff3-a223-c3e4a6d4c7e5" providerId="ADAL" clId="{A9E2E521-D70A-A344-987F-DABAE7D3B5F9}" dt="2023-10-26T15:48:25.152" v="506" actId="478"/>
          <ac:grpSpMkLst>
            <pc:docMk/>
            <pc:sldMk cId="1448765885" sldId="341"/>
            <ac:grpSpMk id="88" creationId="{76F46373-1A24-0464-319F-B7253C625199}"/>
          </ac:grpSpMkLst>
        </pc:grpChg>
        <pc:grpChg chg="add mod">
          <ac:chgData name="Munishkin, Alexey A. (ARC-AFH)" userId="49667710-e55c-4ff3-a223-c3e4a6d4c7e5" providerId="ADAL" clId="{A9E2E521-D70A-A344-987F-DABAE7D3B5F9}" dt="2023-10-26T16:13:35.010" v="591" actId="167"/>
          <ac:grpSpMkLst>
            <pc:docMk/>
            <pc:sldMk cId="1448765885" sldId="341"/>
            <ac:grpSpMk id="113" creationId="{0E95B9B1-76D8-1BC4-366E-5346A5958989}"/>
          </ac:grpSpMkLst>
        </pc:grpChg>
        <pc:grpChg chg="add mod">
          <ac:chgData name="Munishkin, Alexey A. (ARC-AFH)" userId="49667710-e55c-4ff3-a223-c3e4a6d4c7e5" providerId="ADAL" clId="{A9E2E521-D70A-A344-987F-DABAE7D3B5F9}" dt="2023-10-26T16:07:44.368" v="550" actId="1076"/>
          <ac:grpSpMkLst>
            <pc:docMk/>
            <pc:sldMk cId="1448765885" sldId="341"/>
            <ac:grpSpMk id="115" creationId="{8289155B-B42A-4DBD-F3B3-FAF34D51A916}"/>
          </ac:grpSpMkLst>
        </pc:grpChg>
        <pc:grpChg chg="add mod">
          <ac:chgData name="Munishkin, Alexey A. (ARC-AFH)" userId="49667710-e55c-4ff3-a223-c3e4a6d4c7e5" providerId="ADAL" clId="{A9E2E521-D70A-A344-987F-DABAE7D3B5F9}" dt="2023-10-26T16:00:52.907" v="541" actId="1076"/>
          <ac:grpSpMkLst>
            <pc:docMk/>
            <pc:sldMk cId="1448765885" sldId="341"/>
            <ac:grpSpMk id="139" creationId="{1F47F6ED-7D23-96FD-3340-284BF0C4EB9F}"/>
          </ac:grpSpMkLst>
        </pc:grpChg>
        <pc:grpChg chg="del">
          <ac:chgData name="Munishkin, Alexey A. (ARC-AFH)" userId="49667710-e55c-4ff3-a223-c3e4a6d4c7e5" providerId="ADAL" clId="{A9E2E521-D70A-A344-987F-DABAE7D3B5F9}" dt="2023-10-26T15:45:19.156" v="485" actId="478"/>
          <ac:grpSpMkLst>
            <pc:docMk/>
            <pc:sldMk cId="1448765885" sldId="341"/>
            <ac:grpSpMk id="140" creationId="{4D90141E-E357-8FDF-D048-FD3D5C13F4E8}"/>
          </ac:grpSpMkLst>
        </pc:grpChg>
        <pc:grpChg chg="del">
          <ac:chgData name="Munishkin, Alexey A. (ARC-AFH)" userId="49667710-e55c-4ff3-a223-c3e4a6d4c7e5" providerId="ADAL" clId="{A9E2E521-D70A-A344-987F-DABAE7D3B5F9}" dt="2023-10-26T15:45:19.156" v="485" actId="478"/>
          <ac:grpSpMkLst>
            <pc:docMk/>
            <pc:sldMk cId="1448765885" sldId="341"/>
            <ac:grpSpMk id="149" creationId="{E96DCC3A-187C-B960-CF1D-F8477600E2B8}"/>
          </ac:grpSpMkLst>
        </pc:grpChg>
        <pc:grpChg chg="add mod">
          <ac:chgData name="Munishkin, Alexey A. (ARC-AFH)" userId="49667710-e55c-4ff3-a223-c3e4a6d4c7e5" providerId="ADAL" clId="{A9E2E521-D70A-A344-987F-DABAE7D3B5F9}" dt="2023-10-26T16:01:10.420" v="543" actId="1076"/>
          <ac:grpSpMkLst>
            <pc:docMk/>
            <pc:sldMk cId="1448765885" sldId="341"/>
            <ac:grpSpMk id="172" creationId="{D1FDB378-262D-2346-7D3C-FC373784C90D}"/>
          </ac:grpSpMkLst>
        </pc:grpChg>
        <pc:grpChg chg="add mod">
          <ac:chgData name="Munishkin, Alexey A. (ARC-AFH)" userId="49667710-e55c-4ff3-a223-c3e4a6d4c7e5" providerId="ADAL" clId="{A9E2E521-D70A-A344-987F-DABAE7D3B5F9}" dt="2023-10-26T16:07:41.234" v="549" actId="1076"/>
          <ac:grpSpMkLst>
            <pc:docMk/>
            <pc:sldMk cId="1448765885" sldId="341"/>
            <ac:grpSpMk id="184" creationId="{99029111-0DCF-25B8-C8FA-65773CD7E9F5}"/>
          </ac:grpSpMkLst>
        </pc:grpChg>
        <pc:grpChg chg="add mod">
          <ac:chgData name="Munishkin, Alexey A. (ARC-AFH)" userId="49667710-e55c-4ff3-a223-c3e4a6d4c7e5" providerId="ADAL" clId="{A9E2E521-D70A-A344-987F-DABAE7D3B5F9}" dt="2023-10-26T16:01:32.331" v="548" actId="1076"/>
          <ac:grpSpMkLst>
            <pc:docMk/>
            <pc:sldMk cId="1448765885" sldId="341"/>
            <ac:grpSpMk id="194" creationId="{453ACA5B-A88F-0CFF-97B4-1CF4D5820E23}"/>
          </ac:grpSpMkLst>
        </pc:grpChg>
        <pc:grpChg chg="add mod">
          <ac:chgData name="Munishkin, Alexey A. (ARC-AFH)" userId="49667710-e55c-4ff3-a223-c3e4a6d4c7e5" providerId="ADAL" clId="{A9E2E521-D70A-A344-987F-DABAE7D3B5F9}" dt="2023-10-26T16:13:52.867" v="592" actId="166"/>
          <ac:grpSpMkLst>
            <pc:docMk/>
            <pc:sldMk cId="1448765885" sldId="341"/>
            <ac:grpSpMk id="204" creationId="{75A4F51A-F292-F703-652A-59936BCD3D10}"/>
          </ac:grpSpMkLst>
        </pc:grpChg>
        <pc:grpChg chg="add mod">
          <ac:chgData name="Munishkin, Alexey A. (ARC-AFH)" userId="49667710-e55c-4ff3-a223-c3e4a6d4c7e5" providerId="ADAL" clId="{A9E2E521-D70A-A344-987F-DABAE7D3B5F9}" dt="2023-10-26T16:11:30.517" v="581" actId="1076"/>
          <ac:grpSpMkLst>
            <pc:docMk/>
            <pc:sldMk cId="1448765885" sldId="341"/>
            <ac:grpSpMk id="216" creationId="{745D6088-178A-0DDF-9960-E41610324C81}"/>
          </ac:grpSpMkLst>
        </pc:grpChg>
        <pc:grpChg chg="add mod">
          <ac:chgData name="Munishkin, Alexey A. (ARC-AFH)" userId="49667710-e55c-4ff3-a223-c3e4a6d4c7e5" providerId="ADAL" clId="{A9E2E521-D70A-A344-987F-DABAE7D3B5F9}" dt="2023-10-26T16:11:43.253" v="584" actId="1076"/>
          <ac:grpSpMkLst>
            <pc:docMk/>
            <pc:sldMk cId="1448765885" sldId="341"/>
            <ac:grpSpMk id="223" creationId="{081168A2-5A71-B601-57A2-11DD268DB4F1}"/>
          </ac:grpSpMkLst>
        </pc:grpChg>
        <pc:grpChg chg="add mod">
          <ac:chgData name="Munishkin, Alexey A. (ARC-AFH)" userId="49667710-e55c-4ff3-a223-c3e4a6d4c7e5" providerId="ADAL" clId="{A9E2E521-D70A-A344-987F-DABAE7D3B5F9}" dt="2023-10-26T16:11:52.839" v="587" actId="1035"/>
          <ac:grpSpMkLst>
            <pc:docMk/>
            <pc:sldMk cId="1448765885" sldId="341"/>
            <ac:grpSpMk id="230" creationId="{E5473677-0D71-C81B-F825-1E4881C7142F}"/>
          </ac:grpSpMkLst>
        </pc:grpChg>
        <pc:picChg chg="mod">
          <ac:chgData name="Munishkin, Alexey A. (ARC-AFH)" userId="49667710-e55c-4ff3-a223-c3e4a6d4c7e5" providerId="ADAL" clId="{A9E2E521-D70A-A344-987F-DABAE7D3B5F9}" dt="2023-10-26T15:45:43.404" v="488" actId="1076"/>
          <ac:picMkLst>
            <pc:docMk/>
            <pc:sldMk cId="1448765885" sldId="341"/>
            <ac:picMk id="84" creationId="{92F86367-ABDC-AB94-D9E1-96958CACD53F}"/>
          </ac:picMkLst>
        </pc:picChg>
        <pc:picChg chg="mod">
          <ac:chgData name="Munishkin, Alexey A. (ARC-AFH)" userId="49667710-e55c-4ff3-a223-c3e4a6d4c7e5" providerId="ADAL" clId="{A9E2E521-D70A-A344-987F-DABAE7D3B5F9}" dt="2023-10-26T15:48:27.694" v="507"/>
          <ac:picMkLst>
            <pc:docMk/>
            <pc:sldMk cId="1448765885" sldId="341"/>
            <ac:picMk id="100" creationId="{5372C5C6-2C6A-8AA7-27FD-1E104A462F87}"/>
          </ac:picMkLst>
        </pc:picChg>
        <pc:picChg chg="mod">
          <ac:chgData name="Munishkin, Alexey A. (ARC-AFH)" userId="49667710-e55c-4ff3-a223-c3e4a6d4c7e5" providerId="ADAL" clId="{A9E2E521-D70A-A344-987F-DABAE7D3B5F9}" dt="2023-10-26T15:48:27.694" v="507"/>
          <ac:picMkLst>
            <pc:docMk/>
            <pc:sldMk cId="1448765885" sldId="341"/>
            <ac:picMk id="102" creationId="{A721CA63-26E0-F5A8-1BCB-8160DF079722}"/>
          </ac:picMkLst>
        </pc:picChg>
        <pc:picChg chg="add mod">
          <ac:chgData name="Munishkin, Alexey A. (ARC-AFH)" userId="49667710-e55c-4ff3-a223-c3e4a6d4c7e5" providerId="ADAL" clId="{A9E2E521-D70A-A344-987F-DABAE7D3B5F9}" dt="2023-10-26T16:12:42.304" v="588" actId="207"/>
          <ac:picMkLst>
            <pc:docMk/>
            <pc:sldMk cId="1448765885" sldId="341"/>
            <ac:picMk id="109" creationId="{C6702CEA-9244-D676-37CC-096E2CFE3975}"/>
          </ac:picMkLst>
        </pc:picChg>
        <pc:picChg chg="add mod">
          <ac:chgData name="Munishkin, Alexey A. (ARC-AFH)" userId="49667710-e55c-4ff3-a223-c3e4a6d4c7e5" providerId="ADAL" clId="{A9E2E521-D70A-A344-987F-DABAE7D3B5F9}" dt="2023-10-26T16:12:48.072" v="589" actId="207"/>
          <ac:picMkLst>
            <pc:docMk/>
            <pc:sldMk cId="1448765885" sldId="341"/>
            <ac:picMk id="110" creationId="{5B102F38-2D34-E08B-7783-F4C606BD2A70}"/>
          </ac:picMkLst>
        </pc:picChg>
        <pc:picChg chg="add mod">
          <ac:chgData name="Munishkin, Alexey A. (ARC-AFH)" userId="49667710-e55c-4ff3-a223-c3e4a6d4c7e5" providerId="ADAL" clId="{A9E2E521-D70A-A344-987F-DABAE7D3B5F9}" dt="2023-10-26T16:12:54.359" v="590" actId="207"/>
          <ac:picMkLst>
            <pc:docMk/>
            <pc:sldMk cId="1448765885" sldId="341"/>
            <ac:picMk id="112" creationId="{34111889-C36A-B196-71C5-2E4989DF41A2}"/>
          </ac:picMkLst>
        </pc:picChg>
        <pc:picChg chg="mod">
          <ac:chgData name="Munishkin, Alexey A. (ARC-AFH)" userId="49667710-e55c-4ff3-a223-c3e4a6d4c7e5" providerId="ADAL" clId="{A9E2E521-D70A-A344-987F-DABAE7D3B5F9}" dt="2023-10-26T15:49:55.173" v="534"/>
          <ac:picMkLst>
            <pc:docMk/>
            <pc:sldMk cId="1448765885" sldId="341"/>
            <ac:picMk id="135" creationId="{84AFAED0-412B-1090-DBAD-ECF4981340C1}"/>
          </ac:picMkLst>
        </pc:picChg>
        <pc:picChg chg="mod">
          <ac:chgData name="Munishkin, Alexey A. (ARC-AFH)" userId="49667710-e55c-4ff3-a223-c3e4a6d4c7e5" providerId="ADAL" clId="{A9E2E521-D70A-A344-987F-DABAE7D3B5F9}" dt="2023-10-26T15:49:55.173" v="534"/>
          <ac:picMkLst>
            <pc:docMk/>
            <pc:sldMk cId="1448765885" sldId="341"/>
            <ac:picMk id="136" creationId="{056D1498-778B-5778-DD31-20DF893ABBAB}"/>
          </ac:picMkLst>
        </pc:picChg>
        <pc:picChg chg="del mod">
          <ac:chgData name="Munishkin, Alexey A. (ARC-AFH)" userId="49667710-e55c-4ff3-a223-c3e4a6d4c7e5" providerId="ADAL" clId="{A9E2E521-D70A-A344-987F-DABAE7D3B5F9}" dt="2023-10-26T15:48:40.659" v="512" actId="478"/>
          <ac:picMkLst>
            <pc:docMk/>
            <pc:sldMk cId="1448765885" sldId="341"/>
            <ac:picMk id="152" creationId="{F1E88887-51E1-B09E-555C-D0F656E72244}"/>
          </ac:picMkLst>
        </pc:picChg>
        <pc:picChg chg="mod">
          <ac:chgData name="Munishkin, Alexey A. (ARC-AFH)" userId="49667710-e55c-4ff3-a223-c3e4a6d4c7e5" providerId="ADAL" clId="{A9E2E521-D70A-A344-987F-DABAE7D3B5F9}" dt="2023-10-26T15:47:43.612" v="498" actId="1076"/>
          <ac:picMkLst>
            <pc:docMk/>
            <pc:sldMk cId="1448765885" sldId="341"/>
            <ac:picMk id="154" creationId="{80AAAE8A-4CD9-CA5A-867F-8C0AAF9119CD}"/>
          </ac:picMkLst>
        </pc:picChg>
        <pc:picChg chg="mod">
          <ac:chgData name="Munishkin, Alexey A. (ARC-AFH)" userId="49667710-e55c-4ff3-a223-c3e4a6d4c7e5" providerId="ADAL" clId="{A9E2E521-D70A-A344-987F-DABAE7D3B5F9}" dt="2023-10-26T15:49:00.622" v="518" actId="1076"/>
          <ac:picMkLst>
            <pc:docMk/>
            <pc:sldMk cId="1448765885" sldId="341"/>
            <ac:picMk id="155" creationId="{C9695977-3411-81BC-98EB-E800F0E0948B}"/>
          </ac:picMkLst>
        </pc:picChg>
        <pc:picChg chg="mod">
          <ac:chgData name="Munishkin, Alexey A. (ARC-AFH)" userId="49667710-e55c-4ff3-a223-c3e4a6d4c7e5" providerId="ADAL" clId="{A9E2E521-D70A-A344-987F-DABAE7D3B5F9}" dt="2023-10-26T16:00:43.149" v="539"/>
          <ac:picMkLst>
            <pc:docMk/>
            <pc:sldMk cId="1448765885" sldId="341"/>
            <ac:picMk id="156" creationId="{9B62BEDC-20BF-EEE6-FB1C-D1E94AE7D53E}"/>
          </ac:picMkLst>
        </pc:picChg>
        <pc:picChg chg="mod">
          <ac:chgData name="Munishkin, Alexey A. (ARC-AFH)" userId="49667710-e55c-4ff3-a223-c3e4a6d4c7e5" providerId="ADAL" clId="{A9E2E521-D70A-A344-987F-DABAE7D3B5F9}" dt="2023-10-26T16:00:43.149" v="539"/>
          <ac:picMkLst>
            <pc:docMk/>
            <pc:sldMk cId="1448765885" sldId="341"/>
            <ac:picMk id="157" creationId="{0A923BBD-D1DF-1CAA-1781-7856C372FE15}"/>
          </ac:picMkLst>
        </pc:picChg>
        <pc:picChg chg="mod">
          <ac:chgData name="Munishkin, Alexey A. (ARC-AFH)" userId="49667710-e55c-4ff3-a223-c3e4a6d4c7e5" providerId="ADAL" clId="{A9E2E521-D70A-A344-987F-DABAE7D3B5F9}" dt="2023-10-26T16:01:05.207" v="542"/>
          <ac:picMkLst>
            <pc:docMk/>
            <pc:sldMk cId="1448765885" sldId="341"/>
            <ac:picMk id="179" creationId="{4295B705-57AB-E93C-7E1C-7B98DE2103D0}"/>
          </ac:picMkLst>
        </pc:picChg>
        <pc:picChg chg="mod">
          <ac:chgData name="Munishkin, Alexey A. (ARC-AFH)" userId="49667710-e55c-4ff3-a223-c3e4a6d4c7e5" providerId="ADAL" clId="{A9E2E521-D70A-A344-987F-DABAE7D3B5F9}" dt="2023-10-26T16:01:05.207" v="542"/>
          <ac:picMkLst>
            <pc:docMk/>
            <pc:sldMk cId="1448765885" sldId="341"/>
            <ac:picMk id="180" creationId="{A211F4F3-50EC-64CD-3C17-6F6D1837AD90}"/>
          </ac:picMkLst>
        </pc:picChg>
        <pc:picChg chg="mod">
          <ac:chgData name="Munishkin, Alexey A. (ARC-AFH)" userId="49667710-e55c-4ff3-a223-c3e4a6d4c7e5" providerId="ADAL" clId="{A9E2E521-D70A-A344-987F-DABAE7D3B5F9}" dt="2023-10-26T16:01:15.854" v="544"/>
          <ac:picMkLst>
            <pc:docMk/>
            <pc:sldMk cId="1448765885" sldId="341"/>
            <ac:picMk id="192" creationId="{481EBF32-F083-B087-C247-0CF35667B90E}"/>
          </ac:picMkLst>
        </pc:picChg>
        <pc:picChg chg="mod">
          <ac:chgData name="Munishkin, Alexey A. (ARC-AFH)" userId="49667710-e55c-4ff3-a223-c3e4a6d4c7e5" providerId="ADAL" clId="{A9E2E521-D70A-A344-987F-DABAE7D3B5F9}" dt="2023-10-26T16:01:15.854" v="544"/>
          <ac:picMkLst>
            <pc:docMk/>
            <pc:sldMk cId="1448765885" sldId="341"/>
            <ac:picMk id="193" creationId="{6904B9D1-B6B3-7343-FE5C-5D028A1798AA}"/>
          </ac:picMkLst>
        </pc:picChg>
        <pc:picChg chg="mod">
          <ac:chgData name="Munishkin, Alexey A. (ARC-AFH)" userId="49667710-e55c-4ff3-a223-c3e4a6d4c7e5" providerId="ADAL" clId="{A9E2E521-D70A-A344-987F-DABAE7D3B5F9}" dt="2023-10-26T16:01:27.558" v="547"/>
          <ac:picMkLst>
            <pc:docMk/>
            <pc:sldMk cId="1448765885" sldId="341"/>
            <ac:picMk id="202" creationId="{D5A548E4-176F-39D6-78C3-A36A784FDC36}"/>
          </ac:picMkLst>
        </pc:picChg>
        <pc:picChg chg="mod">
          <ac:chgData name="Munishkin, Alexey A. (ARC-AFH)" userId="49667710-e55c-4ff3-a223-c3e4a6d4c7e5" providerId="ADAL" clId="{A9E2E521-D70A-A344-987F-DABAE7D3B5F9}" dt="2023-10-26T16:01:27.558" v="547"/>
          <ac:picMkLst>
            <pc:docMk/>
            <pc:sldMk cId="1448765885" sldId="341"/>
            <ac:picMk id="203" creationId="{6BA77FB9-46CC-8DC2-1FE5-2F3878BA987A}"/>
          </ac:picMkLst>
        </pc:picChg>
        <pc:picChg chg="del mod">
          <ac:chgData name="Munishkin, Alexey A. (ARC-AFH)" userId="49667710-e55c-4ff3-a223-c3e4a6d4c7e5" providerId="ADAL" clId="{A9E2E521-D70A-A344-987F-DABAE7D3B5F9}" dt="2023-10-26T16:08:30.285" v="557" actId="478"/>
          <ac:picMkLst>
            <pc:docMk/>
            <pc:sldMk cId="1448765885" sldId="341"/>
            <ac:picMk id="212" creationId="{DAF2A02F-9E43-7751-DFC2-CC8AC5E1BDC2}"/>
          </ac:picMkLst>
        </pc:picChg>
        <pc:picChg chg="mod">
          <ac:chgData name="Munishkin, Alexey A. (ARC-AFH)" userId="49667710-e55c-4ff3-a223-c3e4a6d4c7e5" providerId="ADAL" clId="{A9E2E521-D70A-A344-987F-DABAE7D3B5F9}" dt="2023-10-26T16:10:44.979" v="574" actId="1035"/>
          <ac:picMkLst>
            <pc:docMk/>
            <pc:sldMk cId="1448765885" sldId="341"/>
            <ac:picMk id="213" creationId="{817D0442-8924-B86B-A1F2-69605026FB40}"/>
          </ac:picMkLst>
        </pc:picChg>
        <pc:picChg chg="mod">
          <ac:chgData name="Munishkin, Alexey A. (ARC-AFH)" userId="49667710-e55c-4ff3-a223-c3e4a6d4c7e5" providerId="ADAL" clId="{A9E2E521-D70A-A344-987F-DABAE7D3B5F9}" dt="2023-10-26T16:11:11.815" v="579"/>
          <ac:picMkLst>
            <pc:docMk/>
            <pc:sldMk cId="1448765885" sldId="341"/>
            <ac:picMk id="221" creationId="{DDB65D28-0F09-1663-F378-F291A338C394}"/>
          </ac:picMkLst>
        </pc:picChg>
        <pc:picChg chg="mod">
          <ac:chgData name="Munishkin, Alexey A. (ARC-AFH)" userId="49667710-e55c-4ff3-a223-c3e4a6d4c7e5" providerId="ADAL" clId="{A9E2E521-D70A-A344-987F-DABAE7D3B5F9}" dt="2023-10-26T16:11:32.278" v="582"/>
          <ac:picMkLst>
            <pc:docMk/>
            <pc:sldMk cId="1448765885" sldId="341"/>
            <ac:picMk id="228" creationId="{1FE9B975-3BBB-3978-D1A2-368CCD65FED5}"/>
          </ac:picMkLst>
        </pc:picChg>
        <pc:picChg chg="mod">
          <ac:chgData name="Munishkin, Alexey A. (ARC-AFH)" userId="49667710-e55c-4ff3-a223-c3e4a6d4c7e5" providerId="ADAL" clId="{A9E2E521-D70A-A344-987F-DABAE7D3B5F9}" dt="2023-10-26T16:11:45.369" v="585"/>
          <ac:picMkLst>
            <pc:docMk/>
            <pc:sldMk cId="1448765885" sldId="341"/>
            <ac:picMk id="235" creationId="{1D24666E-9542-B08E-FE77-E5EFA16965AF}"/>
          </ac:picMkLst>
        </pc:picChg>
        <pc:cxnChg chg="del mod">
          <ac:chgData name="Munishkin, Alexey A. (ARC-AFH)" userId="49667710-e55c-4ff3-a223-c3e4a6d4c7e5" providerId="ADAL" clId="{A9E2E521-D70A-A344-987F-DABAE7D3B5F9}" dt="2023-10-26T15:45:19.156" v="485" actId="478"/>
          <ac:cxnSpMkLst>
            <pc:docMk/>
            <pc:sldMk cId="1448765885" sldId="341"/>
            <ac:cxnSpMk id="24" creationId="{EB1BB0E0-A901-0F88-B786-CCEFD24D74C2}"/>
          </ac:cxnSpMkLst>
        </pc:cxnChg>
        <pc:cxnChg chg="del mod">
          <ac:chgData name="Munishkin, Alexey A. (ARC-AFH)" userId="49667710-e55c-4ff3-a223-c3e4a6d4c7e5" providerId="ADAL" clId="{A9E2E521-D70A-A344-987F-DABAE7D3B5F9}" dt="2023-10-26T15:45:19.156" v="485" actId="478"/>
          <ac:cxnSpMkLst>
            <pc:docMk/>
            <pc:sldMk cId="1448765885" sldId="341"/>
            <ac:cxnSpMk id="25" creationId="{0D7AA34E-1F70-830E-2DD9-8BB60994E5F1}"/>
          </ac:cxnSpMkLst>
        </pc:cxnChg>
        <pc:cxnChg chg="del mod">
          <ac:chgData name="Munishkin, Alexey A. (ARC-AFH)" userId="49667710-e55c-4ff3-a223-c3e4a6d4c7e5" providerId="ADAL" clId="{A9E2E521-D70A-A344-987F-DABAE7D3B5F9}" dt="2023-10-26T15:45:19.156" v="485" actId="478"/>
          <ac:cxnSpMkLst>
            <pc:docMk/>
            <pc:sldMk cId="1448765885" sldId="341"/>
            <ac:cxnSpMk id="28" creationId="{1AA7CA91-3DE8-188E-A65D-C7567121EDCF}"/>
          </ac:cxnSpMkLst>
        </pc:cxnChg>
        <pc:cxnChg chg="del mod">
          <ac:chgData name="Munishkin, Alexey A. (ARC-AFH)" userId="49667710-e55c-4ff3-a223-c3e4a6d4c7e5" providerId="ADAL" clId="{A9E2E521-D70A-A344-987F-DABAE7D3B5F9}" dt="2023-10-26T15:45:19.156" v="485" actId="478"/>
          <ac:cxnSpMkLst>
            <pc:docMk/>
            <pc:sldMk cId="1448765885" sldId="341"/>
            <ac:cxnSpMk id="32" creationId="{E617836B-A682-BB7A-2F00-6C828A344F85}"/>
          </ac:cxnSpMkLst>
        </pc:cxnChg>
        <pc:cxnChg chg="del mod">
          <ac:chgData name="Munishkin, Alexey A. (ARC-AFH)" userId="49667710-e55c-4ff3-a223-c3e4a6d4c7e5" providerId="ADAL" clId="{A9E2E521-D70A-A344-987F-DABAE7D3B5F9}" dt="2023-10-26T15:45:19.156" v="485" actId="478"/>
          <ac:cxnSpMkLst>
            <pc:docMk/>
            <pc:sldMk cId="1448765885" sldId="341"/>
            <ac:cxnSpMk id="35" creationId="{EC1B8014-C617-44D4-23A8-47B7EED12ECB}"/>
          </ac:cxnSpMkLst>
        </pc:cxnChg>
        <pc:cxnChg chg="del mod">
          <ac:chgData name="Munishkin, Alexey A. (ARC-AFH)" userId="49667710-e55c-4ff3-a223-c3e4a6d4c7e5" providerId="ADAL" clId="{A9E2E521-D70A-A344-987F-DABAE7D3B5F9}" dt="2023-10-26T15:45:19.156" v="485" actId="478"/>
          <ac:cxnSpMkLst>
            <pc:docMk/>
            <pc:sldMk cId="1448765885" sldId="341"/>
            <ac:cxnSpMk id="38" creationId="{C22CBA2E-446D-016B-5858-E7D817322832}"/>
          </ac:cxnSpMkLst>
        </pc:cxnChg>
        <pc:cxnChg chg="del mod">
          <ac:chgData name="Munishkin, Alexey A. (ARC-AFH)" userId="49667710-e55c-4ff3-a223-c3e4a6d4c7e5" providerId="ADAL" clId="{A9E2E521-D70A-A344-987F-DABAE7D3B5F9}" dt="2023-10-26T15:45:19.156" v="485" actId="478"/>
          <ac:cxnSpMkLst>
            <pc:docMk/>
            <pc:sldMk cId="1448765885" sldId="341"/>
            <ac:cxnSpMk id="49" creationId="{D2B436A6-6E0B-1AC6-D5DA-E1D12B2CC0D7}"/>
          </ac:cxnSpMkLst>
        </pc:cxnChg>
        <pc:cxnChg chg="del mod">
          <ac:chgData name="Munishkin, Alexey A. (ARC-AFH)" userId="49667710-e55c-4ff3-a223-c3e4a6d4c7e5" providerId="ADAL" clId="{A9E2E521-D70A-A344-987F-DABAE7D3B5F9}" dt="2023-10-26T15:45:19.156" v="485" actId="478"/>
          <ac:cxnSpMkLst>
            <pc:docMk/>
            <pc:sldMk cId="1448765885" sldId="341"/>
            <ac:cxnSpMk id="52" creationId="{0248947F-3A33-305C-D5B5-7197E171E481}"/>
          </ac:cxnSpMkLst>
        </pc:cxnChg>
        <pc:cxnChg chg="del mod">
          <ac:chgData name="Munishkin, Alexey A. (ARC-AFH)" userId="49667710-e55c-4ff3-a223-c3e4a6d4c7e5" providerId="ADAL" clId="{A9E2E521-D70A-A344-987F-DABAE7D3B5F9}" dt="2023-10-26T15:45:19.156" v="485" actId="478"/>
          <ac:cxnSpMkLst>
            <pc:docMk/>
            <pc:sldMk cId="1448765885" sldId="341"/>
            <ac:cxnSpMk id="55" creationId="{42747F9F-B19C-115F-05BD-4DB1AA4051E5}"/>
          </ac:cxnSpMkLst>
        </pc:cxnChg>
        <pc:cxnChg chg="mod">
          <ac:chgData name="Munishkin, Alexey A. (ARC-AFH)" userId="49667710-e55c-4ff3-a223-c3e4a6d4c7e5" providerId="ADAL" clId="{A9E2E521-D70A-A344-987F-DABAE7D3B5F9}" dt="2023-10-26T15:47:43.612" v="498" actId="1076"/>
          <ac:cxnSpMkLst>
            <pc:docMk/>
            <pc:sldMk cId="1448765885" sldId="341"/>
            <ac:cxnSpMk id="57" creationId="{E8F1624A-60EC-1FED-1658-49A114AB8A23}"/>
          </ac:cxnSpMkLst>
        </pc:cxnChg>
        <pc:cxnChg chg="del mod">
          <ac:chgData name="Munishkin, Alexey A. (ARC-AFH)" userId="49667710-e55c-4ff3-a223-c3e4a6d4c7e5" providerId="ADAL" clId="{A9E2E521-D70A-A344-987F-DABAE7D3B5F9}" dt="2023-10-26T15:45:19.156" v="485" actId="478"/>
          <ac:cxnSpMkLst>
            <pc:docMk/>
            <pc:sldMk cId="1448765885" sldId="341"/>
            <ac:cxnSpMk id="58" creationId="{9F3430B4-C6F4-86DE-65C1-7BD0A3580ADB}"/>
          </ac:cxnSpMkLst>
        </pc:cxnChg>
        <pc:cxnChg chg="del mod">
          <ac:chgData name="Munishkin, Alexey A. (ARC-AFH)" userId="49667710-e55c-4ff3-a223-c3e4a6d4c7e5" providerId="ADAL" clId="{A9E2E521-D70A-A344-987F-DABAE7D3B5F9}" dt="2023-10-26T15:45:19.156" v="485" actId="478"/>
          <ac:cxnSpMkLst>
            <pc:docMk/>
            <pc:sldMk cId="1448765885" sldId="341"/>
            <ac:cxnSpMk id="80" creationId="{E205E8CC-E04F-9EE6-AC4F-91D59AC95B39}"/>
          </ac:cxnSpMkLst>
        </pc:cxnChg>
        <pc:cxnChg chg="del mod">
          <ac:chgData name="Munishkin, Alexey A. (ARC-AFH)" userId="49667710-e55c-4ff3-a223-c3e4a6d4c7e5" providerId="ADAL" clId="{A9E2E521-D70A-A344-987F-DABAE7D3B5F9}" dt="2023-10-26T15:48:23.218" v="505" actId="478"/>
          <ac:cxnSpMkLst>
            <pc:docMk/>
            <pc:sldMk cId="1448765885" sldId="341"/>
            <ac:cxnSpMk id="82" creationId="{A0838735-8672-EC7B-A976-45CA7DE399C2}"/>
          </ac:cxnSpMkLst>
        </pc:cxnChg>
        <pc:cxnChg chg="del mod">
          <ac:chgData name="Munishkin, Alexey A. (ARC-AFH)" userId="49667710-e55c-4ff3-a223-c3e4a6d4c7e5" providerId="ADAL" clId="{A9E2E521-D70A-A344-987F-DABAE7D3B5F9}" dt="2023-10-26T15:45:19.156" v="485" actId="478"/>
          <ac:cxnSpMkLst>
            <pc:docMk/>
            <pc:sldMk cId="1448765885" sldId="341"/>
            <ac:cxnSpMk id="83" creationId="{CA6E5B93-A70E-84F3-B2EE-A1635CC15B22}"/>
          </ac:cxnSpMkLst>
        </pc:cxnChg>
        <pc:cxnChg chg="del mod">
          <ac:chgData name="Munishkin, Alexey A. (ARC-AFH)" userId="49667710-e55c-4ff3-a223-c3e4a6d4c7e5" providerId="ADAL" clId="{A9E2E521-D70A-A344-987F-DABAE7D3B5F9}" dt="2023-10-26T15:45:19.156" v="485" actId="478"/>
          <ac:cxnSpMkLst>
            <pc:docMk/>
            <pc:sldMk cId="1448765885" sldId="341"/>
            <ac:cxnSpMk id="86" creationId="{664C0598-7D46-9085-EA63-2A95B3115797}"/>
          </ac:cxnSpMkLst>
        </pc:cxnChg>
        <pc:cxnChg chg="del mod">
          <ac:chgData name="Munishkin, Alexey A. (ARC-AFH)" userId="49667710-e55c-4ff3-a223-c3e4a6d4c7e5" providerId="ADAL" clId="{A9E2E521-D70A-A344-987F-DABAE7D3B5F9}" dt="2023-10-26T15:45:19.156" v="485" actId="478"/>
          <ac:cxnSpMkLst>
            <pc:docMk/>
            <pc:sldMk cId="1448765885" sldId="341"/>
            <ac:cxnSpMk id="89" creationId="{A8606052-0158-80EF-7D51-1A8DA5FEAB7E}"/>
          </ac:cxnSpMkLst>
        </pc:cxnChg>
        <pc:cxnChg chg="del mod">
          <ac:chgData name="Munishkin, Alexey A. (ARC-AFH)" userId="49667710-e55c-4ff3-a223-c3e4a6d4c7e5" providerId="ADAL" clId="{A9E2E521-D70A-A344-987F-DABAE7D3B5F9}" dt="2023-10-26T15:45:19.156" v="485" actId="478"/>
          <ac:cxnSpMkLst>
            <pc:docMk/>
            <pc:sldMk cId="1448765885" sldId="341"/>
            <ac:cxnSpMk id="92" creationId="{B568461A-29D9-6A1D-C37C-F21B1974A4AD}"/>
          </ac:cxnSpMkLst>
        </pc:cxnChg>
        <pc:cxnChg chg="del mod">
          <ac:chgData name="Munishkin, Alexey A. (ARC-AFH)" userId="49667710-e55c-4ff3-a223-c3e4a6d4c7e5" providerId="ADAL" clId="{A9E2E521-D70A-A344-987F-DABAE7D3B5F9}" dt="2023-10-26T15:45:19.156" v="485" actId="478"/>
          <ac:cxnSpMkLst>
            <pc:docMk/>
            <pc:sldMk cId="1448765885" sldId="341"/>
            <ac:cxnSpMk id="95" creationId="{D5B465CE-1697-FE8F-DD72-F66FBAA62006}"/>
          </ac:cxnSpMkLst>
        </pc:cxnChg>
        <pc:cxnChg chg="del mod">
          <ac:chgData name="Munishkin, Alexey A. (ARC-AFH)" userId="49667710-e55c-4ff3-a223-c3e4a6d4c7e5" providerId="ADAL" clId="{A9E2E521-D70A-A344-987F-DABAE7D3B5F9}" dt="2023-10-26T15:45:19.156" v="485" actId="478"/>
          <ac:cxnSpMkLst>
            <pc:docMk/>
            <pc:sldMk cId="1448765885" sldId="341"/>
            <ac:cxnSpMk id="98" creationId="{AFD6EF6D-8CAC-6F1A-6D16-EE56F02202D9}"/>
          </ac:cxnSpMkLst>
        </pc:cxnChg>
        <pc:cxnChg chg="del mod">
          <ac:chgData name="Munishkin, Alexey A. (ARC-AFH)" userId="49667710-e55c-4ff3-a223-c3e4a6d4c7e5" providerId="ADAL" clId="{A9E2E521-D70A-A344-987F-DABAE7D3B5F9}" dt="2023-10-26T15:45:19.156" v="485" actId="478"/>
          <ac:cxnSpMkLst>
            <pc:docMk/>
            <pc:sldMk cId="1448765885" sldId="341"/>
            <ac:cxnSpMk id="101" creationId="{0FEDAFD8-4B02-9C39-A4EF-31873E5D8BEA}"/>
          </ac:cxnSpMkLst>
        </pc:cxnChg>
        <pc:cxnChg chg="mod">
          <ac:chgData name="Munishkin, Alexey A. (ARC-AFH)" userId="49667710-e55c-4ff3-a223-c3e4a6d4c7e5" providerId="ADAL" clId="{A9E2E521-D70A-A344-987F-DABAE7D3B5F9}" dt="2023-10-26T15:48:27.694" v="507"/>
          <ac:cxnSpMkLst>
            <pc:docMk/>
            <pc:sldMk cId="1448765885" sldId="341"/>
            <ac:cxnSpMk id="103" creationId="{BF5DBAA4-2598-F295-1074-17E1A1C3DCB8}"/>
          </ac:cxnSpMkLst>
        </pc:cxnChg>
        <pc:cxnChg chg="del mod">
          <ac:chgData name="Munishkin, Alexey A. (ARC-AFH)" userId="49667710-e55c-4ff3-a223-c3e4a6d4c7e5" providerId="ADAL" clId="{A9E2E521-D70A-A344-987F-DABAE7D3B5F9}" dt="2023-10-26T15:45:19.156" v="485" actId="478"/>
          <ac:cxnSpMkLst>
            <pc:docMk/>
            <pc:sldMk cId="1448765885" sldId="341"/>
            <ac:cxnSpMk id="104" creationId="{D21F84F4-C5D9-B42D-B7EF-CCFF5D9C2CFF}"/>
          </ac:cxnSpMkLst>
        </pc:cxnChg>
        <pc:cxnChg chg="del mod">
          <ac:chgData name="Munishkin, Alexey A. (ARC-AFH)" userId="49667710-e55c-4ff3-a223-c3e4a6d4c7e5" providerId="ADAL" clId="{A9E2E521-D70A-A344-987F-DABAE7D3B5F9}" dt="2023-10-26T15:45:19.156" v="485" actId="478"/>
          <ac:cxnSpMkLst>
            <pc:docMk/>
            <pc:sldMk cId="1448765885" sldId="341"/>
            <ac:cxnSpMk id="108" creationId="{0DAFB83F-D2C9-1A81-4A2C-5F66EF544312}"/>
          </ac:cxnSpMkLst>
        </pc:cxnChg>
        <pc:cxnChg chg="del mod">
          <ac:chgData name="Munishkin, Alexey A. (ARC-AFH)" userId="49667710-e55c-4ff3-a223-c3e4a6d4c7e5" providerId="ADAL" clId="{A9E2E521-D70A-A344-987F-DABAE7D3B5F9}" dt="2023-10-26T15:45:19.156" v="485" actId="478"/>
          <ac:cxnSpMkLst>
            <pc:docMk/>
            <pc:sldMk cId="1448765885" sldId="341"/>
            <ac:cxnSpMk id="111" creationId="{A89C1077-3476-66E0-F80C-0488684B60DA}"/>
          </ac:cxnSpMkLst>
        </pc:cxnChg>
        <pc:cxnChg chg="del mod">
          <ac:chgData name="Munishkin, Alexey A. (ARC-AFH)" userId="49667710-e55c-4ff3-a223-c3e4a6d4c7e5" providerId="ADAL" clId="{A9E2E521-D70A-A344-987F-DABAE7D3B5F9}" dt="2023-10-26T15:45:19.156" v="485" actId="478"/>
          <ac:cxnSpMkLst>
            <pc:docMk/>
            <pc:sldMk cId="1448765885" sldId="341"/>
            <ac:cxnSpMk id="114" creationId="{C0202E47-64F4-0289-47B4-0946E2719C3E}"/>
          </ac:cxnSpMkLst>
        </pc:cxnChg>
        <pc:cxnChg chg="del mod">
          <ac:chgData name="Munishkin, Alexey A. (ARC-AFH)" userId="49667710-e55c-4ff3-a223-c3e4a6d4c7e5" providerId="ADAL" clId="{A9E2E521-D70A-A344-987F-DABAE7D3B5F9}" dt="2023-10-26T15:45:19.156" v="485" actId="478"/>
          <ac:cxnSpMkLst>
            <pc:docMk/>
            <pc:sldMk cId="1448765885" sldId="341"/>
            <ac:cxnSpMk id="117" creationId="{B829E17A-8D7E-343F-7F7C-EA9A5E2017C2}"/>
          </ac:cxnSpMkLst>
        </pc:cxnChg>
        <pc:cxnChg chg="del mod">
          <ac:chgData name="Munishkin, Alexey A. (ARC-AFH)" userId="49667710-e55c-4ff3-a223-c3e4a6d4c7e5" providerId="ADAL" clId="{A9E2E521-D70A-A344-987F-DABAE7D3B5F9}" dt="2023-10-26T15:45:19.156" v="485" actId="478"/>
          <ac:cxnSpMkLst>
            <pc:docMk/>
            <pc:sldMk cId="1448765885" sldId="341"/>
            <ac:cxnSpMk id="120" creationId="{44EA81F1-9B37-7FA2-784C-762C3F953386}"/>
          </ac:cxnSpMkLst>
        </pc:cxnChg>
        <pc:cxnChg chg="mod">
          <ac:chgData name="Munishkin, Alexey A. (ARC-AFH)" userId="49667710-e55c-4ff3-a223-c3e4a6d4c7e5" providerId="ADAL" clId="{A9E2E521-D70A-A344-987F-DABAE7D3B5F9}" dt="2023-10-26T15:45:19.156" v="485" actId="478"/>
          <ac:cxnSpMkLst>
            <pc:docMk/>
            <pc:sldMk cId="1448765885" sldId="341"/>
            <ac:cxnSpMk id="130" creationId="{B0816857-F0B3-79AA-5A66-B3DB54CB8301}"/>
          </ac:cxnSpMkLst>
        </pc:cxnChg>
        <pc:cxnChg chg="mod">
          <ac:chgData name="Munishkin, Alexey A. (ARC-AFH)" userId="49667710-e55c-4ff3-a223-c3e4a6d4c7e5" providerId="ADAL" clId="{A9E2E521-D70A-A344-987F-DABAE7D3B5F9}" dt="2023-10-26T15:50:18.544" v="538" actId="14100"/>
          <ac:cxnSpMkLst>
            <pc:docMk/>
            <pc:sldMk cId="1448765885" sldId="341"/>
            <ac:cxnSpMk id="132" creationId="{5A3755AA-CFD5-C369-81BE-812CC3CD303C}"/>
          </ac:cxnSpMkLst>
        </pc:cxnChg>
        <pc:cxnChg chg="mod">
          <ac:chgData name="Munishkin, Alexey A. (ARC-AFH)" userId="49667710-e55c-4ff3-a223-c3e4a6d4c7e5" providerId="ADAL" clId="{A9E2E521-D70A-A344-987F-DABAE7D3B5F9}" dt="2023-10-26T15:45:19.156" v="485" actId="478"/>
          <ac:cxnSpMkLst>
            <pc:docMk/>
            <pc:sldMk cId="1448765885" sldId="341"/>
            <ac:cxnSpMk id="137" creationId="{A58985C1-0FAC-13A9-540A-2DD25A6BF4D9}"/>
          </ac:cxnSpMkLst>
        </pc:cxnChg>
        <pc:cxnChg chg="mod">
          <ac:chgData name="Munishkin, Alexey A. (ARC-AFH)" userId="49667710-e55c-4ff3-a223-c3e4a6d4c7e5" providerId="ADAL" clId="{A9E2E521-D70A-A344-987F-DABAE7D3B5F9}" dt="2023-10-26T15:45:19.156" v="485" actId="478"/>
          <ac:cxnSpMkLst>
            <pc:docMk/>
            <pc:sldMk cId="1448765885" sldId="341"/>
            <ac:cxnSpMk id="142" creationId="{59F8710B-4078-0F3A-EFDE-55DDEB2762CF}"/>
          </ac:cxnSpMkLst>
        </pc:cxnChg>
        <pc:cxnChg chg="mod">
          <ac:chgData name="Munishkin, Alexey A. (ARC-AFH)" userId="49667710-e55c-4ff3-a223-c3e4a6d4c7e5" providerId="ADAL" clId="{A9E2E521-D70A-A344-987F-DABAE7D3B5F9}" dt="2023-10-26T15:45:19.156" v="485" actId="478"/>
          <ac:cxnSpMkLst>
            <pc:docMk/>
            <pc:sldMk cId="1448765885" sldId="341"/>
            <ac:cxnSpMk id="144" creationId="{D6E3EB1E-3837-C13E-A4F2-B2DFBF090589}"/>
          </ac:cxnSpMkLst>
        </pc:cxnChg>
        <pc:cxnChg chg="mod">
          <ac:chgData name="Munishkin, Alexey A. (ARC-AFH)" userId="49667710-e55c-4ff3-a223-c3e4a6d4c7e5" providerId="ADAL" clId="{A9E2E521-D70A-A344-987F-DABAE7D3B5F9}" dt="2023-10-26T16:00:43.149" v="539"/>
          <ac:cxnSpMkLst>
            <pc:docMk/>
            <pc:sldMk cId="1448765885" sldId="341"/>
            <ac:cxnSpMk id="167" creationId="{875E505A-D472-28B6-ADFE-C848C3CF1135}"/>
          </ac:cxnSpMkLst>
        </pc:cxnChg>
        <pc:cxnChg chg="del">
          <ac:chgData name="Munishkin, Alexey A. (ARC-AFH)" userId="49667710-e55c-4ff3-a223-c3e4a6d4c7e5" providerId="ADAL" clId="{A9E2E521-D70A-A344-987F-DABAE7D3B5F9}" dt="2023-10-26T15:45:34.426" v="486" actId="478"/>
          <ac:cxnSpMkLst>
            <pc:docMk/>
            <pc:sldMk cId="1448765885" sldId="341"/>
            <ac:cxnSpMk id="168" creationId="{6B8901E9-2666-BBF9-51C0-FD17EC1724F3}"/>
          </ac:cxnSpMkLst>
        </pc:cxnChg>
        <pc:cxnChg chg="mod">
          <ac:chgData name="Munishkin, Alexey A. (ARC-AFH)" userId="49667710-e55c-4ff3-a223-c3e4a6d4c7e5" providerId="ADAL" clId="{A9E2E521-D70A-A344-987F-DABAE7D3B5F9}" dt="2023-10-26T16:01:05.207" v="542"/>
          <ac:cxnSpMkLst>
            <pc:docMk/>
            <pc:sldMk cId="1448765885" sldId="341"/>
            <ac:cxnSpMk id="181" creationId="{8B75CBA0-C0BE-575C-4308-A99598E0B3AB}"/>
          </ac:cxnSpMkLst>
        </pc:cxnChg>
        <pc:cxnChg chg="mod">
          <ac:chgData name="Munishkin, Alexey A. (ARC-AFH)" userId="49667710-e55c-4ff3-a223-c3e4a6d4c7e5" providerId="ADAL" clId="{A9E2E521-D70A-A344-987F-DABAE7D3B5F9}" dt="2023-10-26T16:01:15.854" v="544"/>
          <ac:cxnSpMkLst>
            <pc:docMk/>
            <pc:sldMk cId="1448765885" sldId="341"/>
            <ac:cxnSpMk id="190" creationId="{98AD766A-A18B-FE01-7FAC-1F6B2FC79E55}"/>
          </ac:cxnSpMkLst>
        </pc:cxnChg>
        <pc:cxnChg chg="mod">
          <ac:chgData name="Munishkin, Alexey A. (ARC-AFH)" userId="49667710-e55c-4ff3-a223-c3e4a6d4c7e5" providerId="ADAL" clId="{A9E2E521-D70A-A344-987F-DABAE7D3B5F9}" dt="2023-10-26T16:01:27.558" v="547"/>
          <ac:cxnSpMkLst>
            <pc:docMk/>
            <pc:sldMk cId="1448765885" sldId="341"/>
            <ac:cxnSpMk id="200" creationId="{160B2103-F88E-05BC-DD2E-C2BD5E136453}"/>
          </ac:cxnSpMkLst>
        </pc:cxnChg>
        <pc:cxnChg chg="mod">
          <ac:chgData name="Munishkin, Alexey A. (ARC-AFH)" userId="49667710-e55c-4ff3-a223-c3e4a6d4c7e5" providerId="ADAL" clId="{A9E2E521-D70A-A344-987F-DABAE7D3B5F9}" dt="2023-10-26T16:11:03.902" v="578" actId="14100"/>
          <ac:cxnSpMkLst>
            <pc:docMk/>
            <pc:sldMk cId="1448765885" sldId="341"/>
            <ac:cxnSpMk id="210" creationId="{D46AD355-479C-DB84-84FE-0D3656056A2D}"/>
          </ac:cxnSpMkLst>
        </pc:cxnChg>
        <pc:cxnChg chg="mod">
          <ac:chgData name="Munishkin, Alexey A. (ARC-AFH)" userId="49667710-e55c-4ff3-a223-c3e4a6d4c7e5" providerId="ADAL" clId="{A9E2E521-D70A-A344-987F-DABAE7D3B5F9}" dt="2023-10-26T16:11:11.815" v="579"/>
          <ac:cxnSpMkLst>
            <pc:docMk/>
            <pc:sldMk cId="1448765885" sldId="341"/>
            <ac:cxnSpMk id="219" creationId="{4A579759-47C3-66CB-ADDA-FE26E99F2D1D}"/>
          </ac:cxnSpMkLst>
        </pc:cxnChg>
        <pc:cxnChg chg="mod">
          <ac:chgData name="Munishkin, Alexey A. (ARC-AFH)" userId="49667710-e55c-4ff3-a223-c3e4a6d4c7e5" providerId="ADAL" clId="{A9E2E521-D70A-A344-987F-DABAE7D3B5F9}" dt="2023-10-26T16:11:32.278" v="582"/>
          <ac:cxnSpMkLst>
            <pc:docMk/>
            <pc:sldMk cId="1448765885" sldId="341"/>
            <ac:cxnSpMk id="226" creationId="{EB9BFF59-2B60-3F60-0DBB-E514720D3C94}"/>
          </ac:cxnSpMkLst>
        </pc:cxnChg>
        <pc:cxnChg chg="mod">
          <ac:chgData name="Munishkin, Alexey A. (ARC-AFH)" userId="49667710-e55c-4ff3-a223-c3e4a6d4c7e5" providerId="ADAL" clId="{A9E2E521-D70A-A344-987F-DABAE7D3B5F9}" dt="2023-10-26T16:11:45.369" v="585"/>
          <ac:cxnSpMkLst>
            <pc:docMk/>
            <pc:sldMk cId="1448765885" sldId="341"/>
            <ac:cxnSpMk id="233" creationId="{6BA79708-52B9-9B47-056B-33B0100FE9D9}"/>
          </ac:cxnSpMkLst>
        </pc:cxnChg>
      </pc:sldChg>
      <pc:sldChg chg="addSp delSp modSp add mod">
        <pc:chgData name="Munishkin, Alexey A. (ARC-AFH)" userId="49667710-e55c-4ff3-a223-c3e4a6d4c7e5" providerId="ADAL" clId="{A9E2E521-D70A-A344-987F-DABAE7D3B5F9}" dt="2023-10-26T20:07:42.435" v="739" actId="1076"/>
        <pc:sldMkLst>
          <pc:docMk/>
          <pc:sldMk cId="2279140665" sldId="342"/>
        </pc:sldMkLst>
        <pc:spChg chg="add mod">
          <ac:chgData name="Munishkin, Alexey A. (ARC-AFH)" userId="49667710-e55c-4ff3-a223-c3e4a6d4c7e5" providerId="ADAL" clId="{A9E2E521-D70A-A344-987F-DABAE7D3B5F9}" dt="2023-10-26T17:50:22.026" v="710" actId="1076"/>
          <ac:spMkLst>
            <pc:docMk/>
            <pc:sldMk cId="2279140665" sldId="342"/>
            <ac:spMk id="2" creationId="{7940B02D-C082-0EFB-4E29-FBED9BA96809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22" creationId="{90CD7DB5-834E-29C2-20F6-9A5D77E7B0A9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24" creationId="{BBE83A38-90B3-FB44-B766-34EC9F177595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26" creationId="{58FC2037-2F6B-5590-DF08-62C097179C8C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31" creationId="{F3116245-ACEE-FE97-95D6-43CF6B136A9B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32" creationId="{A24BB676-F431-C9D0-7FBC-1E0555A9F20F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35" creationId="{E06D232A-71E3-AEA5-E74D-9C40807E8E4F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42" creationId="{719F4B92-3458-A4DF-3270-13BEFFA51A4E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49" creationId="{8AE362FF-9684-6387-7A7E-605C3DC84C7E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52" creationId="{14998FD9-B929-2ECB-3689-AB7929F9ED7B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55" creationId="{B3608CAE-7F34-CDE1-1C6C-4087A1E341C2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60" creationId="{C4C9C508-47E9-C6C9-F25E-389EB9B722F7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64" creationId="{4B65563B-9254-F04D-8F38-D799200CFD8F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65" creationId="{2BB46BBF-1DBD-F700-F922-24E0A19B1EE6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67" creationId="{F4CA053D-0152-1B8B-0748-89F455932BE2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69" creationId="{6FA2001D-8877-CE41-8DB8-95C7F7B4247A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71" creationId="{8A927710-AC86-0C84-590C-F136D77A090C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72" creationId="{6A75B7BB-DBE3-C253-9EF3-D362BD5D505D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73" creationId="{D5C67630-5222-2358-652B-302FD5456725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74" creationId="{8E78822D-5335-F6A5-ECBF-028955F5AA7D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75" creationId="{5E6EBB70-36D3-30A7-A12D-75A0F5F013C2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76" creationId="{45CDA73E-5FCC-9D65-13E3-A25246886471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78" creationId="{1D06E50A-FAC7-AB51-956F-30F70106D69C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81" creationId="{98D69FA3-8AFE-DF8E-AF5C-7F08BFA9F3B4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82" creationId="{F25C34E2-EB14-5D2F-6E25-5DA6E2DB5EC7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83" creationId="{AC7897BE-96DB-1AE5-9514-F9D8D777313D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86" creationId="{14BB0EB7-930B-CD03-B996-E15B0955BD24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88" creationId="{F2CF9582-0F44-EA35-ADAE-10F903D6B4C4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90" creationId="{4FFA350A-538A-1110-E355-0B7E6C7C5581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93" creationId="{4763E91B-4BE3-79C1-FC29-5C9CF2B76D87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94" creationId="{2C4C2770-13DA-4A66-ED77-E3664728DDA2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95" creationId="{CCFBB40B-B62E-BD8A-3967-47674A8BCE80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96" creationId="{D8F4706B-DA65-5F6B-4523-E35C571364FB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97" creationId="{3E681542-A666-ED4D-604B-2EA8BD207244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98" creationId="{CBF0783A-D37D-8D20-70E5-B44B2D0AB1ED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107" creationId="{86F47668-5465-9203-8496-DF12216F14B4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108" creationId="{4A0BA3E3-BE59-C27F-345F-83E7D43062DF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111" creationId="{178BC49E-2776-7763-E29D-1EE29FFEE5CF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114" creationId="{2E11E684-5F0B-77C0-8F12-714B5564A2FD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116" creationId="{57714B88-69A1-2C7D-C4B5-C56F1F2732FD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117" creationId="{D84131E7-8A11-188B-8B4E-EE7A4D3EFC1B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120" creationId="{19E4EBEB-2D18-72BD-63C1-99400E4B15C9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123" creationId="{10F93C57-342F-7298-4682-9B575351EB52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127" creationId="{241CAC46-DD7C-6E87-E853-BFC2ABCD77B8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128" creationId="{18907891-2B66-B22D-4E9C-4AF54C1B1B7C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129" creationId="{983EE5CA-4C88-FCFC-1B49-D21727B70069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130" creationId="{6F805626-BC96-B81E-3062-9E25E4994502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134" creationId="{788A0F5A-E8F7-6975-FBBE-E3FBF4AC1FE9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137" creationId="{D6A8906F-B19F-3492-0366-EB22EAB9C585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138" creationId="{25A7BDC5-5AFF-333B-7BFB-46DE0D81FC0F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142" creationId="{8D691763-32ED-8AC6-647E-DF41798D5617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145" creationId="{87492FDE-1EBB-3FC4-1559-2D219D115977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149" creationId="{6F436AD8-57B2-3998-7D76-CF6C214721EC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152" creationId="{DA0E0A26-950D-9413-D9A7-F164B10177BB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158" creationId="{FA8259CD-9B20-E6C8-11F5-5A9DF93A5AB6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159" creationId="{28F05CF6-8D13-4CAD-49D1-922E2AACAF39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160" creationId="{85CC0DA8-281F-E671-CB5A-97F0FB3AA921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164" creationId="{2F8C8153-2777-77A9-D480-8BBC07BD7E7F}"/>
          </ac:spMkLst>
        </pc:spChg>
        <pc:spChg chg="del topLvl">
          <ac:chgData name="Munishkin, Alexey A. (ARC-AFH)" userId="49667710-e55c-4ff3-a223-c3e4a6d4c7e5" providerId="ADAL" clId="{A9E2E521-D70A-A344-987F-DABAE7D3B5F9}" dt="2023-10-26T17:44:29.660" v="594" actId="21"/>
          <ac:spMkLst>
            <pc:docMk/>
            <pc:sldMk cId="2279140665" sldId="342"/>
            <ac:spMk id="166" creationId="{FF283111-BD7E-3B55-AA0D-D815A6B1926D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168" creationId="{B24FAF67-5AE4-FF1B-C8B4-1A38BF1634C8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169" creationId="{C9ED93DD-A222-84BE-2436-782582229F5F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206" creationId="{A176B1F7-A92E-0029-A382-D6C0FB46CBBD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207" creationId="{C0B06E4C-EED7-DC9A-DD8E-7B74F5D0DFDF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212" creationId="{7704058B-CA18-25CA-0443-A1012DD60C2F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214" creationId="{A0C4882F-B438-21ED-EC25-E8B938837639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215" creationId="{E7DDF1A0-E6D5-6E4C-F2FF-0FE86016C269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238" creationId="{58A66B51-3949-08F3-7210-1713146BE502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241" creationId="{F8678B3F-F591-7942-2C32-5D211A4CC3F8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242" creationId="{FE74EF1C-7C20-93DF-56C7-C8603694359B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243" creationId="{85E2B7D9-3A85-3253-1894-7AC26A7E1E4B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244" creationId="{E1BDDD89-958C-303F-535D-61A2EB7B2087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245" creationId="{E7F2C7DB-F313-187D-E660-DBC3BDB84AAB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246" creationId="{3D820DD3-EB55-2B09-3158-49D537FBC1D3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250" creationId="{076D2198-6042-E844-FF28-B61794CBE00A}"/>
          </ac:spMkLst>
        </pc:spChg>
        <pc:spChg chg="mod">
          <ac:chgData name="Munishkin, Alexey A. (ARC-AFH)" userId="49667710-e55c-4ff3-a223-c3e4a6d4c7e5" providerId="ADAL" clId="{A9E2E521-D70A-A344-987F-DABAE7D3B5F9}" dt="2023-10-26T17:44:53.277" v="601"/>
          <ac:spMkLst>
            <pc:docMk/>
            <pc:sldMk cId="2279140665" sldId="342"/>
            <ac:spMk id="251" creationId="{960C80F6-2942-0EF8-81F8-ACFDFA9B86F1}"/>
          </ac:spMkLst>
        </pc:spChg>
        <pc:spChg chg="add mod">
          <ac:chgData name="Munishkin, Alexey A. (ARC-AFH)" userId="49667710-e55c-4ff3-a223-c3e4a6d4c7e5" providerId="ADAL" clId="{A9E2E521-D70A-A344-987F-DABAE7D3B5F9}" dt="2023-10-26T17:48:55.010" v="698" actId="207"/>
          <ac:spMkLst>
            <pc:docMk/>
            <pc:sldMk cId="2279140665" sldId="342"/>
            <ac:spMk id="265" creationId="{AA2F5D46-F8A6-8790-804E-0540357F0A8F}"/>
          </ac:spMkLst>
        </pc:spChg>
        <pc:spChg chg="add mod">
          <ac:chgData name="Munishkin, Alexey A. (ARC-AFH)" userId="49667710-e55c-4ff3-a223-c3e4a6d4c7e5" providerId="ADAL" clId="{A9E2E521-D70A-A344-987F-DABAE7D3B5F9}" dt="2023-10-26T17:48:55.010" v="698" actId="207"/>
          <ac:spMkLst>
            <pc:docMk/>
            <pc:sldMk cId="2279140665" sldId="342"/>
            <ac:spMk id="266" creationId="{66AEA86A-2A42-3343-36D2-C7F86F83880C}"/>
          </ac:spMkLst>
        </pc:spChg>
        <pc:spChg chg="add mod">
          <ac:chgData name="Munishkin, Alexey A. (ARC-AFH)" userId="49667710-e55c-4ff3-a223-c3e4a6d4c7e5" providerId="ADAL" clId="{A9E2E521-D70A-A344-987F-DABAE7D3B5F9}" dt="2023-10-26T17:50:13.505" v="708" actId="1076"/>
          <ac:spMkLst>
            <pc:docMk/>
            <pc:sldMk cId="2279140665" sldId="342"/>
            <ac:spMk id="267" creationId="{00217645-3BB3-8711-8829-6389DE188562}"/>
          </ac:spMkLst>
        </pc:spChg>
        <pc:spChg chg="add mod">
          <ac:chgData name="Munishkin, Alexey A. (ARC-AFH)" userId="49667710-e55c-4ff3-a223-c3e4a6d4c7e5" providerId="ADAL" clId="{A9E2E521-D70A-A344-987F-DABAE7D3B5F9}" dt="2023-10-26T17:49:59.173" v="707" actId="20577"/>
          <ac:spMkLst>
            <pc:docMk/>
            <pc:sldMk cId="2279140665" sldId="342"/>
            <ac:spMk id="268" creationId="{1B9CA64F-C775-A1CE-086A-A5E00E46D046}"/>
          </ac:spMkLst>
        </pc:spChg>
        <pc:spChg chg="add mod">
          <ac:chgData name="Munishkin, Alexey A. (ARC-AFH)" userId="49667710-e55c-4ff3-a223-c3e4a6d4c7e5" providerId="ADAL" clId="{A9E2E521-D70A-A344-987F-DABAE7D3B5F9}" dt="2023-10-26T17:50:33.462" v="715" actId="207"/>
          <ac:spMkLst>
            <pc:docMk/>
            <pc:sldMk cId="2279140665" sldId="342"/>
            <ac:spMk id="269" creationId="{18327724-8B05-9AD2-5AA5-B3228663F101}"/>
          </ac:spMkLst>
        </pc:spChg>
        <pc:spChg chg="mod">
          <ac:chgData name="Munishkin, Alexey A. (ARC-AFH)" userId="49667710-e55c-4ff3-a223-c3e4a6d4c7e5" providerId="ADAL" clId="{A9E2E521-D70A-A344-987F-DABAE7D3B5F9}" dt="2023-10-26T20:05:45.428" v="717"/>
          <ac:spMkLst>
            <pc:docMk/>
            <pc:sldMk cId="2279140665" sldId="342"/>
            <ac:spMk id="272" creationId="{3F10221A-7206-89D1-6968-793FD618509F}"/>
          </ac:spMkLst>
        </pc:spChg>
        <pc:spChg chg="mod">
          <ac:chgData name="Munishkin, Alexey A. (ARC-AFH)" userId="49667710-e55c-4ff3-a223-c3e4a6d4c7e5" providerId="ADAL" clId="{A9E2E521-D70A-A344-987F-DABAE7D3B5F9}" dt="2023-10-26T20:05:45.428" v="717"/>
          <ac:spMkLst>
            <pc:docMk/>
            <pc:sldMk cId="2279140665" sldId="342"/>
            <ac:spMk id="273" creationId="{EAD3D3A0-87EB-9959-CF87-78B80BE18A86}"/>
          </ac:spMkLst>
        </pc:spChg>
        <pc:spChg chg="add mod">
          <ac:chgData name="Munishkin, Alexey A. (ARC-AFH)" userId="49667710-e55c-4ff3-a223-c3e4a6d4c7e5" providerId="ADAL" clId="{A9E2E521-D70A-A344-987F-DABAE7D3B5F9}" dt="2023-10-26T20:07:16.819" v="734" actId="692"/>
          <ac:spMkLst>
            <pc:docMk/>
            <pc:sldMk cId="2279140665" sldId="342"/>
            <ac:spMk id="274" creationId="{86C67FA1-2E8B-1DF4-B5AD-7C9726C03CCE}"/>
          </ac:spMkLst>
        </pc:spChg>
        <pc:spChg chg="add mod">
          <ac:chgData name="Munishkin, Alexey A. (ARC-AFH)" userId="49667710-e55c-4ff3-a223-c3e4a6d4c7e5" providerId="ADAL" clId="{A9E2E521-D70A-A344-987F-DABAE7D3B5F9}" dt="2023-10-26T20:07:29.351" v="737" actId="692"/>
          <ac:spMkLst>
            <pc:docMk/>
            <pc:sldMk cId="2279140665" sldId="342"/>
            <ac:spMk id="275" creationId="{0F57688A-8C01-2251-A4A4-1DA57A34A739}"/>
          </ac:spMkLst>
        </pc:spChg>
        <pc:spChg chg="add mod">
          <ac:chgData name="Munishkin, Alexey A. (ARC-AFH)" userId="49667710-e55c-4ff3-a223-c3e4a6d4c7e5" providerId="ADAL" clId="{A9E2E521-D70A-A344-987F-DABAE7D3B5F9}" dt="2023-10-26T20:07:42.435" v="739" actId="1076"/>
          <ac:spMkLst>
            <pc:docMk/>
            <pc:sldMk cId="2279140665" sldId="342"/>
            <ac:spMk id="276" creationId="{5F6CAD15-2C87-64A8-9EE8-1186DD21CFB9}"/>
          </ac:spMkLst>
        </pc:spChg>
        <pc:spChg chg="add mod">
          <ac:chgData name="Munishkin, Alexey A. (ARC-AFH)" userId="49667710-e55c-4ff3-a223-c3e4a6d4c7e5" providerId="ADAL" clId="{A9E2E521-D70A-A344-987F-DABAE7D3B5F9}" dt="2023-10-26T20:07:42.435" v="739" actId="1076"/>
          <ac:spMkLst>
            <pc:docMk/>
            <pc:sldMk cId="2279140665" sldId="342"/>
            <ac:spMk id="277" creationId="{2A1CE73C-8D82-0DF6-93FC-07023AF84768}"/>
          </ac:spMkLst>
        </pc:spChg>
        <pc:grpChg chg="add mod">
          <ac:chgData name="Munishkin, Alexey A. (ARC-AFH)" userId="49667710-e55c-4ff3-a223-c3e4a6d4c7e5" providerId="ADAL" clId="{A9E2E521-D70A-A344-987F-DABAE7D3B5F9}" dt="2023-10-26T17:44:51.014" v="600" actId="1076"/>
          <ac:grpSpMkLst>
            <pc:docMk/>
            <pc:sldMk cId="2279140665" sldId="342"/>
            <ac:grpSpMk id="3" creationId="{96CC086E-B987-EEE9-1C34-449AEDB9356C}"/>
          </ac:grpSpMkLst>
        </pc:grpChg>
        <pc:grpChg chg="del">
          <ac:chgData name="Munishkin, Alexey A. (ARC-AFH)" userId="49667710-e55c-4ff3-a223-c3e4a6d4c7e5" providerId="ADAL" clId="{A9E2E521-D70A-A344-987F-DABAE7D3B5F9}" dt="2023-10-26T17:44:29.660" v="594" actId="21"/>
          <ac:grpSpMkLst>
            <pc:docMk/>
            <pc:sldMk cId="2279140665" sldId="342"/>
            <ac:grpSpMk id="4" creationId="{8600350F-0ABF-EF95-E319-E7335BAEF5E2}"/>
          </ac:grpSpMkLst>
        </pc:grpChg>
        <pc:grpChg chg="add mod">
          <ac:chgData name="Munishkin, Alexey A. (ARC-AFH)" userId="49667710-e55c-4ff3-a223-c3e4a6d4c7e5" providerId="ADAL" clId="{A9E2E521-D70A-A344-987F-DABAE7D3B5F9}" dt="2023-10-26T17:45:03.812" v="602" actId="1076"/>
          <ac:grpSpMkLst>
            <pc:docMk/>
            <pc:sldMk cId="2279140665" sldId="342"/>
            <ac:grpSpMk id="5" creationId="{56898199-3987-27EB-33D1-502295496EB1}"/>
          </ac:grpSpMkLst>
        </pc:grpChg>
        <pc:grpChg chg="mod">
          <ac:chgData name="Munishkin, Alexey A. (ARC-AFH)" userId="49667710-e55c-4ff3-a223-c3e4a6d4c7e5" providerId="ADAL" clId="{A9E2E521-D70A-A344-987F-DABAE7D3B5F9}" dt="2023-10-26T17:44:53.277" v="601"/>
          <ac:grpSpMkLst>
            <pc:docMk/>
            <pc:sldMk cId="2279140665" sldId="342"/>
            <ac:grpSpMk id="7" creationId="{8A90B40F-2B72-7E8B-FB40-0CC50022FD9A}"/>
          </ac:grpSpMkLst>
        </pc:grpChg>
        <pc:grpChg chg="mod">
          <ac:chgData name="Munishkin, Alexey A. (ARC-AFH)" userId="49667710-e55c-4ff3-a223-c3e4a6d4c7e5" providerId="ADAL" clId="{A9E2E521-D70A-A344-987F-DABAE7D3B5F9}" dt="2023-10-26T17:44:53.277" v="601"/>
          <ac:grpSpMkLst>
            <pc:docMk/>
            <pc:sldMk cId="2279140665" sldId="342"/>
            <ac:grpSpMk id="8" creationId="{EA605D4A-A49B-9341-ADD2-04C0720703E0}"/>
          </ac:grpSpMkLst>
        </pc:grpChg>
        <pc:grpChg chg="mod">
          <ac:chgData name="Munishkin, Alexey A. (ARC-AFH)" userId="49667710-e55c-4ff3-a223-c3e4a6d4c7e5" providerId="ADAL" clId="{A9E2E521-D70A-A344-987F-DABAE7D3B5F9}" dt="2023-10-26T17:44:53.277" v="601"/>
          <ac:grpSpMkLst>
            <pc:docMk/>
            <pc:sldMk cId="2279140665" sldId="342"/>
            <ac:grpSpMk id="9" creationId="{83555943-D461-B864-9F8B-A882DB919ED3}"/>
          </ac:grpSpMkLst>
        </pc:grpChg>
        <pc:grpChg chg="mod">
          <ac:chgData name="Munishkin, Alexey A. (ARC-AFH)" userId="49667710-e55c-4ff3-a223-c3e4a6d4c7e5" providerId="ADAL" clId="{A9E2E521-D70A-A344-987F-DABAE7D3B5F9}" dt="2023-10-26T17:44:53.277" v="601"/>
          <ac:grpSpMkLst>
            <pc:docMk/>
            <pc:sldMk cId="2279140665" sldId="342"/>
            <ac:grpSpMk id="13" creationId="{E5786A78-A76F-6649-1A3E-F6F1BD638FCD}"/>
          </ac:grpSpMkLst>
        </pc:grpChg>
        <pc:grpChg chg="mod">
          <ac:chgData name="Munishkin, Alexey A. (ARC-AFH)" userId="49667710-e55c-4ff3-a223-c3e4a6d4c7e5" providerId="ADAL" clId="{A9E2E521-D70A-A344-987F-DABAE7D3B5F9}" dt="2023-10-26T17:44:53.277" v="601"/>
          <ac:grpSpMkLst>
            <pc:docMk/>
            <pc:sldMk cId="2279140665" sldId="342"/>
            <ac:grpSpMk id="14" creationId="{8B52194D-CFFA-3E07-C30C-FC65E0B5572C}"/>
          </ac:grpSpMkLst>
        </pc:grpChg>
        <pc:grpChg chg="mod">
          <ac:chgData name="Munishkin, Alexey A. (ARC-AFH)" userId="49667710-e55c-4ff3-a223-c3e4a6d4c7e5" providerId="ADAL" clId="{A9E2E521-D70A-A344-987F-DABAE7D3B5F9}" dt="2023-10-26T17:44:53.277" v="601"/>
          <ac:grpSpMkLst>
            <pc:docMk/>
            <pc:sldMk cId="2279140665" sldId="342"/>
            <ac:grpSpMk id="15" creationId="{FA3F2543-C86B-CA39-29C5-E910FCF4DB5A}"/>
          </ac:grpSpMkLst>
        </pc:grpChg>
        <pc:grpChg chg="mod">
          <ac:chgData name="Munishkin, Alexey A. (ARC-AFH)" userId="49667710-e55c-4ff3-a223-c3e4a6d4c7e5" providerId="ADAL" clId="{A9E2E521-D70A-A344-987F-DABAE7D3B5F9}" dt="2023-10-26T17:44:53.277" v="601"/>
          <ac:grpSpMkLst>
            <pc:docMk/>
            <pc:sldMk cId="2279140665" sldId="342"/>
            <ac:grpSpMk id="16" creationId="{FD3ED3CE-932D-CEFE-8550-4F5C646545C2}"/>
          </ac:grpSpMkLst>
        </pc:grpChg>
        <pc:grpChg chg="mod">
          <ac:chgData name="Munishkin, Alexey A. (ARC-AFH)" userId="49667710-e55c-4ff3-a223-c3e4a6d4c7e5" providerId="ADAL" clId="{A9E2E521-D70A-A344-987F-DABAE7D3B5F9}" dt="2023-10-26T17:44:53.277" v="601"/>
          <ac:grpSpMkLst>
            <pc:docMk/>
            <pc:sldMk cId="2279140665" sldId="342"/>
            <ac:grpSpMk id="17" creationId="{E2DBC1C6-6B43-A415-4737-39B3DDBFDE6A}"/>
          </ac:grpSpMkLst>
        </pc:grpChg>
        <pc:grpChg chg="mod">
          <ac:chgData name="Munishkin, Alexey A. (ARC-AFH)" userId="49667710-e55c-4ff3-a223-c3e4a6d4c7e5" providerId="ADAL" clId="{A9E2E521-D70A-A344-987F-DABAE7D3B5F9}" dt="2023-10-26T17:44:53.277" v="601"/>
          <ac:grpSpMkLst>
            <pc:docMk/>
            <pc:sldMk cId="2279140665" sldId="342"/>
            <ac:grpSpMk id="18" creationId="{F22CBF78-568F-4250-7F43-C8F9E380FD55}"/>
          </ac:grpSpMkLst>
        </pc:grpChg>
        <pc:grpChg chg="mod">
          <ac:chgData name="Munishkin, Alexey A. (ARC-AFH)" userId="49667710-e55c-4ff3-a223-c3e4a6d4c7e5" providerId="ADAL" clId="{A9E2E521-D70A-A344-987F-DABAE7D3B5F9}" dt="2023-10-26T17:44:53.277" v="601"/>
          <ac:grpSpMkLst>
            <pc:docMk/>
            <pc:sldMk cId="2279140665" sldId="342"/>
            <ac:grpSpMk id="19" creationId="{39D776A0-9EC9-1ECA-591D-C5901598A00B}"/>
          </ac:grpSpMkLst>
        </pc:grpChg>
        <pc:grpChg chg="mod">
          <ac:chgData name="Munishkin, Alexey A. (ARC-AFH)" userId="49667710-e55c-4ff3-a223-c3e4a6d4c7e5" providerId="ADAL" clId="{A9E2E521-D70A-A344-987F-DABAE7D3B5F9}" dt="2023-10-26T17:44:53.277" v="601"/>
          <ac:grpSpMkLst>
            <pc:docMk/>
            <pc:sldMk cId="2279140665" sldId="342"/>
            <ac:grpSpMk id="20" creationId="{6B7BE89C-8EBF-2EFE-750A-95C71C25DAC0}"/>
          </ac:grpSpMkLst>
        </pc:grpChg>
        <pc:grpChg chg="mod">
          <ac:chgData name="Munishkin, Alexey A. (ARC-AFH)" userId="49667710-e55c-4ff3-a223-c3e4a6d4c7e5" providerId="ADAL" clId="{A9E2E521-D70A-A344-987F-DABAE7D3B5F9}" dt="2023-10-26T17:44:53.277" v="601"/>
          <ac:grpSpMkLst>
            <pc:docMk/>
            <pc:sldMk cId="2279140665" sldId="342"/>
            <ac:grpSpMk id="21" creationId="{8DA78890-7898-3971-8728-611BA7503241}"/>
          </ac:grpSpMkLst>
        </pc:grpChg>
        <pc:grpChg chg="add">
          <ac:chgData name="Munishkin, Alexey A. (ARC-AFH)" userId="49667710-e55c-4ff3-a223-c3e4a6d4c7e5" providerId="ADAL" clId="{A9E2E521-D70A-A344-987F-DABAE7D3B5F9}" dt="2023-10-26T20:05:42.628" v="716" actId="164"/>
          <ac:grpSpMkLst>
            <pc:docMk/>
            <pc:sldMk cId="2279140665" sldId="342"/>
            <ac:grpSpMk id="270" creationId="{59282B13-9423-660D-7F43-D2C013CF665A}"/>
          </ac:grpSpMkLst>
        </pc:grpChg>
        <pc:grpChg chg="add del mod">
          <ac:chgData name="Munishkin, Alexey A. (ARC-AFH)" userId="49667710-e55c-4ff3-a223-c3e4a6d4c7e5" providerId="ADAL" clId="{A9E2E521-D70A-A344-987F-DABAE7D3B5F9}" dt="2023-10-26T20:05:58.932" v="720" actId="478"/>
          <ac:grpSpMkLst>
            <pc:docMk/>
            <pc:sldMk cId="2279140665" sldId="342"/>
            <ac:grpSpMk id="271" creationId="{1CCFDEDC-9D22-3620-0028-41A5E1E2C083}"/>
          </ac:grpSpMkLst>
        </pc:grpChg>
        <pc:picChg chg="del mod">
          <ac:chgData name="Munishkin, Alexey A. (ARC-AFH)" userId="49667710-e55c-4ff3-a223-c3e4a6d4c7e5" providerId="ADAL" clId="{A9E2E521-D70A-A344-987F-DABAE7D3B5F9}" dt="2023-10-26T17:45:08.004" v="603" actId="478"/>
          <ac:picMkLst>
            <pc:docMk/>
            <pc:sldMk cId="2279140665" sldId="342"/>
            <ac:picMk id="6" creationId="{0F09F14C-7855-93F6-A820-728BCF9E1039}"/>
          </ac:picMkLst>
        </pc:picChg>
        <pc:picChg chg="del mod">
          <ac:chgData name="Munishkin, Alexey A. (ARC-AFH)" userId="49667710-e55c-4ff3-a223-c3e4a6d4c7e5" providerId="ADAL" clId="{A9E2E521-D70A-A344-987F-DABAE7D3B5F9}" dt="2023-10-26T17:45:17.226" v="606" actId="478"/>
          <ac:picMkLst>
            <pc:docMk/>
            <pc:sldMk cId="2279140665" sldId="342"/>
            <ac:picMk id="10" creationId="{258D3A33-CAB7-B7EF-B516-B55706758154}"/>
          </ac:picMkLst>
        </pc:picChg>
        <pc:picChg chg="del mod">
          <ac:chgData name="Munishkin, Alexey A. (ARC-AFH)" userId="49667710-e55c-4ff3-a223-c3e4a6d4c7e5" providerId="ADAL" clId="{A9E2E521-D70A-A344-987F-DABAE7D3B5F9}" dt="2023-10-26T17:45:14.457" v="605" actId="478"/>
          <ac:picMkLst>
            <pc:docMk/>
            <pc:sldMk cId="2279140665" sldId="342"/>
            <ac:picMk id="11" creationId="{596029AF-89A6-B54F-F217-07719567C90B}"/>
          </ac:picMkLst>
        </pc:picChg>
        <pc:picChg chg="del mod">
          <ac:chgData name="Munishkin, Alexey A. (ARC-AFH)" userId="49667710-e55c-4ff3-a223-c3e4a6d4c7e5" providerId="ADAL" clId="{A9E2E521-D70A-A344-987F-DABAE7D3B5F9}" dt="2023-10-26T17:45:11.643" v="604" actId="478"/>
          <ac:picMkLst>
            <pc:docMk/>
            <pc:sldMk cId="2279140665" sldId="342"/>
            <ac:picMk id="12" creationId="{61360449-97C3-751F-88E6-4189AAB260FB}"/>
          </ac:picMkLst>
        </pc:picChg>
        <pc:picChg chg="mod">
          <ac:chgData name="Munishkin, Alexey A. (ARC-AFH)" userId="49667710-e55c-4ff3-a223-c3e4a6d4c7e5" providerId="ADAL" clId="{A9E2E521-D70A-A344-987F-DABAE7D3B5F9}" dt="2023-10-26T17:44:53.277" v="601"/>
          <ac:picMkLst>
            <pc:docMk/>
            <pc:sldMk cId="2279140665" sldId="342"/>
            <ac:picMk id="28" creationId="{817C72F4-DC72-E4B9-E9AB-3FCE8CA2CBD8}"/>
          </ac:picMkLst>
        </pc:picChg>
        <pc:picChg chg="mod">
          <ac:chgData name="Munishkin, Alexey A. (ARC-AFH)" userId="49667710-e55c-4ff3-a223-c3e4a6d4c7e5" providerId="ADAL" clId="{A9E2E521-D70A-A344-987F-DABAE7D3B5F9}" dt="2023-10-26T17:44:53.277" v="601"/>
          <ac:picMkLst>
            <pc:docMk/>
            <pc:sldMk cId="2279140665" sldId="342"/>
            <ac:picMk id="44" creationId="{CED2BF4C-FEF2-B553-FD0A-E73802F04278}"/>
          </ac:picMkLst>
        </pc:picChg>
        <pc:picChg chg="mod">
          <ac:chgData name="Munishkin, Alexey A. (ARC-AFH)" userId="49667710-e55c-4ff3-a223-c3e4a6d4c7e5" providerId="ADAL" clId="{A9E2E521-D70A-A344-987F-DABAE7D3B5F9}" dt="2023-10-26T17:44:53.277" v="601"/>
          <ac:picMkLst>
            <pc:docMk/>
            <pc:sldMk cId="2279140665" sldId="342"/>
            <ac:picMk id="61" creationId="{03F9D7B8-08E2-978D-8121-DDAB62BC518C}"/>
          </ac:picMkLst>
        </pc:picChg>
        <pc:picChg chg="mod">
          <ac:chgData name="Munishkin, Alexey A. (ARC-AFH)" userId="49667710-e55c-4ff3-a223-c3e4a6d4c7e5" providerId="ADAL" clId="{A9E2E521-D70A-A344-987F-DABAE7D3B5F9}" dt="2023-10-26T17:44:53.277" v="601"/>
          <ac:picMkLst>
            <pc:docMk/>
            <pc:sldMk cId="2279140665" sldId="342"/>
            <ac:picMk id="70" creationId="{CB19B3CF-E5F1-A19F-2900-659A083712A7}"/>
          </ac:picMkLst>
        </pc:picChg>
        <pc:picChg chg="mod">
          <ac:chgData name="Munishkin, Alexey A. (ARC-AFH)" userId="49667710-e55c-4ff3-a223-c3e4a6d4c7e5" providerId="ADAL" clId="{A9E2E521-D70A-A344-987F-DABAE7D3B5F9}" dt="2023-10-26T17:44:53.277" v="601"/>
          <ac:picMkLst>
            <pc:docMk/>
            <pc:sldMk cId="2279140665" sldId="342"/>
            <ac:picMk id="79" creationId="{E3E1AC88-3105-E1C1-EF90-01D37261BD26}"/>
          </ac:picMkLst>
        </pc:picChg>
        <pc:picChg chg="mod">
          <ac:chgData name="Munishkin, Alexey A. (ARC-AFH)" userId="49667710-e55c-4ff3-a223-c3e4a6d4c7e5" providerId="ADAL" clId="{A9E2E521-D70A-A344-987F-DABAE7D3B5F9}" dt="2023-10-26T17:44:53.277" v="601"/>
          <ac:picMkLst>
            <pc:docMk/>
            <pc:sldMk cId="2279140665" sldId="342"/>
            <ac:picMk id="80" creationId="{B7360DBF-0A8C-064F-B486-4B9FD4D71D55}"/>
          </ac:picMkLst>
        </pc:picChg>
        <pc:picChg chg="mod">
          <ac:chgData name="Munishkin, Alexey A. (ARC-AFH)" userId="49667710-e55c-4ff3-a223-c3e4a6d4c7e5" providerId="ADAL" clId="{A9E2E521-D70A-A344-987F-DABAE7D3B5F9}" dt="2023-10-26T17:44:53.277" v="601"/>
          <ac:picMkLst>
            <pc:docMk/>
            <pc:sldMk cId="2279140665" sldId="342"/>
            <ac:picMk id="91" creationId="{95408CAB-BD64-4CAA-D07E-4ACCA24D69F6}"/>
          </ac:picMkLst>
        </pc:picChg>
        <pc:picChg chg="mod">
          <ac:chgData name="Munishkin, Alexey A. (ARC-AFH)" userId="49667710-e55c-4ff3-a223-c3e4a6d4c7e5" providerId="ADAL" clId="{A9E2E521-D70A-A344-987F-DABAE7D3B5F9}" dt="2023-10-26T17:44:53.277" v="601"/>
          <ac:picMkLst>
            <pc:docMk/>
            <pc:sldMk cId="2279140665" sldId="342"/>
            <ac:picMk id="92" creationId="{6F234716-B0EA-41C0-CE04-F854BD6CAEFC}"/>
          </ac:picMkLst>
        </pc:picChg>
        <pc:picChg chg="mod">
          <ac:chgData name="Munishkin, Alexey A. (ARC-AFH)" userId="49667710-e55c-4ff3-a223-c3e4a6d4c7e5" providerId="ADAL" clId="{A9E2E521-D70A-A344-987F-DABAE7D3B5F9}" dt="2023-10-26T17:44:53.277" v="601"/>
          <ac:picMkLst>
            <pc:docMk/>
            <pc:sldMk cId="2279140665" sldId="342"/>
            <ac:picMk id="99" creationId="{C207F9E3-1177-5F95-CEB6-B729B1764426}"/>
          </ac:picMkLst>
        </pc:picChg>
        <pc:picChg chg="mod">
          <ac:chgData name="Munishkin, Alexey A. (ARC-AFH)" userId="49667710-e55c-4ff3-a223-c3e4a6d4c7e5" providerId="ADAL" clId="{A9E2E521-D70A-A344-987F-DABAE7D3B5F9}" dt="2023-10-26T17:44:53.277" v="601"/>
          <ac:picMkLst>
            <pc:docMk/>
            <pc:sldMk cId="2279140665" sldId="342"/>
            <ac:picMk id="101" creationId="{B2D8B8E3-FCAD-F956-7720-9F189A1E4974}"/>
          </ac:picMkLst>
        </pc:picChg>
        <pc:picChg chg="mod">
          <ac:chgData name="Munishkin, Alexey A. (ARC-AFH)" userId="49667710-e55c-4ff3-a223-c3e4a6d4c7e5" providerId="ADAL" clId="{A9E2E521-D70A-A344-987F-DABAE7D3B5F9}" dt="2023-10-26T17:44:53.277" v="601"/>
          <ac:picMkLst>
            <pc:docMk/>
            <pc:sldMk cId="2279140665" sldId="342"/>
            <ac:picMk id="124" creationId="{B24208C7-616F-B190-B875-74BECB14504B}"/>
          </ac:picMkLst>
        </pc:picChg>
        <pc:picChg chg="mod">
          <ac:chgData name="Munishkin, Alexey A. (ARC-AFH)" userId="49667710-e55c-4ff3-a223-c3e4a6d4c7e5" providerId="ADAL" clId="{A9E2E521-D70A-A344-987F-DABAE7D3B5F9}" dt="2023-10-26T17:44:53.277" v="601"/>
          <ac:picMkLst>
            <pc:docMk/>
            <pc:sldMk cId="2279140665" sldId="342"/>
            <ac:picMk id="125" creationId="{452ABB45-B463-06CC-4D07-C8FFA492F726}"/>
          </ac:picMkLst>
        </pc:picChg>
        <pc:picChg chg="mod">
          <ac:chgData name="Munishkin, Alexey A. (ARC-AFH)" userId="49667710-e55c-4ff3-a223-c3e4a6d4c7e5" providerId="ADAL" clId="{A9E2E521-D70A-A344-987F-DABAE7D3B5F9}" dt="2023-10-26T17:44:53.277" v="601"/>
          <ac:picMkLst>
            <pc:docMk/>
            <pc:sldMk cId="2279140665" sldId="342"/>
            <ac:picMk id="143" creationId="{1C85B047-5222-0616-D31D-DDBF716577C1}"/>
          </ac:picMkLst>
        </pc:picChg>
        <pc:picChg chg="mod">
          <ac:chgData name="Munishkin, Alexey A. (ARC-AFH)" userId="49667710-e55c-4ff3-a223-c3e4a6d4c7e5" providerId="ADAL" clId="{A9E2E521-D70A-A344-987F-DABAE7D3B5F9}" dt="2023-10-26T17:44:53.277" v="601"/>
          <ac:picMkLst>
            <pc:docMk/>
            <pc:sldMk cId="2279140665" sldId="342"/>
            <ac:picMk id="144" creationId="{D39EEFDC-4B79-6DEB-7312-DE789FDE0F44}"/>
          </ac:picMkLst>
        </pc:picChg>
        <pc:picChg chg="mod">
          <ac:chgData name="Munishkin, Alexey A. (ARC-AFH)" userId="49667710-e55c-4ff3-a223-c3e4a6d4c7e5" providerId="ADAL" clId="{A9E2E521-D70A-A344-987F-DABAE7D3B5F9}" dt="2023-10-26T17:44:53.277" v="601"/>
          <ac:picMkLst>
            <pc:docMk/>
            <pc:sldMk cId="2279140665" sldId="342"/>
            <ac:picMk id="161" creationId="{C1187479-871A-4EE9-43CA-A6BB759516A2}"/>
          </ac:picMkLst>
        </pc:picChg>
        <pc:picChg chg="mod">
          <ac:chgData name="Munishkin, Alexey A. (ARC-AFH)" userId="49667710-e55c-4ff3-a223-c3e4a6d4c7e5" providerId="ADAL" clId="{A9E2E521-D70A-A344-987F-DABAE7D3B5F9}" dt="2023-10-26T17:44:53.277" v="601"/>
          <ac:picMkLst>
            <pc:docMk/>
            <pc:sldMk cId="2279140665" sldId="342"/>
            <ac:picMk id="162" creationId="{2CA47CC7-BE39-4372-5558-F1DAE5AA5A63}"/>
          </ac:picMkLst>
        </pc:picChg>
        <pc:picChg chg="topLvl">
          <ac:chgData name="Munishkin, Alexey A. (ARC-AFH)" userId="49667710-e55c-4ff3-a223-c3e4a6d4c7e5" providerId="ADAL" clId="{A9E2E521-D70A-A344-987F-DABAE7D3B5F9}" dt="2023-10-26T17:44:29.660" v="594" actId="21"/>
          <ac:picMkLst>
            <pc:docMk/>
            <pc:sldMk cId="2279140665" sldId="342"/>
            <ac:picMk id="165" creationId="{6086B7E4-BABF-7A27-61E8-D9E43C12439F}"/>
          </ac:picMkLst>
        </pc:picChg>
        <pc:picChg chg="mod">
          <ac:chgData name="Munishkin, Alexey A. (ARC-AFH)" userId="49667710-e55c-4ff3-a223-c3e4a6d4c7e5" providerId="ADAL" clId="{A9E2E521-D70A-A344-987F-DABAE7D3B5F9}" dt="2023-10-26T17:44:53.277" v="601"/>
          <ac:picMkLst>
            <pc:docMk/>
            <pc:sldMk cId="2279140665" sldId="342"/>
            <ac:picMk id="239" creationId="{729D22AD-0097-6347-6A14-CBBA7B23A9F6}"/>
          </ac:picMkLst>
        </pc:picChg>
        <pc:picChg chg="mod">
          <ac:chgData name="Munishkin, Alexey A. (ARC-AFH)" userId="49667710-e55c-4ff3-a223-c3e4a6d4c7e5" providerId="ADAL" clId="{A9E2E521-D70A-A344-987F-DABAE7D3B5F9}" dt="2023-10-26T17:44:53.277" v="601"/>
          <ac:picMkLst>
            <pc:docMk/>
            <pc:sldMk cId="2279140665" sldId="342"/>
            <ac:picMk id="240" creationId="{F5FD2531-C412-74F7-A719-87181095E902}"/>
          </ac:picMkLst>
        </pc:picChg>
        <pc:picChg chg="mod">
          <ac:chgData name="Munishkin, Alexey A. (ARC-AFH)" userId="49667710-e55c-4ff3-a223-c3e4a6d4c7e5" providerId="ADAL" clId="{A9E2E521-D70A-A344-987F-DABAE7D3B5F9}" dt="2023-10-26T17:44:53.277" v="601"/>
          <ac:picMkLst>
            <pc:docMk/>
            <pc:sldMk cId="2279140665" sldId="342"/>
            <ac:picMk id="247" creationId="{E37BD8E7-0313-CBDC-4820-8DA71D224112}"/>
          </ac:picMkLst>
        </pc:picChg>
        <pc:picChg chg="mod">
          <ac:chgData name="Munishkin, Alexey A. (ARC-AFH)" userId="49667710-e55c-4ff3-a223-c3e4a6d4c7e5" providerId="ADAL" clId="{A9E2E521-D70A-A344-987F-DABAE7D3B5F9}" dt="2023-10-26T17:44:53.277" v="601"/>
          <ac:picMkLst>
            <pc:docMk/>
            <pc:sldMk cId="2279140665" sldId="342"/>
            <ac:picMk id="248" creationId="{F8B8D31C-EC1A-3A56-1EA8-ACEF7C51B1A0}"/>
          </ac:picMkLst>
        </pc:picChg>
        <pc:cxnChg chg="mod">
          <ac:chgData name="Munishkin, Alexey A. (ARC-AFH)" userId="49667710-e55c-4ff3-a223-c3e4a6d4c7e5" providerId="ADAL" clId="{A9E2E521-D70A-A344-987F-DABAE7D3B5F9}" dt="2023-10-26T17:44:53.277" v="601"/>
          <ac:cxnSpMkLst>
            <pc:docMk/>
            <pc:sldMk cId="2279140665" sldId="342"/>
            <ac:cxnSpMk id="25" creationId="{7EFC7AF4-2B66-FAB0-79F9-587930112291}"/>
          </ac:cxnSpMkLst>
        </pc:cxnChg>
        <pc:cxnChg chg="mod">
          <ac:chgData name="Munishkin, Alexey A. (ARC-AFH)" userId="49667710-e55c-4ff3-a223-c3e4a6d4c7e5" providerId="ADAL" clId="{A9E2E521-D70A-A344-987F-DABAE7D3B5F9}" dt="2023-10-26T17:44:53.277" v="601"/>
          <ac:cxnSpMkLst>
            <pc:docMk/>
            <pc:sldMk cId="2279140665" sldId="342"/>
            <ac:cxnSpMk id="38" creationId="{9951C699-36F5-6E35-A075-A9A8165A99CC}"/>
          </ac:cxnSpMkLst>
        </pc:cxnChg>
        <pc:cxnChg chg="mod">
          <ac:chgData name="Munishkin, Alexey A. (ARC-AFH)" userId="49667710-e55c-4ff3-a223-c3e4a6d4c7e5" providerId="ADAL" clId="{A9E2E521-D70A-A344-987F-DABAE7D3B5F9}" dt="2023-10-26T17:44:53.277" v="601"/>
          <ac:cxnSpMkLst>
            <pc:docMk/>
            <pc:sldMk cId="2279140665" sldId="342"/>
            <ac:cxnSpMk id="58" creationId="{05795B89-5217-CC98-2E0A-8A1EFC925BEE}"/>
          </ac:cxnSpMkLst>
        </pc:cxnChg>
        <pc:cxnChg chg="mod">
          <ac:chgData name="Munishkin, Alexey A. (ARC-AFH)" userId="49667710-e55c-4ff3-a223-c3e4a6d4c7e5" providerId="ADAL" clId="{A9E2E521-D70A-A344-987F-DABAE7D3B5F9}" dt="2023-10-26T17:44:53.277" v="601"/>
          <ac:cxnSpMkLst>
            <pc:docMk/>
            <pc:sldMk cId="2279140665" sldId="342"/>
            <ac:cxnSpMk id="68" creationId="{5E70A9A5-A6CD-70A3-01DC-AE8BCB9585C3}"/>
          </ac:cxnSpMkLst>
        </pc:cxnChg>
        <pc:cxnChg chg="mod">
          <ac:chgData name="Munishkin, Alexey A. (ARC-AFH)" userId="49667710-e55c-4ff3-a223-c3e4a6d4c7e5" providerId="ADAL" clId="{A9E2E521-D70A-A344-987F-DABAE7D3B5F9}" dt="2023-10-26T17:44:53.277" v="601"/>
          <ac:cxnSpMkLst>
            <pc:docMk/>
            <pc:sldMk cId="2279140665" sldId="342"/>
            <ac:cxnSpMk id="77" creationId="{15CE877D-0800-3A48-D915-F161E80F2464}"/>
          </ac:cxnSpMkLst>
        </pc:cxnChg>
        <pc:cxnChg chg="mod">
          <ac:chgData name="Munishkin, Alexey A. (ARC-AFH)" userId="49667710-e55c-4ff3-a223-c3e4a6d4c7e5" providerId="ADAL" clId="{A9E2E521-D70A-A344-987F-DABAE7D3B5F9}" dt="2023-10-26T17:44:53.277" v="601"/>
          <ac:cxnSpMkLst>
            <pc:docMk/>
            <pc:sldMk cId="2279140665" sldId="342"/>
            <ac:cxnSpMk id="89" creationId="{5283E53C-6AEB-F188-B732-8D5334DB535C}"/>
          </ac:cxnSpMkLst>
        </pc:cxnChg>
        <pc:cxnChg chg="mod">
          <ac:chgData name="Munishkin, Alexey A. (ARC-AFH)" userId="49667710-e55c-4ff3-a223-c3e4a6d4c7e5" providerId="ADAL" clId="{A9E2E521-D70A-A344-987F-DABAE7D3B5F9}" dt="2023-10-26T17:44:53.277" v="601"/>
          <ac:cxnSpMkLst>
            <pc:docMk/>
            <pc:sldMk cId="2279140665" sldId="342"/>
            <ac:cxnSpMk id="104" creationId="{52A3F0D8-7808-F5A2-1AEC-F20E7083F7EB}"/>
          </ac:cxnSpMkLst>
        </pc:cxnChg>
        <pc:cxnChg chg="mod">
          <ac:chgData name="Munishkin, Alexey A. (ARC-AFH)" userId="49667710-e55c-4ff3-a223-c3e4a6d4c7e5" providerId="ADAL" clId="{A9E2E521-D70A-A344-987F-DABAE7D3B5F9}" dt="2023-10-26T17:44:53.277" v="601"/>
          <ac:cxnSpMkLst>
            <pc:docMk/>
            <pc:sldMk cId="2279140665" sldId="342"/>
            <ac:cxnSpMk id="126" creationId="{9F7EF2FF-9DD4-32BD-6ACC-6002966BB21F}"/>
          </ac:cxnSpMkLst>
        </pc:cxnChg>
        <pc:cxnChg chg="mod">
          <ac:chgData name="Munishkin, Alexey A. (ARC-AFH)" userId="49667710-e55c-4ff3-a223-c3e4a6d4c7e5" providerId="ADAL" clId="{A9E2E521-D70A-A344-987F-DABAE7D3B5F9}" dt="2023-10-26T17:44:53.277" v="601"/>
          <ac:cxnSpMkLst>
            <pc:docMk/>
            <pc:sldMk cId="2279140665" sldId="342"/>
            <ac:cxnSpMk id="140" creationId="{7EAB190A-D1BF-EDCC-536E-89F24B35958E}"/>
          </ac:cxnSpMkLst>
        </pc:cxnChg>
        <pc:cxnChg chg="mod">
          <ac:chgData name="Munishkin, Alexey A. (ARC-AFH)" userId="49667710-e55c-4ff3-a223-c3e4a6d4c7e5" providerId="ADAL" clId="{A9E2E521-D70A-A344-987F-DABAE7D3B5F9}" dt="2023-10-26T17:44:53.277" v="601"/>
          <ac:cxnSpMkLst>
            <pc:docMk/>
            <pc:sldMk cId="2279140665" sldId="342"/>
            <ac:cxnSpMk id="163" creationId="{8D18885D-C32F-91E0-A738-73C06E1F5697}"/>
          </ac:cxnSpMkLst>
        </pc:cxnChg>
        <pc:cxnChg chg="mod">
          <ac:chgData name="Munishkin, Alexey A. (ARC-AFH)" userId="49667710-e55c-4ff3-a223-c3e4a6d4c7e5" providerId="ADAL" clId="{A9E2E521-D70A-A344-987F-DABAE7D3B5F9}" dt="2023-10-26T17:44:53.277" v="601"/>
          <ac:cxnSpMkLst>
            <pc:docMk/>
            <pc:sldMk cId="2279140665" sldId="342"/>
            <ac:cxnSpMk id="237" creationId="{EAEEC36D-8A3D-708C-3CA9-0E095AB0F514}"/>
          </ac:cxnSpMkLst>
        </pc:cxnChg>
        <pc:cxnChg chg="mod">
          <ac:chgData name="Munishkin, Alexey A. (ARC-AFH)" userId="49667710-e55c-4ff3-a223-c3e4a6d4c7e5" providerId="ADAL" clId="{A9E2E521-D70A-A344-987F-DABAE7D3B5F9}" dt="2023-10-26T17:44:53.277" v="601"/>
          <ac:cxnSpMkLst>
            <pc:docMk/>
            <pc:sldMk cId="2279140665" sldId="342"/>
            <ac:cxnSpMk id="249" creationId="{1EE8B736-23EF-FC4F-CEE1-4CB3C3F0AF8E}"/>
          </ac:cxnSpMkLst>
        </pc:cxnChg>
        <pc:cxnChg chg="add mod">
          <ac:chgData name="Munishkin, Alexey A. (ARC-AFH)" userId="49667710-e55c-4ff3-a223-c3e4a6d4c7e5" providerId="ADAL" clId="{A9E2E521-D70A-A344-987F-DABAE7D3B5F9}" dt="2023-10-26T17:45:49.413" v="621" actId="14100"/>
          <ac:cxnSpMkLst>
            <pc:docMk/>
            <pc:sldMk cId="2279140665" sldId="342"/>
            <ac:cxnSpMk id="253" creationId="{B96082C0-E2BB-4E01-CD4E-A0A251050F0C}"/>
          </ac:cxnSpMkLst>
        </pc:cxnChg>
        <pc:cxnChg chg="add mod">
          <ac:chgData name="Munishkin, Alexey A. (ARC-AFH)" userId="49667710-e55c-4ff3-a223-c3e4a6d4c7e5" providerId="ADAL" clId="{A9E2E521-D70A-A344-987F-DABAE7D3B5F9}" dt="2023-10-26T17:45:56.276" v="623" actId="1076"/>
          <ac:cxnSpMkLst>
            <pc:docMk/>
            <pc:sldMk cId="2279140665" sldId="342"/>
            <ac:cxnSpMk id="256" creationId="{7A27D270-C3C3-BEE6-284B-E7CF302CFB2D}"/>
          </ac:cxnSpMkLst>
        </pc:cxnChg>
        <pc:cxnChg chg="add mod">
          <ac:chgData name="Munishkin, Alexey A. (ARC-AFH)" userId="49667710-e55c-4ff3-a223-c3e4a6d4c7e5" providerId="ADAL" clId="{A9E2E521-D70A-A344-987F-DABAE7D3B5F9}" dt="2023-10-26T17:46:12.613" v="627" actId="692"/>
          <ac:cxnSpMkLst>
            <pc:docMk/>
            <pc:sldMk cId="2279140665" sldId="342"/>
            <ac:cxnSpMk id="257" creationId="{DED406EB-6695-4B95-C4CA-1500C765126E}"/>
          </ac:cxnSpMkLst>
        </pc:cxnChg>
        <pc:cxnChg chg="add mod">
          <ac:chgData name="Munishkin, Alexey A. (ARC-AFH)" userId="49667710-e55c-4ff3-a223-c3e4a6d4c7e5" providerId="ADAL" clId="{A9E2E521-D70A-A344-987F-DABAE7D3B5F9}" dt="2023-10-26T17:46:20.692" v="629" actId="1076"/>
          <ac:cxnSpMkLst>
            <pc:docMk/>
            <pc:sldMk cId="2279140665" sldId="342"/>
            <ac:cxnSpMk id="259" creationId="{22B38AF1-81E9-0FA4-643C-A342CE6F85B9}"/>
          </ac:cxnSpMkLst>
        </pc:cxnChg>
        <pc:cxnChg chg="add mod">
          <ac:chgData name="Munishkin, Alexey A. (ARC-AFH)" userId="49667710-e55c-4ff3-a223-c3e4a6d4c7e5" providerId="ADAL" clId="{A9E2E521-D70A-A344-987F-DABAE7D3B5F9}" dt="2023-10-26T17:46:42.230" v="635" actId="14100"/>
          <ac:cxnSpMkLst>
            <pc:docMk/>
            <pc:sldMk cId="2279140665" sldId="342"/>
            <ac:cxnSpMk id="260" creationId="{73429F38-6E15-A575-51D2-2F04C138D20B}"/>
          </ac:cxnSpMkLst>
        </pc:cxnChg>
        <pc:cxnChg chg="add mod">
          <ac:chgData name="Munishkin, Alexey A. (ARC-AFH)" userId="49667710-e55c-4ff3-a223-c3e4a6d4c7e5" providerId="ADAL" clId="{A9E2E521-D70A-A344-987F-DABAE7D3B5F9}" dt="2023-10-26T17:46:50.578" v="637" actId="1076"/>
          <ac:cxnSpMkLst>
            <pc:docMk/>
            <pc:sldMk cId="2279140665" sldId="342"/>
            <ac:cxnSpMk id="264" creationId="{6336609F-43C7-164F-151B-6A7291E130A2}"/>
          </ac:cxnSpMkLst>
        </pc:cxnChg>
      </pc:sldChg>
    </pc:docChg>
  </pc:docChgLst>
  <pc:docChgLst>
    <pc:chgData name="Munishkin, Alexey A. (ARC-AFH)" userId="49667710-e55c-4ff3-a223-c3e4a6d4c7e5" providerId="ADAL" clId="{DD81B55A-8211-1549-B50C-C00B03D4321C}"/>
    <pc:docChg chg="custSel addSld modSld sldOrd">
      <pc:chgData name="Munishkin, Alexey A. (ARC-AFH)" userId="49667710-e55c-4ff3-a223-c3e4a6d4c7e5" providerId="ADAL" clId="{DD81B55A-8211-1549-B50C-C00B03D4321C}" dt="2023-05-02T05:35:58.269" v="390" actId="20578"/>
      <pc:docMkLst>
        <pc:docMk/>
      </pc:docMkLst>
      <pc:sldChg chg="ord">
        <pc:chgData name="Munishkin, Alexey A. (ARC-AFH)" userId="49667710-e55c-4ff3-a223-c3e4a6d4c7e5" providerId="ADAL" clId="{DD81B55A-8211-1549-B50C-C00B03D4321C}" dt="2023-05-02T05:35:58.269" v="390" actId="20578"/>
        <pc:sldMkLst>
          <pc:docMk/>
          <pc:sldMk cId="1427726831" sldId="323"/>
        </pc:sldMkLst>
      </pc:sldChg>
      <pc:sldChg chg="addSp delSp modSp new mod">
        <pc:chgData name="Munishkin, Alexey A. (ARC-AFH)" userId="49667710-e55c-4ff3-a223-c3e4a6d4c7e5" providerId="ADAL" clId="{DD81B55A-8211-1549-B50C-C00B03D4321C}" dt="2023-05-02T05:35:15.745" v="389" actId="20577"/>
        <pc:sldMkLst>
          <pc:docMk/>
          <pc:sldMk cId="2505847026" sldId="329"/>
        </pc:sldMkLst>
        <pc:spChg chg="add mod">
          <ac:chgData name="Munishkin, Alexey A. (ARC-AFH)" userId="49667710-e55c-4ff3-a223-c3e4a6d4c7e5" providerId="ADAL" clId="{DD81B55A-8211-1549-B50C-C00B03D4321C}" dt="2023-05-02T05:15:47.195" v="49" actId="20577"/>
          <ac:spMkLst>
            <pc:docMk/>
            <pc:sldMk cId="2505847026" sldId="329"/>
            <ac:spMk id="2" creationId="{33D3495A-47D7-5D21-7951-E65867B4EE07}"/>
          </ac:spMkLst>
        </pc:spChg>
        <pc:spChg chg="mod topLvl">
          <ac:chgData name="Munishkin, Alexey A. (ARC-AFH)" userId="49667710-e55c-4ff3-a223-c3e4a6d4c7e5" providerId="ADAL" clId="{DD81B55A-8211-1549-B50C-C00B03D4321C}" dt="2023-05-02T05:20:07.730" v="54" actId="165"/>
          <ac:spMkLst>
            <pc:docMk/>
            <pc:sldMk cId="2505847026" sldId="329"/>
            <ac:spMk id="4" creationId="{4106F1CD-D2FD-122F-DDFD-338A036971D4}"/>
          </ac:spMkLst>
        </pc:spChg>
        <pc:spChg chg="mod topLvl">
          <ac:chgData name="Munishkin, Alexey A. (ARC-AFH)" userId="49667710-e55c-4ff3-a223-c3e4a6d4c7e5" providerId="ADAL" clId="{DD81B55A-8211-1549-B50C-C00B03D4321C}" dt="2023-05-02T05:20:07.730" v="54" actId="165"/>
          <ac:spMkLst>
            <pc:docMk/>
            <pc:sldMk cId="2505847026" sldId="329"/>
            <ac:spMk id="5" creationId="{570CE22A-B742-C9EE-FE71-2BA451FA04B0}"/>
          </ac:spMkLst>
        </pc:spChg>
        <pc:spChg chg="mod topLvl">
          <ac:chgData name="Munishkin, Alexey A. (ARC-AFH)" userId="49667710-e55c-4ff3-a223-c3e4a6d4c7e5" providerId="ADAL" clId="{DD81B55A-8211-1549-B50C-C00B03D4321C}" dt="2023-05-02T05:20:07.730" v="54" actId="165"/>
          <ac:spMkLst>
            <pc:docMk/>
            <pc:sldMk cId="2505847026" sldId="329"/>
            <ac:spMk id="6" creationId="{13C0DBA6-43D6-A2CC-654C-59C53B12A74D}"/>
          </ac:spMkLst>
        </pc:spChg>
        <pc:spChg chg="mod topLvl">
          <ac:chgData name="Munishkin, Alexey A. (ARC-AFH)" userId="49667710-e55c-4ff3-a223-c3e4a6d4c7e5" providerId="ADAL" clId="{DD81B55A-8211-1549-B50C-C00B03D4321C}" dt="2023-05-02T05:20:07.730" v="54" actId="165"/>
          <ac:spMkLst>
            <pc:docMk/>
            <pc:sldMk cId="2505847026" sldId="329"/>
            <ac:spMk id="7" creationId="{D45E8A13-3A6C-9071-C2EE-315952BD6140}"/>
          </ac:spMkLst>
        </pc:spChg>
        <pc:spChg chg="mod topLvl">
          <ac:chgData name="Munishkin, Alexey A. (ARC-AFH)" userId="49667710-e55c-4ff3-a223-c3e4a6d4c7e5" providerId="ADAL" clId="{DD81B55A-8211-1549-B50C-C00B03D4321C}" dt="2023-05-02T05:20:07.730" v="54" actId="165"/>
          <ac:spMkLst>
            <pc:docMk/>
            <pc:sldMk cId="2505847026" sldId="329"/>
            <ac:spMk id="8" creationId="{FD05741D-EA10-23EC-58E7-DFA8662C7331}"/>
          </ac:spMkLst>
        </pc:spChg>
        <pc:spChg chg="mod topLvl">
          <ac:chgData name="Munishkin, Alexey A. (ARC-AFH)" userId="49667710-e55c-4ff3-a223-c3e4a6d4c7e5" providerId="ADAL" clId="{DD81B55A-8211-1549-B50C-C00B03D4321C}" dt="2023-05-02T05:20:07.730" v="54" actId="165"/>
          <ac:spMkLst>
            <pc:docMk/>
            <pc:sldMk cId="2505847026" sldId="329"/>
            <ac:spMk id="9" creationId="{A3B93160-30E1-74EB-8BB8-9B41C83F89EF}"/>
          </ac:spMkLst>
        </pc:spChg>
        <pc:spChg chg="mod topLvl">
          <ac:chgData name="Munishkin, Alexey A. (ARC-AFH)" userId="49667710-e55c-4ff3-a223-c3e4a6d4c7e5" providerId="ADAL" clId="{DD81B55A-8211-1549-B50C-C00B03D4321C}" dt="2023-05-02T05:20:07.730" v="54" actId="165"/>
          <ac:spMkLst>
            <pc:docMk/>
            <pc:sldMk cId="2505847026" sldId="329"/>
            <ac:spMk id="13" creationId="{BEEFA1CC-07AC-5648-C5C5-33AA710B815A}"/>
          </ac:spMkLst>
        </pc:spChg>
        <pc:spChg chg="mod topLvl">
          <ac:chgData name="Munishkin, Alexey A. (ARC-AFH)" userId="49667710-e55c-4ff3-a223-c3e4a6d4c7e5" providerId="ADAL" clId="{DD81B55A-8211-1549-B50C-C00B03D4321C}" dt="2023-05-02T05:20:07.730" v="54" actId="165"/>
          <ac:spMkLst>
            <pc:docMk/>
            <pc:sldMk cId="2505847026" sldId="329"/>
            <ac:spMk id="14" creationId="{145C01A5-9DA8-714B-B037-ABEE0B81F905}"/>
          </ac:spMkLst>
        </pc:spChg>
        <pc:spChg chg="add mod">
          <ac:chgData name="Munishkin, Alexey A. (ARC-AFH)" userId="49667710-e55c-4ff3-a223-c3e4a6d4c7e5" providerId="ADAL" clId="{DD81B55A-8211-1549-B50C-C00B03D4321C}" dt="2023-05-02T05:20:38.294" v="57" actId="1076"/>
          <ac:spMkLst>
            <pc:docMk/>
            <pc:sldMk cId="2505847026" sldId="329"/>
            <ac:spMk id="16" creationId="{87D4F486-3373-6857-0C1C-43252B744919}"/>
          </ac:spMkLst>
        </pc:spChg>
        <pc:spChg chg="add mod">
          <ac:chgData name="Munishkin, Alexey A. (ARC-AFH)" userId="49667710-e55c-4ff3-a223-c3e4a6d4c7e5" providerId="ADAL" clId="{DD81B55A-8211-1549-B50C-C00B03D4321C}" dt="2023-05-02T05:20:38.294" v="57" actId="1076"/>
          <ac:spMkLst>
            <pc:docMk/>
            <pc:sldMk cId="2505847026" sldId="329"/>
            <ac:spMk id="17" creationId="{2D26163F-B0EA-3A55-201C-92F78A4F1837}"/>
          </ac:spMkLst>
        </pc:spChg>
        <pc:spChg chg="add mod">
          <ac:chgData name="Munishkin, Alexey A. (ARC-AFH)" userId="49667710-e55c-4ff3-a223-c3e4a6d4c7e5" providerId="ADAL" clId="{DD81B55A-8211-1549-B50C-C00B03D4321C}" dt="2023-05-02T05:20:38.294" v="57" actId="1076"/>
          <ac:spMkLst>
            <pc:docMk/>
            <pc:sldMk cId="2505847026" sldId="329"/>
            <ac:spMk id="18" creationId="{22A57E91-66B7-D371-53D1-7AA9BA78FCA9}"/>
          </ac:spMkLst>
        </pc:spChg>
        <pc:spChg chg="add mod">
          <ac:chgData name="Munishkin, Alexey A. (ARC-AFH)" userId="49667710-e55c-4ff3-a223-c3e4a6d4c7e5" providerId="ADAL" clId="{DD81B55A-8211-1549-B50C-C00B03D4321C}" dt="2023-05-02T05:20:38.294" v="57" actId="1076"/>
          <ac:spMkLst>
            <pc:docMk/>
            <pc:sldMk cId="2505847026" sldId="329"/>
            <ac:spMk id="19" creationId="{093F5F8E-5C6B-FD8D-9F51-FAAC4C3442EB}"/>
          </ac:spMkLst>
        </pc:spChg>
        <pc:spChg chg="add mod">
          <ac:chgData name="Munishkin, Alexey A. (ARC-AFH)" userId="49667710-e55c-4ff3-a223-c3e4a6d4c7e5" providerId="ADAL" clId="{DD81B55A-8211-1549-B50C-C00B03D4321C}" dt="2023-05-02T05:20:38.294" v="57" actId="1076"/>
          <ac:spMkLst>
            <pc:docMk/>
            <pc:sldMk cId="2505847026" sldId="329"/>
            <ac:spMk id="20" creationId="{D9D2A9A4-BD3E-D0D7-94E3-F2CE7DE591E0}"/>
          </ac:spMkLst>
        </pc:spChg>
        <pc:spChg chg="add mod">
          <ac:chgData name="Munishkin, Alexey A. (ARC-AFH)" userId="49667710-e55c-4ff3-a223-c3e4a6d4c7e5" providerId="ADAL" clId="{DD81B55A-8211-1549-B50C-C00B03D4321C}" dt="2023-05-02T05:20:38.294" v="57" actId="1076"/>
          <ac:spMkLst>
            <pc:docMk/>
            <pc:sldMk cId="2505847026" sldId="329"/>
            <ac:spMk id="21" creationId="{24596CB1-7142-0FD3-E640-2551372C8BEB}"/>
          </ac:spMkLst>
        </pc:spChg>
        <pc:spChg chg="add mod">
          <ac:chgData name="Munishkin, Alexey A. (ARC-AFH)" userId="49667710-e55c-4ff3-a223-c3e4a6d4c7e5" providerId="ADAL" clId="{DD81B55A-8211-1549-B50C-C00B03D4321C}" dt="2023-05-02T05:20:38.294" v="57" actId="1076"/>
          <ac:spMkLst>
            <pc:docMk/>
            <pc:sldMk cId="2505847026" sldId="329"/>
            <ac:spMk id="22" creationId="{8576A5EF-EB97-40BF-F335-D2655B2849B7}"/>
          </ac:spMkLst>
        </pc:spChg>
        <pc:spChg chg="add mod">
          <ac:chgData name="Munishkin, Alexey A. (ARC-AFH)" userId="49667710-e55c-4ff3-a223-c3e4a6d4c7e5" providerId="ADAL" clId="{DD81B55A-8211-1549-B50C-C00B03D4321C}" dt="2023-05-02T05:20:38.294" v="57" actId="1076"/>
          <ac:spMkLst>
            <pc:docMk/>
            <pc:sldMk cId="2505847026" sldId="329"/>
            <ac:spMk id="23" creationId="{A3B52336-BBF6-099F-09ED-F88A66FCC647}"/>
          </ac:spMkLst>
        </pc:spChg>
        <pc:spChg chg="add mod">
          <ac:chgData name="Munishkin, Alexey A. (ARC-AFH)" userId="49667710-e55c-4ff3-a223-c3e4a6d4c7e5" providerId="ADAL" clId="{DD81B55A-8211-1549-B50C-C00B03D4321C}" dt="2023-05-02T05:20:38.294" v="57" actId="1076"/>
          <ac:spMkLst>
            <pc:docMk/>
            <pc:sldMk cId="2505847026" sldId="329"/>
            <ac:spMk id="24" creationId="{2109B411-4DE4-6CEE-30E9-44DECBC480AB}"/>
          </ac:spMkLst>
        </pc:spChg>
        <pc:spChg chg="add mod">
          <ac:chgData name="Munishkin, Alexey A. (ARC-AFH)" userId="49667710-e55c-4ff3-a223-c3e4a6d4c7e5" providerId="ADAL" clId="{DD81B55A-8211-1549-B50C-C00B03D4321C}" dt="2023-05-02T05:20:38.294" v="57" actId="1076"/>
          <ac:spMkLst>
            <pc:docMk/>
            <pc:sldMk cId="2505847026" sldId="329"/>
            <ac:spMk id="25" creationId="{A2102987-9CF6-FCCA-667F-BD2272A3B853}"/>
          </ac:spMkLst>
        </pc:spChg>
        <pc:spChg chg="add mod">
          <ac:chgData name="Munishkin, Alexey A. (ARC-AFH)" userId="49667710-e55c-4ff3-a223-c3e4a6d4c7e5" providerId="ADAL" clId="{DD81B55A-8211-1549-B50C-C00B03D4321C}" dt="2023-05-02T05:20:38.294" v="57" actId="1076"/>
          <ac:spMkLst>
            <pc:docMk/>
            <pc:sldMk cId="2505847026" sldId="329"/>
            <ac:spMk id="26" creationId="{1F2CD9A4-F301-72DE-4121-5A945CAC6235}"/>
          </ac:spMkLst>
        </pc:spChg>
        <pc:spChg chg="add mod">
          <ac:chgData name="Munishkin, Alexey A. (ARC-AFH)" userId="49667710-e55c-4ff3-a223-c3e4a6d4c7e5" providerId="ADAL" clId="{DD81B55A-8211-1549-B50C-C00B03D4321C}" dt="2023-05-02T05:20:38.294" v="57" actId="1076"/>
          <ac:spMkLst>
            <pc:docMk/>
            <pc:sldMk cId="2505847026" sldId="329"/>
            <ac:spMk id="27" creationId="{EAB415D2-AA98-102C-F74A-22BBF9971566}"/>
          </ac:spMkLst>
        </pc:spChg>
        <pc:spChg chg="add mod">
          <ac:chgData name="Munishkin, Alexey A. (ARC-AFH)" userId="49667710-e55c-4ff3-a223-c3e4a6d4c7e5" providerId="ADAL" clId="{DD81B55A-8211-1549-B50C-C00B03D4321C}" dt="2023-05-02T05:20:38.294" v="57" actId="1076"/>
          <ac:spMkLst>
            <pc:docMk/>
            <pc:sldMk cId="2505847026" sldId="329"/>
            <ac:spMk id="28" creationId="{F40B552D-CC55-7AEA-9B15-2DDB400BD837}"/>
          </ac:spMkLst>
        </pc:spChg>
        <pc:spChg chg="add mod">
          <ac:chgData name="Munishkin, Alexey A. (ARC-AFH)" userId="49667710-e55c-4ff3-a223-c3e4a6d4c7e5" providerId="ADAL" clId="{DD81B55A-8211-1549-B50C-C00B03D4321C}" dt="2023-05-02T05:20:38.294" v="57" actId="1076"/>
          <ac:spMkLst>
            <pc:docMk/>
            <pc:sldMk cId="2505847026" sldId="329"/>
            <ac:spMk id="35" creationId="{E59723C4-A5FE-EEF5-64F5-B0D52A166959}"/>
          </ac:spMkLst>
        </pc:spChg>
        <pc:spChg chg="add mod">
          <ac:chgData name="Munishkin, Alexey A. (ARC-AFH)" userId="49667710-e55c-4ff3-a223-c3e4a6d4c7e5" providerId="ADAL" clId="{DD81B55A-8211-1549-B50C-C00B03D4321C}" dt="2023-05-02T05:20:38.294" v="57" actId="1076"/>
          <ac:spMkLst>
            <pc:docMk/>
            <pc:sldMk cId="2505847026" sldId="329"/>
            <ac:spMk id="36" creationId="{0270ED42-7DFF-1ADD-2EBE-5629FBCE579B}"/>
          </ac:spMkLst>
        </pc:spChg>
        <pc:spChg chg="add mod">
          <ac:chgData name="Munishkin, Alexey A. (ARC-AFH)" userId="49667710-e55c-4ff3-a223-c3e4a6d4c7e5" providerId="ADAL" clId="{DD81B55A-8211-1549-B50C-C00B03D4321C}" dt="2023-05-02T05:23:26.247" v="122" actId="14100"/>
          <ac:spMkLst>
            <pc:docMk/>
            <pc:sldMk cId="2505847026" sldId="329"/>
            <ac:spMk id="38" creationId="{45F9D25D-3216-B4D9-2427-A92EB187C2E3}"/>
          </ac:spMkLst>
        </pc:spChg>
        <pc:spChg chg="add mod">
          <ac:chgData name="Munishkin, Alexey A. (ARC-AFH)" userId="49667710-e55c-4ff3-a223-c3e4a6d4c7e5" providerId="ADAL" clId="{DD81B55A-8211-1549-B50C-C00B03D4321C}" dt="2023-05-02T05:24:26.882" v="159" actId="1076"/>
          <ac:spMkLst>
            <pc:docMk/>
            <pc:sldMk cId="2505847026" sldId="329"/>
            <ac:spMk id="39" creationId="{9AA79314-3B2E-EA15-E5A5-8642C06D7866}"/>
          </ac:spMkLst>
        </pc:spChg>
        <pc:spChg chg="add del mod">
          <ac:chgData name="Munishkin, Alexey A. (ARC-AFH)" userId="49667710-e55c-4ff3-a223-c3e4a6d4c7e5" providerId="ADAL" clId="{DD81B55A-8211-1549-B50C-C00B03D4321C}" dt="2023-05-02T05:23:32.462" v="123" actId="478"/>
          <ac:spMkLst>
            <pc:docMk/>
            <pc:sldMk cId="2505847026" sldId="329"/>
            <ac:spMk id="40" creationId="{9609CE37-D1ED-8FD6-053F-41217749B4BA}"/>
          </ac:spMkLst>
        </pc:spChg>
        <pc:spChg chg="add mod">
          <ac:chgData name="Munishkin, Alexey A. (ARC-AFH)" userId="49667710-e55c-4ff3-a223-c3e4a6d4c7e5" providerId="ADAL" clId="{DD81B55A-8211-1549-B50C-C00B03D4321C}" dt="2023-05-02T05:23:40.396" v="125" actId="1076"/>
          <ac:spMkLst>
            <pc:docMk/>
            <pc:sldMk cId="2505847026" sldId="329"/>
            <ac:spMk id="50" creationId="{56033832-D3EF-BC84-32C7-3E91065A283C}"/>
          </ac:spMkLst>
        </pc:spChg>
        <pc:spChg chg="add mod">
          <ac:chgData name="Munishkin, Alexey A. (ARC-AFH)" userId="49667710-e55c-4ff3-a223-c3e4a6d4c7e5" providerId="ADAL" clId="{DD81B55A-8211-1549-B50C-C00B03D4321C}" dt="2023-05-02T05:24:18.023" v="155" actId="1076"/>
          <ac:spMkLst>
            <pc:docMk/>
            <pc:sldMk cId="2505847026" sldId="329"/>
            <ac:spMk id="52" creationId="{9DE6EDCE-6625-7076-0B19-EB870472D066}"/>
          </ac:spMkLst>
        </pc:spChg>
        <pc:spChg chg="add mod">
          <ac:chgData name="Munishkin, Alexey A. (ARC-AFH)" userId="49667710-e55c-4ff3-a223-c3e4a6d4c7e5" providerId="ADAL" clId="{DD81B55A-8211-1549-B50C-C00B03D4321C}" dt="2023-05-02T05:35:15.745" v="389" actId="20577"/>
          <ac:spMkLst>
            <pc:docMk/>
            <pc:sldMk cId="2505847026" sldId="329"/>
            <ac:spMk id="53" creationId="{C068C117-8A56-2F0C-FE38-48E3BF3AB05C}"/>
          </ac:spMkLst>
        </pc:spChg>
        <pc:grpChg chg="add del mod">
          <ac:chgData name="Munishkin, Alexey A. (ARC-AFH)" userId="49667710-e55c-4ff3-a223-c3e4a6d4c7e5" providerId="ADAL" clId="{DD81B55A-8211-1549-B50C-C00B03D4321C}" dt="2023-05-02T05:20:07.730" v="54" actId="165"/>
          <ac:grpSpMkLst>
            <pc:docMk/>
            <pc:sldMk cId="2505847026" sldId="329"/>
            <ac:grpSpMk id="3" creationId="{5BB2BF23-C8D7-382E-083D-91A9FCB84101}"/>
          </ac:grpSpMkLst>
        </pc:grpChg>
        <pc:grpChg chg="add">
          <ac:chgData name="Munishkin, Alexey A. (ARC-AFH)" userId="49667710-e55c-4ff3-a223-c3e4a6d4c7e5" providerId="ADAL" clId="{DD81B55A-8211-1549-B50C-C00B03D4321C}" dt="2023-05-02T05:20:14.108" v="55" actId="164"/>
          <ac:grpSpMkLst>
            <pc:docMk/>
            <pc:sldMk cId="2505847026" sldId="329"/>
            <ac:grpSpMk id="15" creationId="{06C1FB90-8605-F05A-E102-490F0858BA6C}"/>
          </ac:grpSpMkLst>
        </pc:grpChg>
        <pc:grpChg chg="add">
          <ac:chgData name="Munishkin, Alexey A. (ARC-AFH)" userId="49667710-e55c-4ff3-a223-c3e4a6d4c7e5" providerId="ADAL" clId="{DD81B55A-8211-1549-B50C-C00B03D4321C}" dt="2023-05-02T05:20:44.469" v="58" actId="164"/>
          <ac:grpSpMkLst>
            <pc:docMk/>
            <pc:sldMk cId="2505847026" sldId="329"/>
            <ac:grpSpMk id="37" creationId="{8E84785A-B3F5-0483-BF93-7B5C85D2DE2A}"/>
          </ac:grpSpMkLst>
        </pc:grpChg>
        <pc:picChg chg="mod topLvl">
          <ac:chgData name="Munishkin, Alexey A. (ARC-AFH)" userId="49667710-e55c-4ff3-a223-c3e4a6d4c7e5" providerId="ADAL" clId="{DD81B55A-8211-1549-B50C-C00B03D4321C}" dt="2023-05-02T05:20:07.730" v="54" actId="165"/>
          <ac:picMkLst>
            <pc:docMk/>
            <pc:sldMk cId="2505847026" sldId="329"/>
            <ac:picMk id="10" creationId="{3B0FD985-A134-9ED9-779E-41EA0B8D52C4}"/>
          </ac:picMkLst>
        </pc:picChg>
        <pc:picChg chg="mod topLvl">
          <ac:chgData name="Munishkin, Alexey A. (ARC-AFH)" userId="49667710-e55c-4ff3-a223-c3e4a6d4c7e5" providerId="ADAL" clId="{DD81B55A-8211-1549-B50C-C00B03D4321C}" dt="2023-05-02T05:20:07.730" v="54" actId="165"/>
          <ac:picMkLst>
            <pc:docMk/>
            <pc:sldMk cId="2505847026" sldId="329"/>
            <ac:picMk id="11" creationId="{3DFED65F-9959-E27B-93AB-6898ECE3735E}"/>
          </ac:picMkLst>
        </pc:picChg>
        <pc:cxnChg chg="mod topLvl">
          <ac:chgData name="Munishkin, Alexey A. (ARC-AFH)" userId="49667710-e55c-4ff3-a223-c3e4a6d4c7e5" providerId="ADAL" clId="{DD81B55A-8211-1549-B50C-C00B03D4321C}" dt="2023-05-02T05:20:07.730" v="54" actId="165"/>
          <ac:cxnSpMkLst>
            <pc:docMk/>
            <pc:sldMk cId="2505847026" sldId="329"/>
            <ac:cxnSpMk id="12" creationId="{29BC78DB-C6A4-0FFB-6C37-F4245D29BEFD}"/>
          </ac:cxnSpMkLst>
        </pc:cxnChg>
        <pc:cxnChg chg="add mod">
          <ac:chgData name="Munishkin, Alexey A. (ARC-AFH)" userId="49667710-e55c-4ff3-a223-c3e4a6d4c7e5" providerId="ADAL" clId="{DD81B55A-8211-1549-B50C-C00B03D4321C}" dt="2023-05-02T05:20:38.294" v="57" actId="1076"/>
          <ac:cxnSpMkLst>
            <pc:docMk/>
            <pc:sldMk cId="2505847026" sldId="329"/>
            <ac:cxnSpMk id="29" creationId="{3D83237B-85C1-CE35-657F-ABDDE1F63F6B}"/>
          </ac:cxnSpMkLst>
        </pc:cxnChg>
        <pc:cxnChg chg="add mod">
          <ac:chgData name="Munishkin, Alexey A. (ARC-AFH)" userId="49667710-e55c-4ff3-a223-c3e4a6d4c7e5" providerId="ADAL" clId="{DD81B55A-8211-1549-B50C-C00B03D4321C}" dt="2023-05-02T05:20:38.294" v="57" actId="1076"/>
          <ac:cxnSpMkLst>
            <pc:docMk/>
            <pc:sldMk cId="2505847026" sldId="329"/>
            <ac:cxnSpMk id="30" creationId="{24EE9A50-9450-4EA6-B9F2-7CDE3D90B52F}"/>
          </ac:cxnSpMkLst>
        </pc:cxnChg>
        <pc:cxnChg chg="add mod">
          <ac:chgData name="Munishkin, Alexey A. (ARC-AFH)" userId="49667710-e55c-4ff3-a223-c3e4a6d4c7e5" providerId="ADAL" clId="{DD81B55A-8211-1549-B50C-C00B03D4321C}" dt="2023-05-02T05:20:38.294" v="57" actId="1076"/>
          <ac:cxnSpMkLst>
            <pc:docMk/>
            <pc:sldMk cId="2505847026" sldId="329"/>
            <ac:cxnSpMk id="31" creationId="{531D3EFB-B0EA-B8C7-BB86-81702D10D75E}"/>
          </ac:cxnSpMkLst>
        </pc:cxnChg>
        <pc:cxnChg chg="add mod">
          <ac:chgData name="Munishkin, Alexey A. (ARC-AFH)" userId="49667710-e55c-4ff3-a223-c3e4a6d4c7e5" providerId="ADAL" clId="{DD81B55A-8211-1549-B50C-C00B03D4321C}" dt="2023-05-02T05:20:38.294" v="57" actId="1076"/>
          <ac:cxnSpMkLst>
            <pc:docMk/>
            <pc:sldMk cId="2505847026" sldId="329"/>
            <ac:cxnSpMk id="32" creationId="{1C8C97EF-7682-AC71-04E9-9494B710B348}"/>
          </ac:cxnSpMkLst>
        </pc:cxnChg>
        <pc:cxnChg chg="add mod">
          <ac:chgData name="Munishkin, Alexey A. (ARC-AFH)" userId="49667710-e55c-4ff3-a223-c3e4a6d4c7e5" providerId="ADAL" clId="{DD81B55A-8211-1549-B50C-C00B03D4321C}" dt="2023-05-02T05:20:38.294" v="57" actId="1076"/>
          <ac:cxnSpMkLst>
            <pc:docMk/>
            <pc:sldMk cId="2505847026" sldId="329"/>
            <ac:cxnSpMk id="33" creationId="{51E59767-8104-460E-3B07-9AF9C2D5DF39}"/>
          </ac:cxnSpMkLst>
        </pc:cxnChg>
        <pc:cxnChg chg="add mod">
          <ac:chgData name="Munishkin, Alexey A. (ARC-AFH)" userId="49667710-e55c-4ff3-a223-c3e4a6d4c7e5" providerId="ADAL" clId="{DD81B55A-8211-1549-B50C-C00B03D4321C}" dt="2023-05-02T05:20:38.294" v="57" actId="1076"/>
          <ac:cxnSpMkLst>
            <pc:docMk/>
            <pc:sldMk cId="2505847026" sldId="329"/>
            <ac:cxnSpMk id="34" creationId="{F6C460F7-EF43-E66D-FEC0-FF053AEF8B72}"/>
          </ac:cxnSpMkLst>
        </pc:cxnChg>
        <pc:cxnChg chg="add mod">
          <ac:chgData name="Munishkin, Alexey A. (ARC-AFH)" userId="49667710-e55c-4ff3-a223-c3e4a6d4c7e5" providerId="ADAL" clId="{DD81B55A-8211-1549-B50C-C00B03D4321C}" dt="2023-05-02T05:23:42.641" v="126" actId="14100"/>
          <ac:cxnSpMkLst>
            <pc:docMk/>
            <pc:sldMk cId="2505847026" sldId="329"/>
            <ac:cxnSpMk id="41" creationId="{B71381C0-2E46-7902-6BBD-ABA862C4F8B1}"/>
          </ac:cxnSpMkLst>
        </pc:cxnChg>
      </pc:sldChg>
    </pc:docChg>
  </pc:docChgLst>
  <pc:docChgLst>
    <pc:chgData name="Munishkin, Alexey A. (ARC-AFH)" userId="49667710-e55c-4ff3-a223-c3e4a6d4c7e5" providerId="ADAL" clId="{82C72884-3547-E242-BFD7-C5209F452F0F}"/>
    <pc:docChg chg="addSld">
      <pc:chgData name="Munishkin, Alexey A. (ARC-AFH)" userId="49667710-e55c-4ff3-a223-c3e4a6d4c7e5" providerId="ADAL" clId="{82C72884-3547-E242-BFD7-C5209F452F0F}" dt="2023-05-19T18:07:27.902" v="0" actId="2890"/>
      <pc:docMkLst>
        <pc:docMk/>
      </pc:docMkLst>
      <pc:sldChg chg="add">
        <pc:chgData name="Munishkin, Alexey A. (ARC-AFH)" userId="49667710-e55c-4ff3-a223-c3e4a6d4c7e5" providerId="ADAL" clId="{82C72884-3547-E242-BFD7-C5209F452F0F}" dt="2023-05-19T18:07:27.902" v="0" actId="2890"/>
        <pc:sldMkLst>
          <pc:docMk/>
          <pc:sldMk cId="3397608352" sldId="335"/>
        </pc:sldMkLst>
      </pc:sldChg>
    </pc:docChg>
  </pc:docChgLst>
  <pc:docChgLst>
    <pc:chgData name="Munishkin, Alexey A. (ARC-AFH)" userId="49667710-e55c-4ff3-a223-c3e4a6d4c7e5" providerId="ADAL" clId="{3F24741C-605F-4909-87AE-C5D694E859E1}"/>
    <pc:docChg chg="addSld">
      <pc:chgData name="Munishkin, Alexey A. (ARC-AFH)" userId="49667710-e55c-4ff3-a223-c3e4a6d4c7e5" providerId="ADAL" clId="{3F24741C-605F-4909-87AE-C5D694E859E1}" dt="2023-01-11T17:10:37.567" v="0" actId="680"/>
      <pc:docMkLst>
        <pc:docMk/>
      </pc:docMkLst>
      <pc:sldChg chg="new">
        <pc:chgData name="Munishkin, Alexey A. (ARC-AFH)" userId="49667710-e55c-4ff3-a223-c3e4a6d4c7e5" providerId="ADAL" clId="{3F24741C-605F-4909-87AE-C5D694E859E1}" dt="2023-01-11T17:10:37.567" v="0" actId="680"/>
        <pc:sldMkLst>
          <pc:docMk/>
          <pc:sldMk cId="175146079" sldId="31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0E38-A04C-49B3-80F7-51142000C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30B4B-4F2C-463A-9C38-08AFBEC5C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784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EC93C8-8308-424C-8CB4-AF528687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B75F-BB00-4512-AE55-4393F561699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FF82F-859C-441A-80E1-7E707ED2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8AA4C-DDCD-4BA0-ADFB-15B8A47A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BCCA1-9C9C-4F0B-A18D-8F713A04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5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29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5430C9B6-B90D-8536-49D2-5C55B1906F19}"/>
              </a:ext>
            </a:extLst>
          </p:cNvPr>
          <p:cNvGrpSpPr/>
          <p:nvPr/>
        </p:nvGrpSpPr>
        <p:grpSpPr>
          <a:xfrm rot="16200000">
            <a:off x="1058079" y="3667398"/>
            <a:ext cx="452064" cy="863029"/>
            <a:chOff x="8237646" y="876460"/>
            <a:chExt cx="452064" cy="86302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81D99CB-88F8-4BF0-B859-FCC6E52A6969}"/>
                </a:ext>
              </a:extLst>
            </p:cNvPr>
            <p:cNvSpPr/>
            <p:nvPr/>
          </p:nvSpPr>
          <p:spPr>
            <a:xfrm>
              <a:off x="8237647" y="876460"/>
              <a:ext cx="452063" cy="8630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C305C5-84E3-438E-95DE-564D4B95EC1B}"/>
                </a:ext>
              </a:extLst>
            </p:cNvPr>
            <p:cNvSpPr/>
            <p:nvPr/>
          </p:nvSpPr>
          <p:spPr>
            <a:xfrm>
              <a:off x="8237647" y="1422704"/>
              <a:ext cx="452063" cy="316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A1FBF5-C38F-4741-9A73-580BED7AA328}"/>
                </a:ext>
              </a:extLst>
            </p:cNvPr>
            <p:cNvSpPr/>
            <p:nvPr/>
          </p:nvSpPr>
          <p:spPr>
            <a:xfrm>
              <a:off x="8237646" y="1044274"/>
              <a:ext cx="452063" cy="316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9B8CD4-F626-46DA-87CA-9A75EEF592BD}"/>
              </a:ext>
            </a:extLst>
          </p:cNvPr>
          <p:cNvCxnSpPr>
            <a:cxnSpLocks/>
            <a:stCxn id="59" idx="6"/>
            <a:endCxn id="72" idx="2"/>
          </p:cNvCxnSpPr>
          <p:nvPr/>
        </p:nvCxnSpPr>
        <p:spPr>
          <a:xfrm>
            <a:off x="4037093" y="3495650"/>
            <a:ext cx="523732" cy="566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EF1BF33-18A9-4D04-AC32-7EB674A2F15B}"/>
              </a:ext>
            </a:extLst>
          </p:cNvPr>
          <p:cNvSpPr txBox="1"/>
          <p:nvPr/>
        </p:nvSpPr>
        <p:spPr>
          <a:xfrm flipH="1">
            <a:off x="822080" y="3180368"/>
            <a:ext cx="980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C24DAC-D0F8-4977-A89E-8918D2C05FA8}"/>
              </a:ext>
            </a:extLst>
          </p:cNvPr>
          <p:cNvSpPr txBox="1"/>
          <p:nvPr/>
        </p:nvSpPr>
        <p:spPr>
          <a:xfrm flipH="1">
            <a:off x="3818364" y="2715605"/>
            <a:ext cx="195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network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3D143B-2971-25CB-7B4A-243AA20ABE1B}"/>
              </a:ext>
            </a:extLst>
          </p:cNvPr>
          <p:cNvSpPr/>
          <p:nvPr/>
        </p:nvSpPr>
        <p:spPr>
          <a:xfrm>
            <a:off x="3466094" y="3144641"/>
            <a:ext cx="731520" cy="2358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F7C04F3-F712-BA99-BED8-F8331FFE5CFF}"/>
              </a:ext>
            </a:extLst>
          </p:cNvPr>
          <p:cNvGrpSpPr/>
          <p:nvPr/>
        </p:nvGrpSpPr>
        <p:grpSpPr>
          <a:xfrm rot="16200000">
            <a:off x="1058081" y="4234174"/>
            <a:ext cx="452063" cy="863029"/>
            <a:chOff x="8237647" y="876460"/>
            <a:chExt cx="452063" cy="86302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A892622-6005-B75C-3EAD-4DFD5C49BE0A}"/>
                </a:ext>
              </a:extLst>
            </p:cNvPr>
            <p:cNvSpPr/>
            <p:nvPr/>
          </p:nvSpPr>
          <p:spPr>
            <a:xfrm>
              <a:off x="8237647" y="876460"/>
              <a:ext cx="452063" cy="8630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273290C-5F38-4A2C-A7DE-0F2977903AE8}"/>
                </a:ext>
              </a:extLst>
            </p:cNvPr>
            <p:cNvSpPr/>
            <p:nvPr/>
          </p:nvSpPr>
          <p:spPr>
            <a:xfrm>
              <a:off x="8237647" y="1422704"/>
              <a:ext cx="452063" cy="316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84B6E293-02CC-4698-9399-E58CC6E2B2E0}"/>
              </a:ext>
            </a:extLst>
          </p:cNvPr>
          <p:cNvSpPr/>
          <p:nvPr/>
        </p:nvSpPr>
        <p:spPr>
          <a:xfrm>
            <a:off x="3585028" y="3269617"/>
            <a:ext cx="452065" cy="45206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D98583-3B0D-7EB5-E316-8F58D5AE07AC}"/>
              </a:ext>
            </a:extLst>
          </p:cNvPr>
          <p:cNvSpPr txBox="1"/>
          <p:nvPr/>
        </p:nvSpPr>
        <p:spPr>
          <a:xfrm rot="16200000">
            <a:off x="-961941" y="4089435"/>
            <a:ext cx="2937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(vehicle, route, STAs, priority)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DEBFC3E-A858-426D-5E6E-34345337AB50}"/>
              </a:ext>
            </a:extLst>
          </p:cNvPr>
          <p:cNvSpPr/>
          <p:nvPr/>
        </p:nvSpPr>
        <p:spPr>
          <a:xfrm>
            <a:off x="3585028" y="3836393"/>
            <a:ext cx="452065" cy="45206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8708360-3B38-A907-062C-02497C80D727}"/>
              </a:ext>
            </a:extLst>
          </p:cNvPr>
          <p:cNvSpPr/>
          <p:nvPr/>
        </p:nvSpPr>
        <p:spPr>
          <a:xfrm>
            <a:off x="3592332" y="4403167"/>
            <a:ext cx="452065" cy="45206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E7A6ECC-91FF-0EFA-FE15-8EC983B4D062}"/>
              </a:ext>
            </a:extLst>
          </p:cNvPr>
          <p:cNvSpPr/>
          <p:nvPr/>
        </p:nvSpPr>
        <p:spPr>
          <a:xfrm>
            <a:off x="3589162" y="4969942"/>
            <a:ext cx="452065" cy="452065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CCA3A8C-DF2E-D3E9-48AD-D1A2BF87A5DB}"/>
              </a:ext>
            </a:extLst>
          </p:cNvPr>
          <p:cNvSpPr/>
          <p:nvPr/>
        </p:nvSpPr>
        <p:spPr>
          <a:xfrm>
            <a:off x="4560825" y="3269617"/>
            <a:ext cx="452065" cy="45206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A353753-401F-9EDE-671A-FD1BB09B4984}"/>
              </a:ext>
            </a:extLst>
          </p:cNvPr>
          <p:cNvSpPr/>
          <p:nvPr/>
        </p:nvSpPr>
        <p:spPr>
          <a:xfrm>
            <a:off x="4560825" y="3836393"/>
            <a:ext cx="452065" cy="45206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F35FE19-208A-1667-D7BD-1849802F9BDA}"/>
              </a:ext>
            </a:extLst>
          </p:cNvPr>
          <p:cNvSpPr/>
          <p:nvPr/>
        </p:nvSpPr>
        <p:spPr>
          <a:xfrm>
            <a:off x="4568129" y="4403167"/>
            <a:ext cx="452065" cy="45206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5936C7F-D875-6539-8229-F1D27C8C058C}"/>
              </a:ext>
            </a:extLst>
          </p:cNvPr>
          <p:cNvSpPr/>
          <p:nvPr/>
        </p:nvSpPr>
        <p:spPr>
          <a:xfrm>
            <a:off x="4564959" y="4969942"/>
            <a:ext cx="452065" cy="45206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04A1CD-9BCD-9D3E-6F0E-F5281363B85C}"/>
              </a:ext>
            </a:extLst>
          </p:cNvPr>
          <p:cNvCxnSpPr>
            <a:cxnSpLocks/>
            <a:stCxn id="61" idx="6"/>
            <a:endCxn id="72" idx="2"/>
          </p:cNvCxnSpPr>
          <p:nvPr/>
        </p:nvCxnSpPr>
        <p:spPr>
          <a:xfrm>
            <a:off x="4037093" y="4062426"/>
            <a:ext cx="5237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C56D089-E0D5-B92F-C65B-0DAA506CA4CE}"/>
              </a:ext>
            </a:extLst>
          </p:cNvPr>
          <p:cNvCxnSpPr>
            <a:cxnSpLocks/>
            <a:stCxn id="62" idx="6"/>
            <a:endCxn id="73" idx="2"/>
          </p:cNvCxnSpPr>
          <p:nvPr/>
        </p:nvCxnSpPr>
        <p:spPr>
          <a:xfrm>
            <a:off x="4044397" y="4629200"/>
            <a:ext cx="5237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DAFF927-9C28-2EC2-1881-112322C5C264}"/>
              </a:ext>
            </a:extLst>
          </p:cNvPr>
          <p:cNvCxnSpPr>
            <a:cxnSpLocks/>
            <a:stCxn id="63" idx="6"/>
            <a:endCxn id="74" idx="2"/>
          </p:cNvCxnSpPr>
          <p:nvPr/>
        </p:nvCxnSpPr>
        <p:spPr>
          <a:xfrm>
            <a:off x="4041227" y="5195975"/>
            <a:ext cx="5237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CF9148C-8F2E-AA51-08FA-D9D042D081E3}"/>
              </a:ext>
            </a:extLst>
          </p:cNvPr>
          <p:cNvCxnSpPr>
            <a:cxnSpLocks/>
            <a:stCxn id="59" idx="6"/>
            <a:endCxn id="71" idx="2"/>
          </p:cNvCxnSpPr>
          <p:nvPr/>
        </p:nvCxnSpPr>
        <p:spPr>
          <a:xfrm>
            <a:off x="4037093" y="3495650"/>
            <a:ext cx="5237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63B4C6E-52B2-05E1-B50F-6B6AECA7DD14}"/>
              </a:ext>
            </a:extLst>
          </p:cNvPr>
          <p:cNvCxnSpPr>
            <a:cxnSpLocks/>
            <a:stCxn id="71" idx="2"/>
            <a:endCxn id="61" idx="6"/>
          </p:cNvCxnSpPr>
          <p:nvPr/>
        </p:nvCxnSpPr>
        <p:spPr>
          <a:xfrm flipH="1">
            <a:off x="4037093" y="3495650"/>
            <a:ext cx="523732" cy="566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2C63A74-1AB1-AA73-1594-D2760F5A28AE}"/>
              </a:ext>
            </a:extLst>
          </p:cNvPr>
          <p:cNvCxnSpPr>
            <a:cxnSpLocks/>
            <a:stCxn id="59" idx="6"/>
            <a:endCxn id="73" idx="2"/>
          </p:cNvCxnSpPr>
          <p:nvPr/>
        </p:nvCxnSpPr>
        <p:spPr>
          <a:xfrm>
            <a:off x="4037093" y="3495650"/>
            <a:ext cx="531036" cy="1133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3C2821E-FDDF-BA53-F558-9BB4B980D72F}"/>
              </a:ext>
            </a:extLst>
          </p:cNvPr>
          <p:cNvCxnSpPr>
            <a:cxnSpLocks/>
            <a:stCxn id="71" idx="2"/>
            <a:endCxn id="62" idx="6"/>
          </p:cNvCxnSpPr>
          <p:nvPr/>
        </p:nvCxnSpPr>
        <p:spPr>
          <a:xfrm flipH="1">
            <a:off x="4044397" y="3495650"/>
            <a:ext cx="516428" cy="1133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32AD3A2-EAE9-F7CF-AFCE-7F6F471B3A6D}"/>
              </a:ext>
            </a:extLst>
          </p:cNvPr>
          <p:cNvCxnSpPr>
            <a:cxnSpLocks/>
            <a:stCxn id="59" idx="6"/>
            <a:endCxn id="74" idx="2"/>
          </p:cNvCxnSpPr>
          <p:nvPr/>
        </p:nvCxnSpPr>
        <p:spPr>
          <a:xfrm>
            <a:off x="4037093" y="3495650"/>
            <a:ext cx="527866" cy="17003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1C5F915-97F8-6D3D-8B68-D085423FE23D}"/>
              </a:ext>
            </a:extLst>
          </p:cNvPr>
          <p:cNvCxnSpPr>
            <a:cxnSpLocks/>
            <a:stCxn id="71" idx="2"/>
            <a:endCxn id="63" idx="6"/>
          </p:cNvCxnSpPr>
          <p:nvPr/>
        </p:nvCxnSpPr>
        <p:spPr>
          <a:xfrm flipH="1">
            <a:off x="4041227" y="3495650"/>
            <a:ext cx="519598" cy="17003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DBFEF4D-42AB-AE81-6750-30D3F7E1042C}"/>
              </a:ext>
            </a:extLst>
          </p:cNvPr>
          <p:cNvCxnSpPr>
            <a:cxnSpLocks/>
            <a:stCxn id="61" idx="6"/>
            <a:endCxn id="73" idx="2"/>
          </p:cNvCxnSpPr>
          <p:nvPr/>
        </p:nvCxnSpPr>
        <p:spPr>
          <a:xfrm>
            <a:off x="4037093" y="4062426"/>
            <a:ext cx="531036" cy="5667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4341415-EF6A-11F4-198C-3B503430278D}"/>
              </a:ext>
            </a:extLst>
          </p:cNvPr>
          <p:cNvCxnSpPr>
            <a:cxnSpLocks/>
            <a:stCxn id="72" idx="2"/>
            <a:endCxn id="62" idx="6"/>
          </p:cNvCxnSpPr>
          <p:nvPr/>
        </p:nvCxnSpPr>
        <p:spPr>
          <a:xfrm flipH="1">
            <a:off x="4044397" y="4062426"/>
            <a:ext cx="516428" cy="5667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03B97BA-16C2-3618-0445-1747234687B0}"/>
              </a:ext>
            </a:extLst>
          </p:cNvPr>
          <p:cNvCxnSpPr>
            <a:cxnSpLocks/>
            <a:stCxn id="62" idx="6"/>
            <a:endCxn id="74" idx="2"/>
          </p:cNvCxnSpPr>
          <p:nvPr/>
        </p:nvCxnSpPr>
        <p:spPr>
          <a:xfrm>
            <a:off x="4044397" y="4629200"/>
            <a:ext cx="520562" cy="566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3D44F5-0733-8576-DB62-8BBB672B61B2}"/>
              </a:ext>
            </a:extLst>
          </p:cNvPr>
          <p:cNvCxnSpPr>
            <a:cxnSpLocks/>
            <a:stCxn id="73" idx="2"/>
            <a:endCxn id="63" idx="6"/>
          </p:cNvCxnSpPr>
          <p:nvPr/>
        </p:nvCxnSpPr>
        <p:spPr>
          <a:xfrm flipH="1">
            <a:off x="4041227" y="4629200"/>
            <a:ext cx="526902" cy="566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CBA6A5A-73BF-E117-EE78-1408EB5ACAE3}"/>
              </a:ext>
            </a:extLst>
          </p:cNvPr>
          <p:cNvCxnSpPr>
            <a:cxnSpLocks/>
            <a:stCxn id="63" idx="6"/>
            <a:endCxn id="72" idx="2"/>
          </p:cNvCxnSpPr>
          <p:nvPr/>
        </p:nvCxnSpPr>
        <p:spPr>
          <a:xfrm flipV="1">
            <a:off x="4041227" y="4062426"/>
            <a:ext cx="519598" cy="11335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F806A88-D3B8-39FF-C4DD-FEAA4456D4D7}"/>
              </a:ext>
            </a:extLst>
          </p:cNvPr>
          <p:cNvCxnSpPr>
            <a:cxnSpLocks/>
            <a:stCxn id="61" idx="6"/>
            <a:endCxn id="74" idx="2"/>
          </p:cNvCxnSpPr>
          <p:nvPr/>
        </p:nvCxnSpPr>
        <p:spPr>
          <a:xfrm>
            <a:off x="4037093" y="4062426"/>
            <a:ext cx="527866" cy="11335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24211F1F-E528-D856-934B-25D10C5DB93E}"/>
              </a:ext>
            </a:extLst>
          </p:cNvPr>
          <p:cNvSpPr/>
          <p:nvPr/>
        </p:nvSpPr>
        <p:spPr>
          <a:xfrm>
            <a:off x="5534806" y="3269617"/>
            <a:ext cx="452065" cy="45206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72EDC06-94F2-8ABE-9C1D-CB032DC097A5}"/>
              </a:ext>
            </a:extLst>
          </p:cNvPr>
          <p:cNvSpPr/>
          <p:nvPr/>
        </p:nvSpPr>
        <p:spPr>
          <a:xfrm>
            <a:off x="5534806" y="3836393"/>
            <a:ext cx="452065" cy="45206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C799087-0356-55F5-4379-7AC4617AE929}"/>
              </a:ext>
            </a:extLst>
          </p:cNvPr>
          <p:cNvSpPr/>
          <p:nvPr/>
        </p:nvSpPr>
        <p:spPr>
          <a:xfrm>
            <a:off x="5542110" y="4403167"/>
            <a:ext cx="452065" cy="45206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41B73B7E-D52F-87CE-8945-07EE31E6B658}"/>
              </a:ext>
            </a:extLst>
          </p:cNvPr>
          <p:cNvSpPr/>
          <p:nvPr/>
        </p:nvSpPr>
        <p:spPr>
          <a:xfrm>
            <a:off x="5538940" y="4969942"/>
            <a:ext cx="452065" cy="45206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D75BC2E-694C-9F85-E7DF-826A1D7D39EB}"/>
              </a:ext>
            </a:extLst>
          </p:cNvPr>
          <p:cNvCxnSpPr>
            <a:cxnSpLocks/>
            <a:stCxn id="71" idx="6"/>
            <a:endCxn id="125" idx="2"/>
          </p:cNvCxnSpPr>
          <p:nvPr/>
        </p:nvCxnSpPr>
        <p:spPr>
          <a:xfrm>
            <a:off x="5012890" y="3495650"/>
            <a:ext cx="521916" cy="566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415B476-6A44-D3CD-F9C4-30F8E75AD4A2}"/>
              </a:ext>
            </a:extLst>
          </p:cNvPr>
          <p:cNvCxnSpPr>
            <a:cxnSpLocks/>
          </p:cNvCxnSpPr>
          <p:nvPr/>
        </p:nvCxnSpPr>
        <p:spPr>
          <a:xfrm>
            <a:off x="5020513" y="4062423"/>
            <a:ext cx="5237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4C81049-295C-B131-BAE9-32A1E6271C86}"/>
              </a:ext>
            </a:extLst>
          </p:cNvPr>
          <p:cNvCxnSpPr>
            <a:cxnSpLocks/>
          </p:cNvCxnSpPr>
          <p:nvPr/>
        </p:nvCxnSpPr>
        <p:spPr>
          <a:xfrm>
            <a:off x="5027817" y="4629197"/>
            <a:ext cx="5237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CD783BAC-88CB-6F67-98B0-05821E2F1747}"/>
              </a:ext>
            </a:extLst>
          </p:cNvPr>
          <p:cNvCxnSpPr>
            <a:cxnSpLocks/>
            <a:stCxn id="74" idx="6"/>
            <a:endCxn id="127" idx="2"/>
          </p:cNvCxnSpPr>
          <p:nvPr/>
        </p:nvCxnSpPr>
        <p:spPr>
          <a:xfrm>
            <a:off x="5017024" y="5195975"/>
            <a:ext cx="5219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B9A70A6-867F-B548-C277-55E3B6D9A0B5}"/>
              </a:ext>
            </a:extLst>
          </p:cNvPr>
          <p:cNvCxnSpPr>
            <a:cxnSpLocks/>
            <a:stCxn id="71" idx="6"/>
            <a:endCxn id="124" idx="2"/>
          </p:cNvCxnSpPr>
          <p:nvPr/>
        </p:nvCxnSpPr>
        <p:spPr>
          <a:xfrm>
            <a:off x="5012890" y="3495650"/>
            <a:ext cx="5219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D732A47-6918-C1DF-657D-82AB9E369D51}"/>
              </a:ext>
            </a:extLst>
          </p:cNvPr>
          <p:cNvCxnSpPr>
            <a:cxnSpLocks/>
            <a:stCxn id="124" idx="2"/>
            <a:endCxn id="72" idx="6"/>
          </p:cNvCxnSpPr>
          <p:nvPr/>
        </p:nvCxnSpPr>
        <p:spPr>
          <a:xfrm flipH="1">
            <a:off x="5012890" y="3495650"/>
            <a:ext cx="521916" cy="566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D0009E3-D850-9254-B683-E9C980B2F3C8}"/>
              </a:ext>
            </a:extLst>
          </p:cNvPr>
          <p:cNvCxnSpPr>
            <a:cxnSpLocks/>
            <a:stCxn id="71" idx="6"/>
            <a:endCxn id="126" idx="2"/>
          </p:cNvCxnSpPr>
          <p:nvPr/>
        </p:nvCxnSpPr>
        <p:spPr>
          <a:xfrm>
            <a:off x="5012890" y="3495650"/>
            <a:ext cx="529220" cy="1133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1FB4DAA-7AD5-6FD6-440F-D0F2127C0A10}"/>
              </a:ext>
            </a:extLst>
          </p:cNvPr>
          <p:cNvCxnSpPr>
            <a:cxnSpLocks/>
            <a:stCxn id="124" idx="2"/>
            <a:endCxn id="73" idx="6"/>
          </p:cNvCxnSpPr>
          <p:nvPr/>
        </p:nvCxnSpPr>
        <p:spPr>
          <a:xfrm flipH="1">
            <a:off x="5020194" y="3495650"/>
            <a:ext cx="514612" cy="1133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F5C0992-3051-81CD-5EED-CD9D230F3883}"/>
              </a:ext>
            </a:extLst>
          </p:cNvPr>
          <p:cNvCxnSpPr>
            <a:cxnSpLocks/>
            <a:stCxn id="71" idx="6"/>
            <a:endCxn id="127" idx="2"/>
          </p:cNvCxnSpPr>
          <p:nvPr/>
        </p:nvCxnSpPr>
        <p:spPr>
          <a:xfrm>
            <a:off x="5012890" y="3495650"/>
            <a:ext cx="526050" cy="17003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2481BAA-5DA0-5F90-C124-F793E9A1A7B5}"/>
              </a:ext>
            </a:extLst>
          </p:cNvPr>
          <p:cNvCxnSpPr>
            <a:cxnSpLocks/>
            <a:stCxn id="124" idx="2"/>
            <a:endCxn id="74" idx="6"/>
          </p:cNvCxnSpPr>
          <p:nvPr/>
        </p:nvCxnSpPr>
        <p:spPr>
          <a:xfrm flipH="1">
            <a:off x="5017024" y="3495650"/>
            <a:ext cx="517782" cy="17003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7694F5B-10F0-54C5-7C34-394069748E77}"/>
              </a:ext>
            </a:extLst>
          </p:cNvPr>
          <p:cNvCxnSpPr>
            <a:cxnSpLocks/>
            <a:stCxn id="72" idx="6"/>
            <a:endCxn id="126" idx="2"/>
          </p:cNvCxnSpPr>
          <p:nvPr/>
        </p:nvCxnSpPr>
        <p:spPr>
          <a:xfrm>
            <a:off x="5012890" y="4062426"/>
            <a:ext cx="529220" cy="5667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65F7C8E-0A74-BD9B-267B-F449A78DC8AB}"/>
              </a:ext>
            </a:extLst>
          </p:cNvPr>
          <p:cNvCxnSpPr>
            <a:cxnSpLocks/>
            <a:stCxn id="125" idx="2"/>
            <a:endCxn id="73" idx="6"/>
          </p:cNvCxnSpPr>
          <p:nvPr/>
        </p:nvCxnSpPr>
        <p:spPr>
          <a:xfrm flipH="1">
            <a:off x="5020194" y="4062426"/>
            <a:ext cx="514612" cy="5667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8A8BBAF-8DD7-1E36-62EE-3D6D21C1F69C}"/>
              </a:ext>
            </a:extLst>
          </p:cNvPr>
          <p:cNvCxnSpPr>
            <a:cxnSpLocks/>
            <a:stCxn id="73" idx="6"/>
            <a:endCxn id="127" idx="2"/>
          </p:cNvCxnSpPr>
          <p:nvPr/>
        </p:nvCxnSpPr>
        <p:spPr>
          <a:xfrm>
            <a:off x="5020194" y="4629200"/>
            <a:ext cx="518746" cy="566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53BA238-238C-F36B-A9EF-B14A736FC013}"/>
              </a:ext>
            </a:extLst>
          </p:cNvPr>
          <p:cNvCxnSpPr>
            <a:cxnSpLocks/>
            <a:stCxn id="126" idx="2"/>
            <a:endCxn id="74" idx="6"/>
          </p:cNvCxnSpPr>
          <p:nvPr/>
        </p:nvCxnSpPr>
        <p:spPr>
          <a:xfrm flipH="1">
            <a:off x="5017024" y="4629200"/>
            <a:ext cx="525086" cy="566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215F401-BA11-8298-48E2-58DF3410DF57}"/>
              </a:ext>
            </a:extLst>
          </p:cNvPr>
          <p:cNvCxnSpPr>
            <a:cxnSpLocks/>
            <a:stCxn id="74" idx="6"/>
            <a:endCxn id="125" idx="2"/>
          </p:cNvCxnSpPr>
          <p:nvPr/>
        </p:nvCxnSpPr>
        <p:spPr>
          <a:xfrm flipV="1">
            <a:off x="5017024" y="4062426"/>
            <a:ext cx="517782" cy="11335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56FB711-C362-56E1-4BF9-977FFEB5038E}"/>
              </a:ext>
            </a:extLst>
          </p:cNvPr>
          <p:cNvCxnSpPr>
            <a:cxnSpLocks/>
            <a:stCxn id="72" idx="6"/>
            <a:endCxn id="127" idx="2"/>
          </p:cNvCxnSpPr>
          <p:nvPr/>
        </p:nvCxnSpPr>
        <p:spPr>
          <a:xfrm>
            <a:off x="5012890" y="4062426"/>
            <a:ext cx="526050" cy="11335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514F2AEB-4FD4-7C74-EA4C-26AA9C44B332}"/>
              </a:ext>
            </a:extLst>
          </p:cNvPr>
          <p:cNvSpPr txBox="1"/>
          <p:nvPr/>
        </p:nvSpPr>
        <p:spPr>
          <a:xfrm flipH="1">
            <a:off x="3556498" y="5503249"/>
            <a:ext cx="52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lrz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6095B7-BDB8-DE50-026C-C7BE28A0F3E5}"/>
              </a:ext>
            </a:extLst>
          </p:cNvPr>
          <p:cNvSpPr/>
          <p:nvPr/>
        </p:nvSpPr>
        <p:spPr>
          <a:xfrm>
            <a:off x="4204435" y="3145640"/>
            <a:ext cx="1891565" cy="2358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B3A315-235A-4922-ABB2-33199005DC42}"/>
              </a:ext>
            </a:extLst>
          </p:cNvPr>
          <p:cNvSpPr txBox="1"/>
          <p:nvPr/>
        </p:nvSpPr>
        <p:spPr>
          <a:xfrm flipH="1">
            <a:off x="4444182" y="5536714"/>
            <a:ext cx="1327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only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(mission)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72D3DC-BD1B-358D-CD74-8E9D1AA4C267}"/>
              </a:ext>
            </a:extLst>
          </p:cNvPr>
          <p:cNvSpPr txBox="1"/>
          <p:nvPr/>
        </p:nvSpPr>
        <p:spPr>
          <a:xfrm>
            <a:off x="1686879" y="3914245"/>
            <a:ext cx="82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crew`1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63C0DC-AD7F-7ECF-7C10-D95A37E096B8}"/>
              </a:ext>
            </a:extLst>
          </p:cNvPr>
          <p:cNvSpPr txBox="1"/>
          <p:nvPr/>
        </p:nvSpPr>
        <p:spPr>
          <a:xfrm>
            <a:off x="1690456" y="4479995"/>
            <a:ext cx="823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crew`2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8380C8C-3981-658A-B370-DDE06A789C74}"/>
              </a:ext>
            </a:extLst>
          </p:cNvPr>
          <p:cNvSpPr/>
          <p:nvPr/>
        </p:nvSpPr>
        <p:spPr>
          <a:xfrm>
            <a:off x="2650836" y="4184073"/>
            <a:ext cx="662041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4F53ED-DDF5-7F4C-4FD0-01C8B28EF719}"/>
              </a:ext>
            </a:extLst>
          </p:cNvPr>
          <p:cNvSpPr txBox="1"/>
          <p:nvPr/>
        </p:nvSpPr>
        <p:spPr>
          <a:xfrm>
            <a:off x="2523606" y="3537742"/>
            <a:ext cx="980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Assign </a:t>
            </a:r>
          </a:p>
          <a:p>
            <a:pPr algn="ctr"/>
            <a:r>
              <a:rPr lang="en-US" dirty="0" err="1"/>
              <a:t>lrz</a:t>
            </a:r>
            <a:r>
              <a:rPr lang="en-US" dirty="0"/>
              <a:t>/flight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4CF398-FB97-8B5D-7B0E-D3DC30626A9D}"/>
              </a:ext>
            </a:extLst>
          </p:cNvPr>
          <p:cNvSpPr/>
          <p:nvPr/>
        </p:nvSpPr>
        <p:spPr>
          <a:xfrm rot="16200000">
            <a:off x="4648398" y="1248826"/>
            <a:ext cx="452063" cy="2112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0143C1-F1A1-6EB4-8C0D-F7EE133DD418}"/>
              </a:ext>
            </a:extLst>
          </p:cNvPr>
          <p:cNvSpPr/>
          <p:nvPr/>
        </p:nvSpPr>
        <p:spPr>
          <a:xfrm rot="16200000">
            <a:off x="5546070" y="2146499"/>
            <a:ext cx="452063" cy="31678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E5AE04-2A47-2DA0-1B64-81EDD881C431}"/>
              </a:ext>
            </a:extLst>
          </p:cNvPr>
          <p:cNvSpPr/>
          <p:nvPr/>
        </p:nvSpPr>
        <p:spPr>
          <a:xfrm rot="16200000">
            <a:off x="5167640" y="2146500"/>
            <a:ext cx="452063" cy="31678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E4D580-072D-4A9B-9271-9106025D5437}"/>
              </a:ext>
            </a:extLst>
          </p:cNvPr>
          <p:cNvSpPr/>
          <p:nvPr/>
        </p:nvSpPr>
        <p:spPr>
          <a:xfrm rot="16200000">
            <a:off x="4786490" y="2146496"/>
            <a:ext cx="452063" cy="31678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2890C9-F1A2-E7CE-4A50-09C013121AB5}"/>
              </a:ext>
            </a:extLst>
          </p:cNvPr>
          <p:cNvSpPr/>
          <p:nvPr/>
        </p:nvSpPr>
        <p:spPr>
          <a:xfrm rot="16200000">
            <a:off x="4406700" y="2149302"/>
            <a:ext cx="452063" cy="31678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E70279-331A-4C83-CAAF-A228F30C4AE3}"/>
              </a:ext>
            </a:extLst>
          </p:cNvPr>
          <p:cNvSpPr txBox="1"/>
          <p:nvPr/>
        </p:nvSpPr>
        <p:spPr>
          <a:xfrm>
            <a:off x="4017789" y="1679174"/>
            <a:ext cx="1782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drones in system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72DFE3D-22F2-05B9-0AA1-7C89BD15877A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flipH="1">
            <a:off x="3818365" y="2304891"/>
            <a:ext cx="2112129" cy="12700"/>
          </a:xfrm>
          <a:prstGeom prst="curvedConnector5">
            <a:avLst>
              <a:gd name="adj1" fmla="val -10823"/>
              <a:gd name="adj2" fmla="val -7193622"/>
              <a:gd name="adj3" fmla="val 1108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72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C25FAC-4CAF-0604-FC26-C2B87C5AC166}"/>
              </a:ext>
            </a:extLst>
          </p:cNvPr>
          <p:cNvSpPr txBox="1"/>
          <p:nvPr/>
        </p:nvSpPr>
        <p:spPr>
          <a:xfrm>
            <a:off x="468923" y="476738"/>
            <a:ext cx="773461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 1</a:t>
            </a:r>
          </a:p>
          <a:p>
            <a:pPr marL="285750" indent="-285750">
              <a:buFontTx/>
              <a:buChar char="-"/>
            </a:pPr>
            <a:r>
              <a:rPr lang="en-US" dirty="0"/>
              <a:t>Ignore collision between vehicles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Ignore strategic conflict schedular</a:t>
            </a:r>
          </a:p>
          <a:p>
            <a:pPr marL="285750" indent="-285750">
              <a:buFontTx/>
              <a:buChar char="-"/>
            </a:pPr>
            <a:r>
              <a:rPr lang="en-US" dirty="0"/>
              <a:t>Focus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Drone (point-mass) following mission profile (takeoff, fly trajectory, land)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Handle as many drones as possible (agent-based sim)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Randomly generate mission profiles per drone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Randomly generate fixed number of drones per LRZ placeholder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Queue for managing all drones</a:t>
            </a:r>
          </a:p>
          <a:p>
            <a:pPr marL="285750" indent="-285750">
              <a:buFontTx/>
              <a:buChar char="-"/>
            </a:pPr>
            <a:r>
              <a:rPr lang="en-US" dirty="0"/>
              <a:t>Queue for managing all crew group requests(get requests per crew)</a:t>
            </a:r>
          </a:p>
        </p:txBody>
      </p:sp>
    </p:spTree>
    <p:extLst>
      <p:ext uri="{BB962C8B-B14F-4D97-AF65-F5344CB8AC3E}">
        <p14:creationId xmlns:p14="http://schemas.microsoft.com/office/powerpoint/2010/main" val="227746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CFA2B8B-9979-1106-F153-67EF046CC53C}"/>
              </a:ext>
            </a:extLst>
          </p:cNvPr>
          <p:cNvSpPr/>
          <p:nvPr/>
        </p:nvSpPr>
        <p:spPr>
          <a:xfrm>
            <a:off x="592754" y="375138"/>
            <a:ext cx="10239369" cy="589670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EA9EF5-0ABC-872E-CCB8-C66EA9A50E53}"/>
              </a:ext>
            </a:extLst>
          </p:cNvPr>
          <p:cNvSpPr/>
          <p:nvPr/>
        </p:nvSpPr>
        <p:spPr>
          <a:xfrm>
            <a:off x="1359877" y="2625436"/>
            <a:ext cx="3614410" cy="2995246"/>
          </a:xfrm>
          <a:prstGeom prst="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6357E-89E6-26EB-807F-F98151F3B68A}"/>
              </a:ext>
            </a:extLst>
          </p:cNvPr>
          <p:cNvSpPr/>
          <p:nvPr/>
        </p:nvSpPr>
        <p:spPr>
          <a:xfrm>
            <a:off x="6704357" y="1138870"/>
            <a:ext cx="1230923" cy="1172042"/>
          </a:xfrm>
          <a:prstGeom prst="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FE3A13-13A8-9426-8022-52E25D462B76}"/>
              </a:ext>
            </a:extLst>
          </p:cNvPr>
          <p:cNvGrpSpPr/>
          <p:nvPr/>
        </p:nvGrpSpPr>
        <p:grpSpPr>
          <a:xfrm>
            <a:off x="1649866" y="3971636"/>
            <a:ext cx="864339" cy="574964"/>
            <a:chOff x="1649866" y="3971636"/>
            <a:chExt cx="864339" cy="574964"/>
          </a:xfrm>
        </p:grpSpPr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1CFC1518-96F2-C855-69C7-C1EBDA954281}"/>
                </a:ext>
              </a:extLst>
            </p:cNvPr>
            <p:cNvSpPr/>
            <p:nvPr/>
          </p:nvSpPr>
          <p:spPr>
            <a:xfrm>
              <a:off x="1782618" y="3971636"/>
              <a:ext cx="249382" cy="249382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795872-A73D-3693-0B5A-2792D7D39C9C}"/>
                </a:ext>
              </a:extLst>
            </p:cNvPr>
            <p:cNvSpPr txBox="1"/>
            <p:nvPr/>
          </p:nvSpPr>
          <p:spPr>
            <a:xfrm>
              <a:off x="1649866" y="4177268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LRZ#11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ECF584-3A1D-3EBD-C37D-BA46A1840E34}"/>
              </a:ext>
            </a:extLst>
          </p:cNvPr>
          <p:cNvGrpSpPr/>
          <p:nvPr/>
        </p:nvGrpSpPr>
        <p:grpSpPr>
          <a:xfrm>
            <a:off x="6937685" y="1724891"/>
            <a:ext cx="747320" cy="574964"/>
            <a:chOff x="1649866" y="3971636"/>
            <a:chExt cx="747320" cy="574964"/>
          </a:xfrm>
        </p:grpSpPr>
        <p:sp>
          <p:nvSpPr>
            <p:cNvPr id="12" name="Star: 5 Points 11">
              <a:extLst>
                <a:ext uri="{FF2B5EF4-FFF2-40B4-BE49-F238E27FC236}">
                  <a16:creationId xmlns:a16="http://schemas.microsoft.com/office/drawing/2014/main" id="{488ABAFA-F0B2-AA3A-54B7-36B13A12DF61}"/>
                </a:ext>
              </a:extLst>
            </p:cNvPr>
            <p:cNvSpPr/>
            <p:nvPr/>
          </p:nvSpPr>
          <p:spPr>
            <a:xfrm>
              <a:off x="1782618" y="3971636"/>
              <a:ext cx="249382" cy="249382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5FF3EB-BD3D-2B4C-9845-79AED32226E4}"/>
                </a:ext>
              </a:extLst>
            </p:cNvPr>
            <p:cNvSpPr txBox="1"/>
            <p:nvPr/>
          </p:nvSpPr>
          <p:spPr>
            <a:xfrm>
              <a:off x="1649866" y="4177268"/>
              <a:ext cx="747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LRZ#2</a:t>
              </a: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E38153C-0B1C-437E-1110-D9D018FB46EF}"/>
              </a:ext>
            </a:extLst>
          </p:cNvPr>
          <p:cNvSpPr/>
          <p:nvPr/>
        </p:nvSpPr>
        <p:spPr>
          <a:xfrm>
            <a:off x="1773382" y="2992582"/>
            <a:ext cx="2189392" cy="1114108"/>
          </a:xfrm>
          <a:custGeom>
            <a:avLst/>
            <a:gdLst>
              <a:gd name="connsiteX0" fmla="*/ 129309 w 2189392"/>
              <a:gd name="connsiteY0" fmla="*/ 1080654 h 1114108"/>
              <a:gd name="connsiteX1" fmla="*/ 193963 w 2189392"/>
              <a:gd name="connsiteY1" fmla="*/ 544945 h 1114108"/>
              <a:gd name="connsiteX2" fmla="*/ 267854 w 2189392"/>
              <a:gd name="connsiteY2" fmla="*/ 452582 h 1114108"/>
              <a:gd name="connsiteX3" fmla="*/ 360218 w 2189392"/>
              <a:gd name="connsiteY3" fmla="*/ 387927 h 1114108"/>
              <a:gd name="connsiteX4" fmla="*/ 508000 w 2189392"/>
              <a:gd name="connsiteY4" fmla="*/ 360218 h 1114108"/>
              <a:gd name="connsiteX5" fmla="*/ 554182 w 2189392"/>
              <a:gd name="connsiteY5" fmla="*/ 406400 h 1114108"/>
              <a:gd name="connsiteX6" fmla="*/ 628073 w 2189392"/>
              <a:gd name="connsiteY6" fmla="*/ 489527 h 1114108"/>
              <a:gd name="connsiteX7" fmla="*/ 748145 w 2189392"/>
              <a:gd name="connsiteY7" fmla="*/ 591127 h 1114108"/>
              <a:gd name="connsiteX8" fmla="*/ 997527 w 2189392"/>
              <a:gd name="connsiteY8" fmla="*/ 720436 h 1114108"/>
              <a:gd name="connsiteX9" fmla="*/ 1163782 w 2189392"/>
              <a:gd name="connsiteY9" fmla="*/ 757382 h 1114108"/>
              <a:gd name="connsiteX10" fmla="*/ 1514763 w 2189392"/>
              <a:gd name="connsiteY10" fmla="*/ 812800 h 1114108"/>
              <a:gd name="connsiteX11" fmla="*/ 1893454 w 2189392"/>
              <a:gd name="connsiteY11" fmla="*/ 775854 h 1114108"/>
              <a:gd name="connsiteX12" fmla="*/ 2124363 w 2189392"/>
              <a:gd name="connsiteY12" fmla="*/ 591127 h 1114108"/>
              <a:gd name="connsiteX13" fmla="*/ 2161309 w 2189392"/>
              <a:gd name="connsiteY13" fmla="*/ 517236 h 1114108"/>
              <a:gd name="connsiteX14" fmla="*/ 2161309 w 2189392"/>
              <a:gd name="connsiteY14" fmla="*/ 230909 h 1114108"/>
              <a:gd name="connsiteX15" fmla="*/ 2068945 w 2189392"/>
              <a:gd name="connsiteY15" fmla="*/ 129309 h 1114108"/>
              <a:gd name="connsiteX16" fmla="*/ 1958109 w 2189392"/>
              <a:gd name="connsiteY16" fmla="*/ 55418 h 1114108"/>
              <a:gd name="connsiteX17" fmla="*/ 1865745 w 2189392"/>
              <a:gd name="connsiteY17" fmla="*/ 9236 h 1114108"/>
              <a:gd name="connsiteX18" fmla="*/ 1801091 w 2189392"/>
              <a:gd name="connsiteY18" fmla="*/ 0 h 1114108"/>
              <a:gd name="connsiteX19" fmla="*/ 1616363 w 2189392"/>
              <a:gd name="connsiteY19" fmla="*/ 83127 h 1114108"/>
              <a:gd name="connsiteX20" fmla="*/ 1597891 w 2189392"/>
              <a:gd name="connsiteY20" fmla="*/ 129309 h 1114108"/>
              <a:gd name="connsiteX21" fmla="*/ 1560945 w 2189392"/>
              <a:gd name="connsiteY21" fmla="*/ 203200 h 1114108"/>
              <a:gd name="connsiteX22" fmla="*/ 1477818 w 2189392"/>
              <a:gd name="connsiteY22" fmla="*/ 314036 h 1114108"/>
              <a:gd name="connsiteX23" fmla="*/ 1403927 w 2189392"/>
              <a:gd name="connsiteY23" fmla="*/ 350982 h 1114108"/>
              <a:gd name="connsiteX24" fmla="*/ 1209963 w 2189392"/>
              <a:gd name="connsiteY24" fmla="*/ 323273 h 1114108"/>
              <a:gd name="connsiteX25" fmla="*/ 1145309 w 2189392"/>
              <a:gd name="connsiteY25" fmla="*/ 240145 h 1114108"/>
              <a:gd name="connsiteX26" fmla="*/ 1108363 w 2189392"/>
              <a:gd name="connsiteY26" fmla="*/ 193963 h 1114108"/>
              <a:gd name="connsiteX27" fmla="*/ 1080654 w 2189392"/>
              <a:gd name="connsiteY27" fmla="*/ 147782 h 1114108"/>
              <a:gd name="connsiteX28" fmla="*/ 1034473 w 2189392"/>
              <a:gd name="connsiteY28" fmla="*/ 120073 h 1114108"/>
              <a:gd name="connsiteX29" fmla="*/ 868218 w 2189392"/>
              <a:gd name="connsiteY29" fmla="*/ 73891 h 1114108"/>
              <a:gd name="connsiteX30" fmla="*/ 775854 w 2189392"/>
              <a:gd name="connsiteY30" fmla="*/ 36945 h 1114108"/>
              <a:gd name="connsiteX31" fmla="*/ 683491 w 2189392"/>
              <a:gd name="connsiteY31" fmla="*/ 27709 h 1114108"/>
              <a:gd name="connsiteX32" fmla="*/ 212436 w 2189392"/>
              <a:gd name="connsiteY32" fmla="*/ 36945 h 1114108"/>
              <a:gd name="connsiteX33" fmla="*/ 101600 w 2189392"/>
              <a:gd name="connsiteY33" fmla="*/ 110836 h 1114108"/>
              <a:gd name="connsiteX34" fmla="*/ 64654 w 2189392"/>
              <a:gd name="connsiteY34" fmla="*/ 147782 h 1114108"/>
              <a:gd name="connsiteX35" fmla="*/ 55418 w 2189392"/>
              <a:gd name="connsiteY35" fmla="*/ 175491 h 1114108"/>
              <a:gd name="connsiteX36" fmla="*/ 36945 w 2189392"/>
              <a:gd name="connsiteY36" fmla="*/ 212436 h 1114108"/>
              <a:gd name="connsiteX37" fmla="*/ 27709 w 2189392"/>
              <a:gd name="connsiteY37" fmla="*/ 267854 h 1114108"/>
              <a:gd name="connsiteX38" fmla="*/ 18473 w 2189392"/>
              <a:gd name="connsiteY38" fmla="*/ 314036 h 1114108"/>
              <a:gd name="connsiteX39" fmla="*/ 36945 w 2189392"/>
              <a:gd name="connsiteY39" fmla="*/ 406400 h 1114108"/>
              <a:gd name="connsiteX40" fmla="*/ 64654 w 2189392"/>
              <a:gd name="connsiteY40" fmla="*/ 443345 h 1114108"/>
              <a:gd name="connsiteX41" fmla="*/ 83127 w 2189392"/>
              <a:gd name="connsiteY41" fmla="*/ 480291 h 1114108"/>
              <a:gd name="connsiteX42" fmla="*/ 101600 w 2189392"/>
              <a:gd name="connsiteY42" fmla="*/ 508000 h 1114108"/>
              <a:gd name="connsiteX43" fmla="*/ 73891 w 2189392"/>
              <a:gd name="connsiteY43" fmla="*/ 637309 h 1114108"/>
              <a:gd name="connsiteX44" fmla="*/ 64654 w 2189392"/>
              <a:gd name="connsiteY44" fmla="*/ 665018 h 1114108"/>
              <a:gd name="connsiteX45" fmla="*/ 18473 w 2189392"/>
              <a:gd name="connsiteY45" fmla="*/ 729673 h 1114108"/>
              <a:gd name="connsiteX46" fmla="*/ 0 w 2189392"/>
              <a:gd name="connsiteY46" fmla="*/ 794327 h 1114108"/>
              <a:gd name="connsiteX47" fmla="*/ 27709 w 2189392"/>
              <a:gd name="connsiteY47" fmla="*/ 969818 h 1114108"/>
              <a:gd name="connsiteX48" fmla="*/ 55418 w 2189392"/>
              <a:gd name="connsiteY48" fmla="*/ 997527 h 1114108"/>
              <a:gd name="connsiteX49" fmla="*/ 73891 w 2189392"/>
              <a:gd name="connsiteY49" fmla="*/ 1034473 h 1114108"/>
              <a:gd name="connsiteX50" fmla="*/ 129309 w 2189392"/>
              <a:gd name="connsiteY50" fmla="*/ 1080654 h 111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189392" h="1114108">
                <a:moveTo>
                  <a:pt x="129309" y="1080654"/>
                </a:moveTo>
                <a:cubicBezTo>
                  <a:pt x="149321" y="999066"/>
                  <a:pt x="91543" y="698575"/>
                  <a:pt x="193963" y="544945"/>
                </a:cubicBezTo>
                <a:cubicBezTo>
                  <a:pt x="215833" y="512139"/>
                  <a:pt x="239190" y="479654"/>
                  <a:pt x="267854" y="452582"/>
                </a:cubicBezTo>
                <a:cubicBezTo>
                  <a:pt x="295176" y="426778"/>
                  <a:pt x="326604" y="404734"/>
                  <a:pt x="360218" y="387927"/>
                </a:cubicBezTo>
                <a:cubicBezTo>
                  <a:pt x="392877" y="371598"/>
                  <a:pt x="472773" y="364621"/>
                  <a:pt x="508000" y="360218"/>
                </a:cubicBezTo>
                <a:cubicBezTo>
                  <a:pt x="560460" y="377704"/>
                  <a:pt x="514825" y="355236"/>
                  <a:pt x="554182" y="406400"/>
                </a:cubicBezTo>
                <a:cubicBezTo>
                  <a:pt x="576786" y="435785"/>
                  <a:pt x="601227" y="463959"/>
                  <a:pt x="628073" y="489527"/>
                </a:cubicBezTo>
                <a:cubicBezTo>
                  <a:pt x="666039" y="525685"/>
                  <a:pt x="705268" y="560954"/>
                  <a:pt x="748145" y="591127"/>
                </a:cubicBezTo>
                <a:cubicBezTo>
                  <a:pt x="789756" y="620409"/>
                  <a:pt x="944236" y="703245"/>
                  <a:pt x="997527" y="720436"/>
                </a:cubicBezTo>
                <a:cubicBezTo>
                  <a:pt x="1051556" y="737865"/>
                  <a:pt x="1108163" y="746005"/>
                  <a:pt x="1163782" y="757382"/>
                </a:cubicBezTo>
                <a:cubicBezTo>
                  <a:pt x="1412405" y="808237"/>
                  <a:pt x="1335395" y="797852"/>
                  <a:pt x="1514763" y="812800"/>
                </a:cubicBezTo>
                <a:cubicBezTo>
                  <a:pt x="1640993" y="800485"/>
                  <a:pt x="1770147" y="805539"/>
                  <a:pt x="1893454" y="775854"/>
                </a:cubicBezTo>
                <a:cubicBezTo>
                  <a:pt x="1946989" y="762966"/>
                  <a:pt x="2088573" y="623935"/>
                  <a:pt x="2124363" y="591127"/>
                </a:cubicBezTo>
                <a:cubicBezTo>
                  <a:pt x="2136678" y="566497"/>
                  <a:pt x="2152959" y="543477"/>
                  <a:pt x="2161309" y="517236"/>
                </a:cubicBezTo>
                <a:cubicBezTo>
                  <a:pt x="2197055" y="404892"/>
                  <a:pt x="2200415" y="348227"/>
                  <a:pt x="2161309" y="230909"/>
                </a:cubicBezTo>
                <a:cubicBezTo>
                  <a:pt x="2146653" y="186941"/>
                  <a:pt x="2103813" y="155460"/>
                  <a:pt x="2068945" y="129309"/>
                </a:cubicBezTo>
                <a:cubicBezTo>
                  <a:pt x="2034015" y="103112"/>
                  <a:pt x="1996951" y="76134"/>
                  <a:pt x="1958109" y="55418"/>
                </a:cubicBezTo>
                <a:cubicBezTo>
                  <a:pt x="1927737" y="39219"/>
                  <a:pt x="1899821" y="14104"/>
                  <a:pt x="1865745" y="9236"/>
                </a:cubicBezTo>
                <a:lnTo>
                  <a:pt x="1801091" y="0"/>
                </a:lnTo>
                <a:cubicBezTo>
                  <a:pt x="1749878" y="17071"/>
                  <a:pt x="1657617" y="30086"/>
                  <a:pt x="1616363" y="83127"/>
                </a:cubicBezTo>
                <a:cubicBezTo>
                  <a:pt x="1606184" y="96214"/>
                  <a:pt x="1604839" y="114255"/>
                  <a:pt x="1597891" y="129309"/>
                </a:cubicBezTo>
                <a:cubicBezTo>
                  <a:pt x="1586351" y="154312"/>
                  <a:pt x="1574608" y="179291"/>
                  <a:pt x="1560945" y="203200"/>
                </a:cubicBezTo>
                <a:cubicBezTo>
                  <a:pt x="1545130" y="230876"/>
                  <a:pt x="1500880" y="293280"/>
                  <a:pt x="1477818" y="314036"/>
                </a:cubicBezTo>
                <a:cubicBezTo>
                  <a:pt x="1452158" y="337130"/>
                  <a:pt x="1433010" y="341287"/>
                  <a:pt x="1403927" y="350982"/>
                </a:cubicBezTo>
                <a:cubicBezTo>
                  <a:pt x="1339272" y="341746"/>
                  <a:pt x="1269993" y="349000"/>
                  <a:pt x="1209963" y="323273"/>
                </a:cubicBezTo>
                <a:cubicBezTo>
                  <a:pt x="1177698" y="309445"/>
                  <a:pt x="1166997" y="267748"/>
                  <a:pt x="1145309" y="240145"/>
                </a:cubicBezTo>
                <a:cubicBezTo>
                  <a:pt x="1133129" y="224643"/>
                  <a:pt x="1118506" y="210868"/>
                  <a:pt x="1108363" y="193963"/>
                </a:cubicBezTo>
                <a:cubicBezTo>
                  <a:pt x="1099127" y="178569"/>
                  <a:pt x="1093348" y="160476"/>
                  <a:pt x="1080654" y="147782"/>
                </a:cubicBezTo>
                <a:cubicBezTo>
                  <a:pt x="1067960" y="135088"/>
                  <a:pt x="1050773" y="127596"/>
                  <a:pt x="1034473" y="120073"/>
                </a:cubicBezTo>
                <a:cubicBezTo>
                  <a:pt x="965357" y="88173"/>
                  <a:pt x="945588" y="89364"/>
                  <a:pt x="868218" y="73891"/>
                </a:cubicBezTo>
                <a:cubicBezTo>
                  <a:pt x="837430" y="61576"/>
                  <a:pt x="808024" y="44987"/>
                  <a:pt x="775854" y="36945"/>
                </a:cubicBezTo>
                <a:cubicBezTo>
                  <a:pt x="745837" y="29441"/>
                  <a:pt x="714432" y="27709"/>
                  <a:pt x="683491" y="27709"/>
                </a:cubicBezTo>
                <a:cubicBezTo>
                  <a:pt x="526442" y="27709"/>
                  <a:pt x="369454" y="33866"/>
                  <a:pt x="212436" y="36945"/>
                </a:cubicBezTo>
                <a:cubicBezTo>
                  <a:pt x="132234" y="63679"/>
                  <a:pt x="170787" y="41649"/>
                  <a:pt x="101600" y="110836"/>
                </a:cubicBezTo>
                <a:lnTo>
                  <a:pt x="64654" y="147782"/>
                </a:lnTo>
                <a:cubicBezTo>
                  <a:pt x="61575" y="157018"/>
                  <a:pt x="59253" y="166542"/>
                  <a:pt x="55418" y="175491"/>
                </a:cubicBezTo>
                <a:cubicBezTo>
                  <a:pt x="49994" y="188146"/>
                  <a:pt x="40901" y="199248"/>
                  <a:pt x="36945" y="212436"/>
                </a:cubicBezTo>
                <a:cubicBezTo>
                  <a:pt x="31564" y="230374"/>
                  <a:pt x="31059" y="249429"/>
                  <a:pt x="27709" y="267854"/>
                </a:cubicBezTo>
                <a:cubicBezTo>
                  <a:pt x="24901" y="283300"/>
                  <a:pt x="21552" y="298642"/>
                  <a:pt x="18473" y="314036"/>
                </a:cubicBezTo>
                <a:cubicBezTo>
                  <a:pt x="19632" y="320993"/>
                  <a:pt x="30056" y="392623"/>
                  <a:pt x="36945" y="406400"/>
                </a:cubicBezTo>
                <a:cubicBezTo>
                  <a:pt x="43829" y="420169"/>
                  <a:pt x="56495" y="430291"/>
                  <a:pt x="64654" y="443345"/>
                </a:cubicBezTo>
                <a:cubicBezTo>
                  <a:pt x="71952" y="455021"/>
                  <a:pt x="76296" y="468336"/>
                  <a:pt x="83127" y="480291"/>
                </a:cubicBezTo>
                <a:cubicBezTo>
                  <a:pt x="88635" y="489929"/>
                  <a:pt x="95442" y="498764"/>
                  <a:pt x="101600" y="508000"/>
                </a:cubicBezTo>
                <a:cubicBezTo>
                  <a:pt x="92364" y="551103"/>
                  <a:pt x="83988" y="594399"/>
                  <a:pt x="73891" y="637309"/>
                </a:cubicBezTo>
                <a:cubicBezTo>
                  <a:pt x="71661" y="646786"/>
                  <a:pt x="69485" y="656565"/>
                  <a:pt x="64654" y="665018"/>
                </a:cubicBezTo>
                <a:cubicBezTo>
                  <a:pt x="47902" y="694334"/>
                  <a:pt x="32779" y="701060"/>
                  <a:pt x="18473" y="729673"/>
                </a:cubicBezTo>
                <a:cubicBezTo>
                  <a:pt x="11845" y="742929"/>
                  <a:pt x="2961" y="782483"/>
                  <a:pt x="0" y="794327"/>
                </a:cubicBezTo>
                <a:cubicBezTo>
                  <a:pt x="3887" y="848749"/>
                  <a:pt x="-4308" y="918592"/>
                  <a:pt x="27709" y="969818"/>
                </a:cubicBezTo>
                <a:cubicBezTo>
                  <a:pt x="34632" y="980895"/>
                  <a:pt x="47826" y="986898"/>
                  <a:pt x="55418" y="997527"/>
                </a:cubicBezTo>
                <a:cubicBezTo>
                  <a:pt x="63421" y="1008731"/>
                  <a:pt x="65076" y="1023895"/>
                  <a:pt x="73891" y="1034473"/>
                </a:cubicBezTo>
                <a:cubicBezTo>
                  <a:pt x="106724" y="1073872"/>
                  <a:pt x="109297" y="1162242"/>
                  <a:pt x="129309" y="1080654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7FED22-EB82-56B2-0B92-07430A08AF9A}"/>
              </a:ext>
            </a:extLst>
          </p:cNvPr>
          <p:cNvGrpSpPr/>
          <p:nvPr/>
        </p:nvGrpSpPr>
        <p:grpSpPr>
          <a:xfrm>
            <a:off x="3927393" y="4759136"/>
            <a:ext cx="864339" cy="574964"/>
            <a:chOff x="1649866" y="3971636"/>
            <a:chExt cx="864339" cy="574964"/>
          </a:xfrm>
        </p:grpSpPr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AF023255-1B71-2BFC-6EF6-32BFD06D6915}"/>
                </a:ext>
              </a:extLst>
            </p:cNvPr>
            <p:cNvSpPr/>
            <p:nvPr/>
          </p:nvSpPr>
          <p:spPr>
            <a:xfrm>
              <a:off x="1782618" y="3971636"/>
              <a:ext cx="249382" cy="249382"/>
            </a:xfrm>
            <a:prstGeom prst="star5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2C5C6A-EA8B-3BB1-53BB-B228871C70DA}"/>
                </a:ext>
              </a:extLst>
            </p:cNvPr>
            <p:cNvSpPr txBox="1"/>
            <p:nvPr/>
          </p:nvSpPr>
          <p:spPr>
            <a:xfrm>
              <a:off x="1649866" y="4177268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LRZ#12</a:t>
              </a: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9575CEE-AA0F-DBD4-3F67-D96ACEF9E028}"/>
              </a:ext>
            </a:extLst>
          </p:cNvPr>
          <p:cNvSpPr/>
          <p:nvPr/>
        </p:nvSpPr>
        <p:spPr>
          <a:xfrm>
            <a:off x="6927098" y="1357745"/>
            <a:ext cx="526915" cy="498825"/>
          </a:xfrm>
          <a:custGeom>
            <a:avLst/>
            <a:gdLst>
              <a:gd name="connsiteX0" fmla="*/ 258793 w 526915"/>
              <a:gd name="connsiteY0" fmla="*/ 498764 h 498825"/>
              <a:gd name="connsiteX1" fmla="*/ 212611 w 526915"/>
              <a:gd name="connsiteY1" fmla="*/ 461819 h 498825"/>
              <a:gd name="connsiteX2" fmla="*/ 74066 w 526915"/>
              <a:gd name="connsiteY2" fmla="*/ 378691 h 498825"/>
              <a:gd name="connsiteX3" fmla="*/ 9411 w 526915"/>
              <a:gd name="connsiteY3" fmla="*/ 304800 h 498825"/>
              <a:gd name="connsiteX4" fmla="*/ 175 w 526915"/>
              <a:gd name="connsiteY4" fmla="*/ 258619 h 498825"/>
              <a:gd name="connsiteX5" fmla="*/ 27884 w 526915"/>
              <a:gd name="connsiteY5" fmla="*/ 101600 h 498825"/>
              <a:gd name="connsiteX6" fmla="*/ 147957 w 526915"/>
              <a:gd name="connsiteY6" fmla="*/ 9237 h 498825"/>
              <a:gd name="connsiteX7" fmla="*/ 184902 w 526915"/>
              <a:gd name="connsiteY7" fmla="*/ 0 h 498825"/>
              <a:gd name="connsiteX8" fmla="*/ 378866 w 526915"/>
              <a:gd name="connsiteY8" fmla="*/ 9237 h 498825"/>
              <a:gd name="connsiteX9" fmla="*/ 406575 w 526915"/>
              <a:gd name="connsiteY9" fmla="*/ 27710 h 498825"/>
              <a:gd name="connsiteX10" fmla="*/ 489702 w 526915"/>
              <a:gd name="connsiteY10" fmla="*/ 83128 h 498825"/>
              <a:gd name="connsiteX11" fmla="*/ 526647 w 526915"/>
              <a:gd name="connsiteY11" fmla="*/ 175491 h 498825"/>
              <a:gd name="connsiteX12" fmla="*/ 498938 w 526915"/>
              <a:gd name="connsiteY12" fmla="*/ 314037 h 498825"/>
              <a:gd name="connsiteX13" fmla="*/ 461993 w 526915"/>
              <a:gd name="connsiteY13" fmla="*/ 360219 h 498825"/>
              <a:gd name="connsiteX14" fmla="*/ 397338 w 526915"/>
              <a:gd name="connsiteY14" fmla="*/ 424873 h 498825"/>
              <a:gd name="connsiteX15" fmla="*/ 360393 w 526915"/>
              <a:gd name="connsiteY15" fmla="*/ 443346 h 498825"/>
              <a:gd name="connsiteX16" fmla="*/ 323447 w 526915"/>
              <a:gd name="connsiteY16" fmla="*/ 452582 h 498825"/>
              <a:gd name="connsiteX17" fmla="*/ 258793 w 526915"/>
              <a:gd name="connsiteY17" fmla="*/ 498764 h 49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6915" h="498825">
                <a:moveTo>
                  <a:pt x="258793" y="498764"/>
                </a:moveTo>
                <a:cubicBezTo>
                  <a:pt x="240320" y="500303"/>
                  <a:pt x="229140" y="472563"/>
                  <a:pt x="212611" y="461819"/>
                </a:cubicBezTo>
                <a:cubicBezTo>
                  <a:pt x="167455" y="432468"/>
                  <a:pt x="112148" y="416773"/>
                  <a:pt x="74066" y="378691"/>
                </a:cubicBezTo>
                <a:cubicBezTo>
                  <a:pt x="32417" y="337042"/>
                  <a:pt x="54517" y="361182"/>
                  <a:pt x="9411" y="304800"/>
                </a:cubicBezTo>
                <a:cubicBezTo>
                  <a:pt x="6332" y="289406"/>
                  <a:pt x="-1246" y="274253"/>
                  <a:pt x="175" y="258619"/>
                </a:cubicBezTo>
                <a:cubicBezTo>
                  <a:pt x="4987" y="205689"/>
                  <a:pt x="7442" y="150660"/>
                  <a:pt x="27884" y="101600"/>
                </a:cubicBezTo>
                <a:cubicBezTo>
                  <a:pt x="45561" y="59174"/>
                  <a:pt x="107007" y="25617"/>
                  <a:pt x="147957" y="9237"/>
                </a:cubicBezTo>
                <a:cubicBezTo>
                  <a:pt x="159743" y="4522"/>
                  <a:pt x="172587" y="3079"/>
                  <a:pt x="184902" y="0"/>
                </a:cubicBezTo>
                <a:cubicBezTo>
                  <a:pt x="249557" y="3079"/>
                  <a:pt x="314638" y="1208"/>
                  <a:pt x="378866" y="9237"/>
                </a:cubicBezTo>
                <a:cubicBezTo>
                  <a:pt x="389881" y="10614"/>
                  <a:pt x="397162" y="21827"/>
                  <a:pt x="406575" y="27710"/>
                </a:cubicBezTo>
                <a:cubicBezTo>
                  <a:pt x="477836" y="72248"/>
                  <a:pt x="428209" y="37008"/>
                  <a:pt x="489702" y="83128"/>
                </a:cubicBezTo>
                <a:cubicBezTo>
                  <a:pt x="502017" y="113916"/>
                  <a:pt x="529946" y="142496"/>
                  <a:pt x="526647" y="175491"/>
                </a:cubicBezTo>
                <a:cubicBezTo>
                  <a:pt x="521353" y="228436"/>
                  <a:pt x="525906" y="269089"/>
                  <a:pt x="498938" y="314037"/>
                </a:cubicBezTo>
                <a:cubicBezTo>
                  <a:pt x="488795" y="330941"/>
                  <a:pt x="475314" y="345687"/>
                  <a:pt x="461993" y="360219"/>
                </a:cubicBezTo>
                <a:cubicBezTo>
                  <a:pt x="441398" y="382686"/>
                  <a:pt x="424599" y="411242"/>
                  <a:pt x="397338" y="424873"/>
                </a:cubicBezTo>
                <a:cubicBezTo>
                  <a:pt x="385023" y="431031"/>
                  <a:pt x="373285" y="438512"/>
                  <a:pt x="360393" y="443346"/>
                </a:cubicBezTo>
                <a:cubicBezTo>
                  <a:pt x="348507" y="447803"/>
                  <a:pt x="335115" y="447582"/>
                  <a:pt x="323447" y="452582"/>
                </a:cubicBezTo>
                <a:cubicBezTo>
                  <a:pt x="313244" y="456955"/>
                  <a:pt x="277266" y="497225"/>
                  <a:pt x="258793" y="498764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949474-6E96-6F9B-4081-EDAE060AEA7E}"/>
              </a:ext>
            </a:extLst>
          </p:cNvPr>
          <p:cNvSpPr txBox="1"/>
          <p:nvPr/>
        </p:nvSpPr>
        <p:spPr>
          <a:xfrm>
            <a:off x="592754" y="5806"/>
            <a:ext cx="379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UTM level -- 400 AGL (UAS operations)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C9CB4E-72E3-7AEA-968A-8FD978BF3154}"/>
              </a:ext>
            </a:extLst>
          </p:cNvPr>
          <p:cNvSpPr txBox="1"/>
          <p:nvPr/>
        </p:nvSpPr>
        <p:spPr>
          <a:xfrm>
            <a:off x="2405247" y="770054"/>
            <a:ext cx="1979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Geofence locations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GeoHash</a:t>
            </a:r>
            <a:r>
              <a:rPr lang="en-US" dirty="0"/>
              <a:t>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BFD323-6DE7-AC07-052D-03E6DC074249}"/>
              </a:ext>
            </a:extLst>
          </p:cNvPr>
          <p:cNvCxnSpPr>
            <a:cxnSpLocks/>
            <a:stCxn id="22" idx="3"/>
            <a:endCxn id="7" idx="1"/>
          </p:cNvCxnSpPr>
          <p:nvPr/>
        </p:nvCxnSpPr>
        <p:spPr>
          <a:xfrm>
            <a:off x="4384818" y="1093220"/>
            <a:ext cx="2319539" cy="63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C0A282-6A6A-B224-BFBB-AF8516A55C5D}"/>
              </a:ext>
            </a:extLst>
          </p:cNvPr>
          <p:cNvCxnSpPr>
            <a:cxnSpLocks/>
            <a:stCxn id="22" idx="3"/>
            <a:endCxn id="6" idx="0"/>
          </p:cNvCxnSpPr>
          <p:nvPr/>
        </p:nvCxnSpPr>
        <p:spPr>
          <a:xfrm flipH="1">
            <a:off x="3167082" y="1093220"/>
            <a:ext cx="1217736" cy="153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B6C7770-FFDE-2EAF-23EF-460C0AD78C21}"/>
              </a:ext>
            </a:extLst>
          </p:cNvPr>
          <p:cNvSpPr txBox="1"/>
          <p:nvPr/>
        </p:nvSpPr>
        <p:spPr>
          <a:xfrm>
            <a:off x="10372437" y="6271846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TFR (</a:t>
            </a:r>
            <a:r>
              <a:rPr lang="en-US" dirty="0" err="1"/>
              <a:t>GeoHash</a:t>
            </a:r>
            <a:r>
              <a:rPr lang="en-US" dirty="0"/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C8A0C9-E516-CB7A-58D8-44A37E1AE56B}"/>
              </a:ext>
            </a:extLst>
          </p:cNvPr>
          <p:cNvSpPr/>
          <p:nvPr/>
        </p:nvSpPr>
        <p:spPr>
          <a:xfrm>
            <a:off x="1649866" y="2919207"/>
            <a:ext cx="2312908" cy="162302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2C4788-BA68-F094-A2D9-59B9AF7F5CA0}"/>
              </a:ext>
            </a:extLst>
          </p:cNvPr>
          <p:cNvSpPr/>
          <p:nvPr/>
        </p:nvSpPr>
        <p:spPr>
          <a:xfrm>
            <a:off x="2468880" y="3278909"/>
            <a:ext cx="2332814" cy="205519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9DB91C-5D97-00D3-2DB8-B841579F2E84}"/>
              </a:ext>
            </a:extLst>
          </p:cNvPr>
          <p:cNvSpPr txBox="1"/>
          <p:nvPr/>
        </p:nvSpPr>
        <p:spPr>
          <a:xfrm>
            <a:off x="5352342" y="5092990"/>
            <a:ext cx="197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GeoHash</a:t>
            </a:r>
            <a:r>
              <a:rPr lang="en-US" dirty="0"/>
              <a:t> volumes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2F955E-B5F2-6FAC-5F1D-908677109A4A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4791732" y="4931920"/>
            <a:ext cx="560610" cy="345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5F7FADF-C0A8-23DE-A09A-3683F308BEDF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3507644" y="4562588"/>
            <a:ext cx="1844698" cy="71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0A051D3-F113-B32B-AB28-6486DD4FE15E}"/>
              </a:ext>
            </a:extLst>
          </p:cNvPr>
          <p:cNvSpPr/>
          <p:nvPr/>
        </p:nvSpPr>
        <p:spPr>
          <a:xfrm>
            <a:off x="2468880" y="3478549"/>
            <a:ext cx="2255520" cy="1428731"/>
          </a:xfrm>
          <a:custGeom>
            <a:avLst/>
            <a:gdLst>
              <a:gd name="connsiteX0" fmla="*/ 1717040 w 2255520"/>
              <a:gd name="connsiteY0" fmla="*/ 1428731 h 1428731"/>
              <a:gd name="connsiteX1" fmla="*/ 1656080 w 2255520"/>
              <a:gd name="connsiteY1" fmla="*/ 1256011 h 1428731"/>
              <a:gd name="connsiteX2" fmla="*/ 1148080 w 2255520"/>
              <a:gd name="connsiteY2" fmla="*/ 981691 h 1428731"/>
              <a:gd name="connsiteX3" fmla="*/ 1005840 w 2255520"/>
              <a:gd name="connsiteY3" fmla="*/ 971531 h 1428731"/>
              <a:gd name="connsiteX4" fmla="*/ 853440 w 2255520"/>
              <a:gd name="connsiteY4" fmla="*/ 991851 h 1428731"/>
              <a:gd name="connsiteX5" fmla="*/ 436880 w 2255520"/>
              <a:gd name="connsiteY5" fmla="*/ 1164571 h 1428731"/>
              <a:gd name="connsiteX6" fmla="*/ 335280 w 2255520"/>
              <a:gd name="connsiteY6" fmla="*/ 1205211 h 1428731"/>
              <a:gd name="connsiteX7" fmla="*/ 10160 w 2255520"/>
              <a:gd name="connsiteY7" fmla="*/ 1012171 h 1428731"/>
              <a:gd name="connsiteX8" fmla="*/ 0 w 2255520"/>
              <a:gd name="connsiteY8" fmla="*/ 930891 h 1428731"/>
              <a:gd name="connsiteX9" fmla="*/ 40640 w 2255520"/>
              <a:gd name="connsiteY9" fmla="*/ 829291 h 1428731"/>
              <a:gd name="connsiteX10" fmla="*/ 264160 w 2255520"/>
              <a:gd name="connsiteY10" fmla="*/ 768331 h 1428731"/>
              <a:gd name="connsiteX11" fmla="*/ 528320 w 2255520"/>
              <a:gd name="connsiteY11" fmla="*/ 727691 h 1428731"/>
              <a:gd name="connsiteX12" fmla="*/ 701040 w 2255520"/>
              <a:gd name="connsiteY12" fmla="*/ 707371 h 1428731"/>
              <a:gd name="connsiteX13" fmla="*/ 843280 w 2255520"/>
              <a:gd name="connsiteY13" fmla="*/ 676891 h 1428731"/>
              <a:gd name="connsiteX14" fmla="*/ 965200 w 2255520"/>
              <a:gd name="connsiteY14" fmla="*/ 595611 h 1428731"/>
              <a:gd name="connsiteX15" fmla="*/ 985520 w 2255520"/>
              <a:gd name="connsiteY15" fmla="*/ 138411 h 1428731"/>
              <a:gd name="connsiteX16" fmla="*/ 1076960 w 2255520"/>
              <a:gd name="connsiteY16" fmla="*/ 16491 h 1428731"/>
              <a:gd name="connsiteX17" fmla="*/ 1290320 w 2255520"/>
              <a:gd name="connsiteY17" fmla="*/ 6331 h 1428731"/>
              <a:gd name="connsiteX18" fmla="*/ 1564640 w 2255520"/>
              <a:gd name="connsiteY18" fmla="*/ 46971 h 1428731"/>
              <a:gd name="connsiteX19" fmla="*/ 1808480 w 2255520"/>
              <a:gd name="connsiteY19" fmla="*/ 158731 h 1428731"/>
              <a:gd name="connsiteX20" fmla="*/ 1869440 w 2255520"/>
              <a:gd name="connsiteY20" fmla="*/ 290811 h 1428731"/>
              <a:gd name="connsiteX21" fmla="*/ 1879600 w 2255520"/>
              <a:gd name="connsiteY21" fmla="*/ 351771 h 1428731"/>
              <a:gd name="connsiteX22" fmla="*/ 1666240 w 2255520"/>
              <a:gd name="connsiteY22" fmla="*/ 605771 h 1428731"/>
              <a:gd name="connsiteX23" fmla="*/ 1656080 w 2255520"/>
              <a:gd name="connsiteY23" fmla="*/ 656571 h 1428731"/>
              <a:gd name="connsiteX24" fmla="*/ 1676400 w 2255520"/>
              <a:gd name="connsiteY24" fmla="*/ 717531 h 1428731"/>
              <a:gd name="connsiteX25" fmla="*/ 1889760 w 2255520"/>
              <a:gd name="connsiteY25" fmla="*/ 798811 h 1428731"/>
              <a:gd name="connsiteX26" fmla="*/ 2042160 w 2255520"/>
              <a:gd name="connsiteY26" fmla="*/ 859771 h 1428731"/>
              <a:gd name="connsiteX27" fmla="*/ 2174240 w 2255520"/>
              <a:gd name="connsiteY27" fmla="*/ 961371 h 1428731"/>
              <a:gd name="connsiteX28" fmla="*/ 2204720 w 2255520"/>
              <a:gd name="connsiteY28" fmla="*/ 1012171 h 1428731"/>
              <a:gd name="connsiteX29" fmla="*/ 2255520 w 2255520"/>
              <a:gd name="connsiteY29" fmla="*/ 1083291 h 1428731"/>
              <a:gd name="connsiteX30" fmla="*/ 2204720 w 2255520"/>
              <a:gd name="connsiteY30" fmla="*/ 1256011 h 1428731"/>
              <a:gd name="connsiteX31" fmla="*/ 2133600 w 2255520"/>
              <a:gd name="connsiteY31" fmla="*/ 1296651 h 1428731"/>
              <a:gd name="connsiteX32" fmla="*/ 2062480 w 2255520"/>
              <a:gd name="connsiteY32" fmla="*/ 1316971 h 1428731"/>
              <a:gd name="connsiteX33" fmla="*/ 1889760 w 2255520"/>
              <a:gd name="connsiteY33" fmla="*/ 1347451 h 1428731"/>
              <a:gd name="connsiteX34" fmla="*/ 1849120 w 2255520"/>
              <a:gd name="connsiteY34" fmla="*/ 1357611 h 1428731"/>
              <a:gd name="connsiteX35" fmla="*/ 1808480 w 2255520"/>
              <a:gd name="connsiteY35" fmla="*/ 1388091 h 1428731"/>
              <a:gd name="connsiteX36" fmla="*/ 1717040 w 2255520"/>
              <a:gd name="connsiteY36" fmla="*/ 1428731 h 142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55520" h="1428731">
                <a:moveTo>
                  <a:pt x="1717040" y="1428731"/>
                </a:moveTo>
                <a:cubicBezTo>
                  <a:pt x="1696720" y="1371158"/>
                  <a:pt x="1695701" y="1302463"/>
                  <a:pt x="1656080" y="1256011"/>
                </a:cubicBezTo>
                <a:cubicBezTo>
                  <a:pt x="1534503" y="1113472"/>
                  <a:pt x="1321437" y="1028201"/>
                  <a:pt x="1148080" y="981691"/>
                </a:cubicBezTo>
                <a:cubicBezTo>
                  <a:pt x="1102169" y="969374"/>
                  <a:pt x="1053253" y="974918"/>
                  <a:pt x="1005840" y="971531"/>
                </a:cubicBezTo>
                <a:cubicBezTo>
                  <a:pt x="955040" y="978304"/>
                  <a:pt x="903349" y="980206"/>
                  <a:pt x="853440" y="991851"/>
                </a:cubicBezTo>
                <a:cubicBezTo>
                  <a:pt x="691911" y="1029541"/>
                  <a:pt x="599568" y="1099496"/>
                  <a:pt x="436880" y="1164571"/>
                </a:cubicBezTo>
                <a:lnTo>
                  <a:pt x="335280" y="1205211"/>
                </a:lnTo>
                <a:cubicBezTo>
                  <a:pt x="114067" y="1137146"/>
                  <a:pt x="76772" y="1192974"/>
                  <a:pt x="10160" y="1012171"/>
                </a:cubicBezTo>
                <a:cubicBezTo>
                  <a:pt x="721" y="986550"/>
                  <a:pt x="3387" y="957984"/>
                  <a:pt x="0" y="930891"/>
                </a:cubicBezTo>
                <a:cubicBezTo>
                  <a:pt x="13547" y="897024"/>
                  <a:pt x="13189" y="853310"/>
                  <a:pt x="40640" y="829291"/>
                </a:cubicBezTo>
                <a:cubicBezTo>
                  <a:pt x="69779" y="803794"/>
                  <a:pt x="221772" y="776038"/>
                  <a:pt x="264160" y="768331"/>
                </a:cubicBezTo>
                <a:cubicBezTo>
                  <a:pt x="343531" y="753900"/>
                  <a:pt x="449674" y="737839"/>
                  <a:pt x="528320" y="727691"/>
                </a:cubicBezTo>
                <a:cubicBezTo>
                  <a:pt x="585814" y="720272"/>
                  <a:pt x="643809" y="716602"/>
                  <a:pt x="701040" y="707371"/>
                </a:cubicBezTo>
                <a:cubicBezTo>
                  <a:pt x="748911" y="699650"/>
                  <a:pt x="795867" y="687051"/>
                  <a:pt x="843280" y="676891"/>
                </a:cubicBezTo>
                <a:cubicBezTo>
                  <a:pt x="883920" y="649798"/>
                  <a:pt x="937307" y="635707"/>
                  <a:pt x="965200" y="595611"/>
                </a:cubicBezTo>
                <a:cubicBezTo>
                  <a:pt x="1041485" y="485951"/>
                  <a:pt x="991115" y="222340"/>
                  <a:pt x="985520" y="138411"/>
                </a:cubicBezTo>
                <a:cubicBezTo>
                  <a:pt x="1016000" y="97771"/>
                  <a:pt x="1030348" y="36689"/>
                  <a:pt x="1076960" y="16491"/>
                </a:cubicBezTo>
                <a:cubicBezTo>
                  <a:pt x="1142291" y="-11819"/>
                  <a:pt x="1219143" y="4506"/>
                  <a:pt x="1290320" y="6331"/>
                </a:cubicBezTo>
                <a:cubicBezTo>
                  <a:pt x="1337475" y="7540"/>
                  <a:pt x="1498215" y="24829"/>
                  <a:pt x="1564640" y="46971"/>
                </a:cubicBezTo>
                <a:cubicBezTo>
                  <a:pt x="1693982" y="90085"/>
                  <a:pt x="1704538" y="100985"/>
                  <a:pt x="1808480" y="158731"/>
                </a:cubicBezTo>
                <a:cubicBezTo>
                  <a:pt x="1842241" y="215000"/>
                  <a:pt x="1849032" y="219385"/>
                  <a:pt x="1869440" y="290811"/>
                </a:cubicBezTo>
                <a:cubicBezTo>
                  <a:pt x="1875099" y="310619"/>
                  <a:pt x="1876213" y="331451"/>
                  <a:pt x="1879600" y="351771"/>
                </a:cubicBezTo>
                <a:cubicBezTo>
                  <a:pt x="1685461" y="545910"/>
                  <a:pt x="1743293" y="451666"/>
                  <a:pt x="1666240" y="605771"/>
                </a:cubicBezTo>
                <a:cubicBezTo>
                  <a:pt x="1662853" y="622704"/>
                  <a:pt x="1654517" y="639373"/>
                  <a:pt x="1656080" y="656571"/>
                </a:cubicBezTo>
                <a:cubicBezTo>
                  <a:pt x="1658019" y="677902"/>
                  <a:pt x="1661254" y="702385"/>
                  <a:pt x="1676400" y="717531"/>
                </a:cubicBezTo>
                <a:cubicBezTo>
                  <a:pt x="1732411" y="773542"/>
                  <a:pt x="1820572" y="778055"/>
                  <a:pt x="1889760" y="798811"/>
                </a:cubicBezTo>
                <a:cubicBezTo>
                  <a:pt x="1908360" y="804391"/>
                  <a:pt x="2021840" y="848160"/>
                  <a:pt x="2042160" y="859771"/>
                </a:cubicBezTo>
                <a:cubicBezTo>
                  <a:pt x="2063034" y="871699"/>
                  <a:pt x="2156061" y="941172"/>
                  <a:pt x="2174240" y="961371"/>
                </a:cubicBezTo>
                <a:cubicBezTo>
                  <a:pt x="2187450" y="976049"/>
                  <a:pt x="2193766" y="995740"/>
                  <a:pt x="2204720" y="1012171"/>
                </a:cubicBezTo>
                <a:cubicBezTo>
                  <a:pt x="2220880" y="1036411"/>
                  <a:pt x="2238587" y="1059584"/>
                  <a:pt x="2255520" y="1083291"/>
                </a:cubicBezTo>
                <a:cubicBezTo>
                  <a:pt x="2238587" y="1140864"/>
                  <a:pt x="2234494" y="1203906"/>
                  <a:pt x="2204720" y="1256011"/>
                </a:cubicBezTo>
                <a:cubicBezTo>
                  <a:pt x="2191173" y="1279718"/>
                  <a:pt x="2158697" y="1285895"/>
                  <a:pt x="2133600" y="1296651"/>
                </a:cubicBezTo>
                <a:cubicBezTo>
                  <a:pt x="2110938" y="1306363"/>
                  <a:pt x="2086045" y="1309720"/>
                  <a:pt x="2062480" y="1316971"/>
                </a:cubicBezTo>
                <a:cubicBezTo>
                  <a:pt x="1954625" y="1350157"/>
                  <a:pt x="2042774" y="1333541"/>
                  <a:pt x="1889760" y="1347451"/>
                </a:cubicBezTo>
                <a:cubicBezTo>
                  <a:pt x="1876213" y="1350838"/>
                  <a:pt x="1861609" y="1351366"/>
                  <a:pt x="1849120" y="1357611"/>
                </a:cubicBezTo>
                <a:cubicBezTo>
                  <a:pt x="1833974" y="1365184"/>
                  <a:pt x="1822839" y="1379116"/>
                  <a:pt x="1808480" y="1388091"/>
                </a:cubicBezTo>
                <a:lnTo>
                  <a:pt x="1717040" y="1428731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C8D8CB-11B9-90AD-C7CE-C08A37C57DDB}"/>
              </a:ext>
            </a:extLst>
          </p:cNvPr>
          <p:cNvSpPr/>
          <p:nvPr/>
        </p:nvSpPr>
        <p:spPr>
          <a:xfrm>
            <a:off x="6923704" y="1267421"/>
            <a:ext cx="747320" cy="967779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8BF95AE-D47C-CCB3-6CD1-EAE8E4FF5563}"/>
              </a:ext>
            </a:extLst>
          </p:cNvPr>
          <p:cNvCxnSpPr>
            <a:cxnSpLocks/>
            <a:stCxn id="35" idx="1"/>
          </p:cNvCxnSpPr>
          <p:nvPr/>
        </p:nvCxnSpPr>
        <p:spPr>
          <a:xfrm flipV="1">
            <a:off x="5352342" y="1974273"/>
            <a:ext cx="1571362" cy="3303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69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52744A22-987F-5331-4DA4-A04465132738}"/>
              </a:ext>
            </a:extLst>
          </p:cNvPr>
          <p:cNvGrpSpPr/>
          <p:nvPr/>
        </p:nvGrpSpPr>
        <p:grpSpPr>
          <a:xfrm>
            <a:off x="5544247" y="3146626"/>
            <a:ext cx="1460331" cy="1229711"/>
            <a:chOff x="9528430" y="2814144"/>
            <a:chExt cx="1460331" cy="122971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F00EC17-BF97-B754-DCA9-F89C2E96C1EA}"/>
                </a:ext>
              </a:extLst>
            </p:cNvPr>
            <p:cNvSpPr/>
            <p:nvPr/>
          </p:nvSpPr>
          <p:spPr>
            <a:xfrm>
              <a:off x="9528430" y="2814144"/>
              <a:ext cx="1386801" cy="1229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AD04D0-5F56-A7E1-FC7E-361917E88CE1}"/>
                </a:ext>
              </a:extLst>
            </p:cNvPr>
            <p:cNvSpPr txBox="1"/>
            <p:nvPr/>
          </p:nvSpPr>
          <p:spPr>
            <a:xfrm>
              <a:off x="9538941" y="2824654"/>
              <a:ext cx="14498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main</a:t>
              </a:r>
            </a:p>
            <a:p>
              <a:r>
                <a:rPr lang="en-US" sz="1200" dirty="0"/>
                <a:t>- “Router”</a:t>
              </a:r>
            </a:p>
            <a:p>
              <a:r>
                <a:rPr lang="en-US" sz="1200" dirty="0"/>
                <a:t>- Directs data traffic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A183385-CA3D-F530-AA71-7A47834F29E4}"/>
              </a:ext>
            </a:extLst>
          </p:cNvPr>
          <p:cNvGrpSpPr/>
          <p:nvPr/>
        </p:nvGrpSpPr>
        <p:grpSpPr>
          <a:xfrm>
            <a:off x="8679989" y="4797821"/>
            <a:ext cx="1229710" cy="1229711"/>
            <a:chOff x="5155074" y="1069427"/>
            <a:chExt cx="1229710" cy="12297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90F6C4-85C2-A7E5-CFA9-44E9D2D42774}"/>
                </a:ext>
              </a:extLst>
            </p:cNvPr>
            <p:cNvSpPr/>
            <p:nvPr/>
          </p:nvSpPr>
          <p:spPr>
            <a:xfrm>
              <a:off x="5155074" y="1069427"/>
              <a:ext cx="1229710" cy="1229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C26905-51B0-0F78-111C-7515520EB076}"/>
                </a:ext>
              </a:extLst>
            </p:cNvPr>
            <p:cNvSpPr txBox="1"/>
            <p:nvPr/>
          </p:nvSpPr>
          <p:spPr>
            <a:xfrm>
              <a:off x="5165584" y="1079937"/>
              <a:ext cx="10388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drone</a:t>
              </a:r>
            </a:p>
            <a:p>
              <a:r>
                <a:rPr lang="en-US" sz="1200" dirty="0"/>
                <a:t>- UA model(s)</a:t>
              </a:r>
            </a:p>
            <a:p>
              <a:r>
                <a:rPr lang="en-US" sz="1200" dirty="0"/>
                <a:t>- kinematics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83461BD-815B-D588-8167-634ED4D4A5A2}"/>
              </a:ext>
            </a:extLst>
          </p:cNvPr>
          <p:cNvSpPr/>
          <p:nvPr/>
        </p:nvSpPr>
        <p:spPr>
          <a:xfrm>
            <a:off x="5304340" y="4755843"/>
            <a:ext cx="4698642" cy="14669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0494A0D-70DF-E6FC-3531-60680934A64A}"/>
              </a:ext>
            </a:extLst>
          </p:cNvPr>
          <p:cNvGrpSpPr/>
          <p:nvPr/>
        </p:nvGrpSpPr>
        <p:grpSpPr>
          <a:xfrm>
            <a:off x="3029686" y="3145666"/>
            <a:ext cx="2139583" cy="1229711"/>
            <a:chOff x="7013869" y="2813184"/>
            <a:chExt cx="2139583" cy="122971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CCDC20-F7B8-1973-6ACB-07B554F5C52D}"/>
                </a:ext>
              </a:extLst>
            </p:cNvPr>
            <p:cNvSpPr/>
            <p:nvPr/>
          </p:nvSpPr>
          <p:spPr>
            <a:xfrm>
              <a:off x="7013869" y="2813184"/>
              <a:ext cx="2136575" cy="1229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0E726BE-A48A-0C04-FADB-54E810036B37}"/>
                </a:ext>
              </a:extLst>
            </p:cNvPr>
            <p:cNvSpPr txBox="1"/>
            <p:nvPr/>
          </p:nvSpPr>
          <p:spPr>
            <a:xfrm>
              <a:off x="7017467" y="2823694"/>
              <a:ext cx="21359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mission_processor</a:t>
              </a:r>
              <a:endParaRPr lang="en-US" sz="1200" dirty="0"/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Dic</a:t>
              </a:r>
              <a:r>
                <a:rPr lang="en-US" sz="1200" dirty="0"/>
                <a:t> of missions (key=id)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Handle</a:t>
              </a:r>
            </a:p>
            <a:p>
              <a:pPr marL="628650" lvl="1" indent="-171450">
                <a:buFontTx/>
                <a:buChar char="-"/>
              </a:pPr>
              <a:r>
                <a:rPr lang="en-US" sz="1200" dirty="0"/>
                <a:t>Ground{</a:t>
              </a:r>
              <a:r>
                <a:rPr lang="en-US" sz="1200" dirty="0" err="1"/>
                <a:t>no_ops,wait</a:t>
              </a:r>
              <a:r>
                <a:rPr lang="en-US" sz="1200" dirty="0"/>
                <a:t>}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AB171F-DC59-EDDC-2DC9-E40A951A0F37}"/>
              </a:ext>
            </a:extLst>
          </p:cNvPr>
          <p:cNvCxnSpPr>
            <a:cxnSpLocks/>
          </p:cNvCxnSpPr>
          <p:nvPr/>
        </p:nvCxnSpPr>
        <p:spPr>
          <a:xfrm>
            <a:off x="3984113" y="2683365"/>
            <a:ext cx="0" cy="443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5196146-20DB-049A-E0ED-C70EAECC0706}"/>
              </a:ext>
            </a:extLst>
          </p:cNvPr>
          <p:cNvGrpSpPr/>
          <p:nvPr/>
        </p:nvGrpSpPr>
        <p:grpSpPr>
          <a:xfrm>
            <a:off x="7293118" y="3145665"/>
            <a:ext cx="1317278" cy="1229711"/>
            <a:chOff x="9685533" y="1121922"/>
            <a:chExt cx="1317278" cy="122971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7359109-ED2F-1535-52D0-D0AB9A2525F2}"/>
                </a:ext>
              </a:extLst>
            </p:cNvPr>
            <p:cNvSpPr/>
            <p:nvPr/>
          </p:nvSpPr>
          <p:spPr>
            <a:xfrm>
              <a:off x="9685533" y="1121922"/>
              <a:ext cx="1229710" cy="1229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D318D0A-8234-C884-01DC-98CD10F9AC11}"/>
                </a:ext>
              </a:extLst>
            </p:cNvPr>
            <p:cNvSpPr txBox="1"/>
            <p:nvPr/>
          </p:nvSpPr>
          <p:spPr>
            <a:xfrm>
              <a:off x="9696043" y="1132432"/>
              <a:ext cx="13067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[</a:t>
              </a:r>
              <a:r>
                <a:rPr lang="en-US" sz="1200" dirty="0" err="1"/>
                <a:t>sim_input</a:t>
              </a:r>
              <a:r>
                <a:rPr lang="en-US" sz="1200" dirty="0"/>
                <a:t>] folder</a:t>
              </a:r>
            </a:p>
            <a:p>
              <a:r>
                <a:rPr lang="en-US" sz="1200" dirty="0"/>
                <a:t>- </a:t>
              </a:r>
              <a:r>
                <a:rPr lang="en-US" sz="1200" dirty="0" err="1"/>
                <a:t>conf.txt</a:t>
              </a:r>
              <a:endParaRPr lang="en-US" sz="1200" dirty="0"/>
            </a:p>
            <a:p>
              <a:r>
                <a:rPr lang="en-US" sz="1200" dirty="0"/>
                <a:t>- others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4213FF8-60A4-4866-C8D9-4C88A10322C8}"/>
              </a:ext>
            </a:extLst>
          </p:cNvPr>
          <p:cNvCxnSpPr>
            <a:cxnSpLocks/>
          </p:cNvCxnSpPr>
          <p:nvPr/>
        </p:nvCxnSpPr>
        <p:spPr>
          <a:xfrm flipH="1" flipV="1">
            <a:off x="6931048" y="3912922"/>
            <a:ext cx="347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1CE14CA-10AF-A227-5C7D-6B9F506F39BE}"/>
              </a:ext>
            </a:extLst>
          </p:cNvPr>
          <p:cNvSpPr txBox="1"/>
          <p:nvPr/>
        </p:nvSpPr>
        <p:spPr>
          <a:xfrm>
            <a:off x="363210" y="3077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 1 – software diagram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342CF03-FBD3-3C7B-AFE5-5303C58CEDFC}"/>
              </a:ext>
            </a:extLst>
          </p:cNvPr>
          <p:cNvGrpSpPr/>
          <p:nvPr/>
        </p:nvGrpSpPr>
        <p:grpSpPr>
          <a:xfrm>
            <a:off x="6074195" y="4375377"/>
            <a:ext cx="160929" cy="454236"/>
            <a:chOff x="6074195" y="4375377"/>
            <a:chExt cx="160929" cy="454236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37199BA-B69E-4251-5A25-52AD3D8FF8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4195" y="4376149"/>
              <a:ext cx="0" cy="4534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73CAA38-404E-0C57-BA00-5A4B339DA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35124" y="4375377"/>
              <a:ext cx="0" cy="453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726D135-70D2-D17D-B28B-106637C7DB93}"/>
              </a:ext>
            </a:extLst>
          </p:cNvPr>
          <p:cNvGrpSpPr/>
          <p:nvPr/>
        </p:nvGrpSpPr>
        <p:grpSpPr>
          <a:xfrm>
            <a:off x="3290906" y="1452049"/>
            <a:ext cx="2064348" cy="1229711"/>
            <a:chOff x="7275089" y="1119567"/>
            <a:chExt cx="2064348" cy="122971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D4B87CC-8529-C9E2-6A1B-F80E84491B7A}"/>
                </a:ext>
              </a:extLst>
            </p:cNvPr>
            <p:cNvSpPr/>
            <p:nvPr/>
          </p:nvSpPr>
          <p:spPr>
            <a:xfrm>
              <a:off x="7299252" y="1119567"/>
              <a:ext cx="2040183" cy="1229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CD6C69-1CB0-B765-6FEE-C57A95634665}"/>
                </a:ext>
              </a:extLst>
            </p:cNvPr>
            <p:cNvSpPr txBox="1"/>
            <p:nvPr/>
          </p:nvSpPr>
          <p:spPr>
            <a:xfrm>
              <a:off x="7275089" y="1121922"/>
              <a:ext cx="206434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main_path_generator</a:t>
              </a:r>
              <a:endParaRPr lang="en-US" sz="1200" dirty="0"/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Set of LRZ locations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Set of fly locations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Set of paths (LRZ-&gt;fly-&gt;LRZ)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45D809C-B7A4-6F25-0A4F-C3A3A9B8198C}"/>
              </a:ext>
            </a:extLst>
          </p:cNvPr>
          <p:cNvGrpSpPr/>
          <p:nvPr/>
        </p:nvGrpSpPr>
        <p:grpSpPr>
          <a:xfrm>
            <a:off x="5166261" y="3760522"/>
            <a:ext cx="377987" cy="152400"/>
            <a:chOff x="5166261" y="3760522"/>
            <a:chExt cx="377987" cy="15240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8918766-A632-7F8F-52B3-B66333DA0E85}"/>
                </a:ext>
              </a:extLst>
            </p:cNvPr>
            <p:cNvCxnSpPr>
              <a:cxnSpLocks/>
              <a:stCxn id="27" idx="3"/>
              <a:endCxn id="2" idx="1"/>
            </p:cNvCxnSpPr>
            <p:nvPr/>
          </p:nvCxnSpPr>
          <p:spPr>
            <a:xfrm>
              <a:off x="5166261" y="3760522"/>
              <a:ext cx="377986" cy="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5E81C72-0B8E-B4BD-4887-DC866D6980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6261" y="3912922"/>
              <a:ext cx="3779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81CFC5F-6F32-EBF6-88E6-E8D3EB297847}"/>
              </a:ext>
            </a:extLst>
          </p:cNvPr>
          <p:cNvGrpSpPr/>
          <p:nvPr/>
        </p:nvGrpSpPr>
        <p:grpSpPr>
          <a:xfrm>
            <a:off x="5700634" y="1553221"/>
            <a:ext cx="1832229" cy="1229711"/>
            <a:chOff x="5155072" y="1069427"/>
            <a:chExt cx="1832229" cy="122971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FC4F5FF-356A-0B6A-AEFC-958E6BC61C9F}"/>
                </a:ext>
              </a:extLst>
            </p:cNvPr>
            <p:cNvSpPr/>
            <p:nvPr/>
          </p:nvSpPr>
          <p:spPr>
            <a:xfrm>
              <a:off x="5155072" y="1069427"/>
              <a:ext cx="1821717" cy="1229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3BA3B19-BA38-C8EC-8254-EB39006D7B1E}"/>
                </a:ext>
              </a:extLst>
            </p:cNvPr>
            <p:cNvSpPr txBox="1"/>
            <p:nvPr/>
          </p:nvSpPr>
          <p:spPr>
            <a:xfrm>
              <a:off x="5165584" y="1079937"/>
              <a:ext cx="18217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request_processor</a:t>
              </a:r>
              <a:endParaRPr lang="en-US" sz="1200" dirty="0"/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Process all crews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List of Queues</a:t>
              </a:r>
            </a:p>
            <a:p>
              <a:pPr marL="628650" lvl="1" indent="-171450">
                <a:buFontTx/>
                <a:buChar char="-"/>
              </a:pPr>
              <a:r>
                <a:rPr lang="en-US" sz="1200" dirty="0"/>
                <a:t>Queue per crew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4C78B16-38BA-9E5D-B6DB-969B8AE79F8E}"/>
              </a:ext>
            </a:extLst>
          </p:cNvPr>
          <p:cNvGrpSpPr/>
          <p:nvPr/>
        </p:nvGrpSpPr>
        <p:grpSpPr>
          <a:xfrm rot="16200000">
            <a:off x="5969931" y="2890982"/>
            <a:ext cx="377987" cy="152400"/>
            <a:chOff x="5166261" y="3760522"/>
            <a:chExt cx="377987" cy="152400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8EEBE9E-0654-A772-3B61-36E29120620F}"/>
                </a:ext>
              </a:extLst>
            </p:cNvPr>
            <p:cNvCxnSpPr>
              <a:cxnSpLocks/>
            </p:cNvCxnSpPr>
            <p:nvPr/>
          </p:nvCxnSpPr>
          <p:spPr>
            <a:xfrm>
              <a:off x="5166261" y="3760522"/>
              <a:ext cx="377987" cy="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839AF12-78C6-9F1E-D1B6-E3FEB4ECB2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6261" y="3912922"/>
              <a:ext cx="3779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1E0EEA2-D399-9F8E-3327-0CAB05AA6941}"/>
              </a:ext>
            </a:extLst>
          </p:cNvPr>
          <p:cNvGrpSpPr/>
          <p:nvPr/>
        </p:nvGrpSpPr>
        <p:grpSpPr>
          <a:xfrm>
            <a:off x="5554757" y="4828527"/>
            <a:ext cx="2747927" cy="1229711"/>
            <a:chOff x="5155073" y="1069427"/>
            <a:chExt cx="2747927" cy="1229711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5B2193-9B7C-B7D4-DA70-284165397D57}"/>
                </a:ext>
              </a:extLst>
            </p:cNvPr>
            <p:cNvSpPr/>
            <p:nvPr/>
          </p:nvSpPr>
          <p:spPr>
            <a:xfrm>
              <a:off x="5155073" y="1069427"/>
              <a:ext cx="2737416" cy="1229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A279B14-3ACD-78E3-271B-2009DD66E82C}"/>
                </a:ext>
              </a:extLst>
            </p:cNvPr>
            <p:cNvSpPr txBox="1"/>
            <p:nvPr/>
          </p:nvSpPr>
          <p:spPr>
            <a:xfrm>
              <a:off x="5165584" y="1079937"/>
              <a:ext cx="27374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drone_processor</a:t>
              </a:r>
              <a:endParaRPr lang="en-US" sz="1200" dirty="0"/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Process all drones per timestep</a:t>
              </a:r>
            </a:p>
            <a:p>
              <a:pPr marL="628650" lvl="1" indent="-171450">
                <a:buFontTx/>
                <a:buChar char="-"/>
              </a:pPr>
              <a:r>
                <a:rPr lang="en-US" sz="1200" dirty="0" err="1"/>
                <a:t>Ground_Ready</a:t>
              </a:r>
              <a:r>
                <a:rPr lang="en-US" sz="1200" dirty="0"/>
                <a:t>, Fly{</a:t>
              </a:r>
              <a:r>
                <a:rPr lang="en-US" sz="1200" dirty="0" err="1"/>
                <a:t>move,wait</a:t>
              </a:r>
              <a:r>
                <a:rPr lang="en-US" sz="1200" dirty="0"/>
                <a:t>}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Queue of drones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F0A02B0-D7DC-5DB2-FCBD-57C141D0BD50}"/>
              </a:ext>
            </a:extLst>
          </p:cNvPr>
          <p:cNvGrpSpPr/>
          <p:nvPr/>
        </p:nvGrpSpPr>
        <p:grpSpPr>
          <a:xfrm>
            <a:off x="8296747" y="5300702"/>
            <a:ext cx="377987" cy="152400"/>
            <a:chOff x="5166261" y="3760522"/>
            <a:chExt cx="377987" cy="152400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4206A2B-80A7-0E1E-E7FC-52550C708A08}"/>
                </a:ext>
              </a:extLst>
            </p:cNvPr>
            <p:cNvCxnSpPr>
              <a:cxnSpLocks/>
            </p:cNvCxnSpPr>
            <p:nvPr/>
          </p:nvCxnSpPr>
          <p:spPr>
            <a:xfrm>
              <a:off x="5166261" y="3760522"/>
              <a:ext cx="377987" cy="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BC6E0DB-FC46-628B-7A7C-50BD0B8420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6261" y="3912922"/>
              <a:ext cx="3779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11B52D3-8AA2-9D49-80E3-74C9D686A444}"/>
              </a:ext>
            </a:extLst>
          </p:cNvPr>
          <p:cNvGrpSpPr/>
          <p:nvPr/>
        </p:nvGrpSpPr>
        <p:grpSpPr>
          <a:xfrm>
            <a:off x="1651693" y="1442804"/>
            <a:ext cx="1381591" cy="1229711"/>
            <a:chOff x="9685533" y="1121922"/>
            <a:chExt cx="1381591" cy="1229711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7A6A846-FE8E-A843-41AF-BCEBDD3B9DEA}"/>
                </a:ext>
              </a:extLst>
            </p:cNvPr>
            <p:cNvSpPr/>
            <p:nvPr/>
          </p:nvSpPr>
          <p:spPr>
            <a:xfrm>
              <a:off x="9685533" y="1121922"/>
              <a:ext cx="1317278" cy="1229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C0B08B2-4FCE-0229-A07B-A9EB06598946}"/>
                </a:ext>
              </a:extLst>
            </p:cNvPr>
            <p:cNvSpPr txBox="1"/>
            <p:nvPr/>
          </p:nvSpPr>
          <p:spPr>
            <a:xfrm>
              <a:off x="9696043" y="1132432"/>
              <a:ext cx="137108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[</a:t>
              </a:r>
              <a:r>
                <a:rPr lang="en-US" sz="1200" dirty="0" err="1"/>
                <a:t>path_input</a:t>
              </a:r>
              <a:r>
                <a:rPr lang="en-US" sz="1200" dirty="0"/>
                <a:t>] folder</a:t>
              </a:r>
            </a:p>
            <a:p>
              <a:r>
                <a:rPr lang="en-US" sz="1200" dirty="0"/>
                <a:t>- </a:t>
              </a:r>
              <a:r>
                <a:rPr lang="en-US" sz="1200" dirty="0" err="1"/>
                <a:t>conf.txt</a:t>
              </a:r>
              <a:endParaRPr lang="en-US" sz="1200" dirty="0"/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loc_flyby</a:t>
              </a:r>
              <a:endParaRPr lang="en-US" sz="1200" dirty="0"/>
            </a:p>
            <a:p>
              <a:pPr marL="171450" indent="-171450">
                <a:buFontTx/>
                <a:buChar char="-"/>
              </a:pPr>
              <a:r>
                <a:rPr lang="en-US" sz="1200" dirty="0" err="1"/>
                <a:t>loc_lrz</a:t>
              </a:r>
              <a:endParaRPr lang="en-US" sz="1200" dirty="0"/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E79E002-96FE-A898-43CF-10EC9D57B7D2}"/>
              </a:ext>
            </a:extLst>
          </p:cNvPr>
          <p:cNvCxnSpPr>
            <a:cxnSpLocks/>
          </p:cNvCxnSpPr>
          <p:nvPr/>
        </p:nvCxnSpPr>
        <p:spPr>
          <a:xfrm>
            <a:off x="2968971" y="2111245"/>
            <a:ext cx="346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85E5233-9165-728E-49B0-9EB4D4C92E0A}"/>
              </a:ext>
            </a:extLst>
          </p:cNvPr>
          <p:cNvGrpSpPr/>
          <p:nvPr/>
        </p:nvGrpSpPr>
        <p:grpSpPr>
          <a:xfrm>
            <a:off x="7902203" y="1548491"/>
            <a:ext cx="1389481" cy="1229711"/>
            <a:chOff x="5155073" y="1069427"/>
            <a:chExt cx="1389481" cy="1229711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E9096CB-396A-171A-0BB3-6C1637C514E1}"/>
                </a:ext>
              </a:extLst>
            </p:cNvPr>
            <p:cNvSpPr/>
            <p:nvPr/>
          </p:nvSpPr>
          <p:spPr>
            <a:xfrm>
              <a:off x="5155073" y="1069427"/>
              <a:ext cx="1389481" cy="1229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72F655A-27B7-3B9A-F9B4-C9D864EB756F}"/>
                </a:ext>
              </a:extLst>
            </p:cNvPr>
            <p:cNvSpPr txBox="1"/>
            <p:nvPr/>
          </p:nvSpPr>
          <p:spPr>
            <a:xfrm>
              <a:off x="5165584" y="1079937"/>
              <a:ext cx="13485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request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/>
                <a:t>Input model(s)</a:t>
              </a:r>
            </a:p>
            <a:p>
              <a:pPr marL="628650" lvl="1" indent="-171450">
                <a:buFontTx/>
                <a:buChar char="-"/>
              </a:pPr>
              <a:r>
                <a:rPr lang="en-US" sz="1200" dirty="0"/>
                <a:t>random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30DC0E8-AAB0-4DE9-A858-81CAE4887CEA}"/>
              </a:ext>
            </a:extLst>
          </p:cNvPr>
          <p:cNvGrpSpPr/>
          <p:nvPr/>
        </p:nvGrpSpPr>
        <p:grpSpPr>
          <a:xfrm>
            <a:off x="7529854" y="2163346"/>
            <a:ext cx="377987" cy="152400"/>
            <a:chOff x="5166261" y="3760522"/>
            <a:chExt cx="377987" cy="152400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DE9B12B-0400-63E3-FF7B-5DA70445B18B}"/>
                </a:ext>
              </a:extLst>
            </p:cNvPr>
            <p:cNvCxnSpPr>
              <a:cxnSpLocks/>
            </p:cNvCxnSpPr>
            <p:nvPr/>
          </p:nvCxnSpPr>
          <p:spPr>
            <a:xfrm>
              <a:off x="5166261" y="3760522"/>
              <a:ext cx="377987" cy="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A228E79-A756-3769-3874-BCC1054499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6261" y="3912922"/>
              <a:ext cx="3779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Lightning Bolt 86">
            <a:extLst>
              <a:ext uri="{FF2B5EF4-FFF2-40B4-BE49-F238E27FC236}">
                <a16:creationId xmlns:a16="http://schemas.microsoft.com/office/drawing/2014/main" id="{3887548E-4641-E035-17F7-90C45F8637A4}"/>
              </a:ext>
            </a:extLst>
          </p:cNvPr>
          <p:cNvSpPr/>
          <p:nvPr/>
        </p:nvSpPr>
        <p:spPr>
          <a:xfrm>
            <a:off x="1417626" y="1372767"/>
            <a:ext cx="394924" cy="394924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Lightning Bolt 87">
            <a:extLst>
              <a:ext uri="{FF2B5EF4-FFF2-40B4-BE49-F238E27FC236}">
                <a16:creationId xmlns:a16="http://schemas.microsoft.com/office/drawing/2014/main" id="{FF1A8401-0827-73B1-4D77-C13527F61E1E}"/>
              </a:ext>
            </a:extLst>
          </p:cNvPr>
          <p:cNvSpPr/>
          <p:nvPr/>
        </p:nvSpPr>
        <p:spPr>
          <a:xfrm>
            <a:off x="3078143" y="1378120"/>
            <a:ext cx="394924" cy="394924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Lightning Bolt 88">
            <a:extLst>
              <a:ext uri="{FF2B5EF4-FFF2-40B4-BE49-F238E27FC236}">
                <a16:creationId xmlns:a16="http://schemas.microsoft.com/office/drawing/2014/main" id="{0E1406DE-BF22-1074-51D1-0340D6E6750D}"/>
              </a:ext>
            </a:extLst>
          </p:cNvPr>
          <p:cNvSpPr/>
          <p:nvPr/>
        </p:nvSpPr>
        <p:spPr>
          <a:xfrm>
            <a:off x="8443753" y="4764708"/>
            <a:ext cx="394924" cy="394924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ightning Bolt 89">
            <a:extLst>
              <a:ext uri="{FF2B5EF4-FFF2-40B4-BE49-F238E27FC236}">
                <a16:creationId xmlns:a16="http://schemas.microsoft.com/office/drawing/2014/main" id="{5682189D-5442-5C84-BAC3-6BFF8A638264}"/>
              </a:ext>
            </a:extLst>
          </p:cNvPr>
          <p:cNvSpPr/>
          <p:nvPr/>
        </p:nvSpPr>
        <p:spPr>
          <a:xfrm>
            <a:off x="189193" y="6058238"/>
            <a:ext cx="394924" cy="394924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96A3DCE-9A38-69FD-B947-A34A855F7842}"/>
              </a:ext>
            </a:extLst>
          </p:cNvPr>
          <p:cNvSpPr txBox="1"/>
          <p:nvPr/>
        </p:nvSpPr>
        <p:spPr>
          <a:xfrm>
            <a:off x="560672" y="6071034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done</a:t>
            </a:r>
          </a:p>
        </p:txBody>
      </p:sp>
      <p:sp>
        <p:nvSpPr>
          <p:cNvPr id="92" name="Lightning Bolt 91">
            <a:extLst>
              <a:ext uri="{FF2B5EF4-FFF2-40B4-BE49-F238E27FC236}">
                <a16:creationId xmlns:a16="http://schemas.microsoft.com/office/drawing/2014/main" id="{3B4F71AB-5FE7-14BE-5F26-120EAB9351D9}"/>
              </a:ext>
            </a:extLst>
          </p:cNvPr>
          <p:cNvSpPr/>
          <p:nvPr/>
        </p:nvSpPr>
        <p:spPr>
          <a:xfrm>
            <a:off x="5316127" y="4767278"/>
            <a:ext cx="394924" cy="394924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710A310-AA57-2D47-E810-AD4DE1E639E3}"/>
              </a:ext>
            </a:extLst>
          </p:cNvPr>
          <p:cNvSpPr/>
          <p:nvPr/>
        </p:nvSpPr>
        <p:spPr>
          <a:xfrm>
            <a:off x="1177257" y="3081948"/>
            <a:ext cx="4073046" cy="13884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Lightning Bolt 94">
            <a:extLst>
              <a:ext uri="{FF2B5EF4-FFF2-40B4-BE49-F238E27FC236}">
                <a16:creationId xmlns:a16="http://schemas.microsoft.com/office/drawing/2014/main" id="{97C91585-59CE-CF21-3B94-B5336C12371D}"/>
              </a:ext>
            </a:extLst>
          </p:cNvPr>
          <p:cNvSpPr/>
          <p:nvPr/>
        </p:nvSpPr>
        <p:spPr>
          <a:xfrm>
            <a:off x="2780013" y="3085377"/>
            <a:ext cx="394924" cy="394924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D0EEDA5-3E8F-BFB9-C5E4-66EC4A8FF5DF}"/>
              </a:ext>
            </a:extLst>
          </p:cNvPr>
          <p:cNvGrpSpPr/>
          <p:nvPr/>
        </p:nvGrpSpPr>
        <p:grpSpPr>
          <a:xfrm>
            <a:off x="1425467" y="3126734"/>
            <a:ext cx="1231550" cy="1229711"/>
            <a:chOff x="5155074" y="1069427"/>
            <a:chExt cx="1231550" cy="122971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D52C109-9840-1519-83F7-CE7DB3D47965}"/>
                </a:ext>
              </a:extLst>
            </p:cNvPr>
            <p:cNvSpPr/>
            <p:nvPr/>
          </p:nvSpPr>
          <p:spPr>
            <a:xfrm>
              <a:off x="5155074" y="1069427"/>
              <a:ext cx="1229710" cy="1229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5E3B6A1-1BA4-E964-5AA0-070DFEAAE07D}"/>
                </a:ext>
              </a:extLst>
            </p:cNvPr>
            <p:cNvSpPr txBox="1"/>
            <p:nvPr/>
          </p:nvSpPr>
          <p:spPr>
            <a:xfrm>
              <a:off x="5165584" y="1079937"/>
              <a:ext cx="12210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mission</a:t>
              </a:r>
            </a:p>
            <a:p>
              <a:r>
                <a:rPr lang="en-US" sz="1200" dirty="0"/>
                <a:t>- Load paths</a:t>
              </a:r>
            </a:p>
            <a:p>
              <a:r>
                <a:rPr lang="en-US" sz="1200" dirty="0"/>
                <a:t>- Generate route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4EA2DE1-7066-EA65-E46A-94BFA86D2CD6}"/>
              </a:ext>
            </a:extLst>
          </p:cNvPr>
          <p:cNvGrpSpPr/>
          <p:nvPr/>
        </p:nvGrpSpPr>
        <p:grpSpPr>
          <a:xfrm>
            <a:off x="2652425" y="3766736"/>
            <a:ext cx="377987" cy="152400"/>
            <a:chOff x="5166261" y="3760522"/>
            <a:chExt cx="377987" cy="152400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26ADCBB9-12DF-C015-692C-4E1983E0DD97}"/>
                </a:ext>
              </a:extLst>
            </p:cNvPr>
            <p:cNvCxnSpPr>
              <a:cxnSpLocks/>
            </p:cNvCxnSpPr>
            <p:nvPr/>
          </p:nvCxnSpPr>
          <p:spPr>
            <a:xfrm>
              <a:off x="5166261" y="3760522"/>
              <a:ext cx="377986" cy="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D69DEC9-1D3F-2151-9F05-A1E0C0B0F4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6261" y="3912922"/>
              <a:ext cx="3779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Lightning Bolt 101">
            <a:extLst>
              <a:ext uri="{FF2B5EF4-FFF2-40B4-BE49-F238E27FC236}">
                <a16:creationId xmlns:a16="http://schemas.microsoft.com/office/drawing/2014/main" id="{64187630-86C1-9856-A74D-69C1F6251707}"/>
              </a:ext>
            </a:extLst>
          </p:cNvPr>
          <p:cNvSpPr/>
          <p:nvPr/>
        </p:nvSpPr>
        <p:spPr>
          <a:xfrm>
            <a:off x="1177257" y="3081949"/>
            <a:ext cx="394924" cy="394924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3D4328-A9EE-4215-7046-3D0B4AEC9835}"/>
              </a:ext>
            </a:extLst>
          </p:cNvPr>
          <p:cNvSpPr txBox="1"/>
          <p:nvPr/>
        </p:nvSpPr>
        <p:spPr>
          <a:xfrm>
            <a:off x="3935505" y="2686067"/>
            <a:ext cx="579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log.txt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DA4DA26-811C-ABF5-C868-7A01BCA55092}"/>
              </a:ext>
            </a:extLst>
          </p:cNvPr>
          <p:cNvCxnSpPr/>
          <p:nvPr/>
        </p:nvCxnSpPr>
        <p:spPr>
          <a:xfrm flipV="1">
            <a:off x="3984113" y="2516554"/>
            <a:ext cx="1716521" cy="446512"/>
          </a:xfrm>
          <a:prstGeom prst="bentConnector3">
            <a:avLst>
              <a:gd name="adj1" fmla="val 877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AC5E83FD-E0EE-0927-B48E-F96718E86F10}"/>
              </a:ext>
            </a:extLst>
          </p:cNvPr>
          <p:cNvSpPr/>
          <p:nvPr/>
        </p:nvSpPr>
        <p:spPr>
          <a:xfrm>
            <a:off x="7660631" y="1468615"/>
            <a:ext cx="394924" cy="394924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89C5768F-DF22-1730-5A8F-CA099AA2A907}"/>
              </a:ext>
            </a:extLst>
          </p:cNvPr>
          <p:cNvSpPr/>
          <p:nvPr/>
        </p:nvSpPr>
        <p:spPr>
          <a:xfrm>
            <a:off x="5455372" y="1489481"/>
            <a:ext cx="394924" cy="394924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2E439C-AD86-293B-65EA-408255B549D2}"/>
              </a:ext>
            </a:extLst>
          </p:cNvPr>
          <p:cNvSpPr/>
          <p:nvPr/>
        </p:nvSpPr>
        <p:spPr>
          <a:xfrm>
            <a:off x="5455372" y="1460296"/>
            <a:ext cx="3907459" cy="13884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C69C71-6144-D191-07C4-34AE938CD742}"/>
              </a:ext>
            </a:extLst>
          </p:cNvPr>
          <p:cNvSpPr/>
          <p:nvPr/>
        </p:nvSpPr>
        <p:spPr>
          <a:xfrm>
            <a:off x="1394556" y="1372766"/>
            <a:ext cx="4055944" cy="154483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6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207F5C-278C-F558-1B3D-3983CE686D25}"/>
              </a:ext>
            </a:extLst>
          </p:cNvPr>
          <p:cNvSpPr txBox="1"/>
          <p:nvPr/>
        </p:nvSpPr>
        <p:spPr>
          <a:xfrm>
            <a:off x="245343" y="307171"/>
            <a:ext cx="2133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drone state machine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44FB8DF-CE98-2863-BBA5-38D19889AB02}"/>
              </a:ext>
            </a:extLst>
          </p:cNvPr>
          <p:cNvSpPr/>
          <p:nvPr/>
        </p:nvSpPr>
        <p:spPr>
          <a:xfrm>
            <a:off x="1708727" y="1948873"/>
            <a:ext cx="1339273" cy="10621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GROUND_NO_OPS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113EA9-8738-2025-A8D1-F255FA46085E}"/>
              </a:ext>
            </a:extLst>
          </p:cNvPr>
          <p:cNvSpPr/>
          <p:nvPr/>
        </p:nvSpPr>
        <p:spPr>
          <a:xfrm>
            <a:off x="3301999" y="1948873"/>
            <a:ext cx="1339273" cy="10621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GROUND_WAIT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B5F76C3-D67C-5807-4A9C-2E4AE61289D3}"/>
              </a:ext>
            </a:extLst>
          </p:cNvPr>
          <p:cNvSpPr/>
          <p:nvPr/>
        </p:nvSpPr>
        <p:spPr>
          <a:xfrm>
            <a:off x="4895271" y="1948873"/>
            <a:ext cx="1339273" cy="10621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GROUND_READY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C28306-9529-BF3F-3110-9A11CE0DADF1}"/>
              </a:ext>
            </a:extLst>
          </p:cNvPr>
          <p:cNvSpPr/>
          <p:nvPr/>
        </p:nvSpPr>
        <p:spPr>
          <a:xfrm>
            <a:off x="4895271" y="3315855"/>
            <a:ext cx="1339273" cy="10621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FLY_MOVE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538517-35AF-2788-F53A-A716378127AA}"/>
              </a:ext>
            </a:extLst>
          </p:cNvPr>
          <p:cNvSpPr/>
          <p:nvPr/>
        </p:nvSpPr>
        <p:spPr>
          <a:xfrm>
            <a:off x="4895271" y="4682837"/>
            <a:ext cx="1339273" cy="10621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FLY_WAIT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F2608B7-886A-9CC1-5CD8-5704AE76418E}"/>
              </a:ext>
            </a:extLst>
          </p:cNvPr>
          <p:cNvCxnSpPr>
            <a:stCxn id="6" idx="1"/>
            <a:endCxn id="4" idx="2"/>
          </p:cNvCxnSpPr>
          <p:nvPr/>
        </p:nvCxnSpPr>
        <p:spPr>
          <a:xfrm rot="10800000">
            <a:off x="3971637" y="3011056"/>
            <a:ext cx="923635" cy="835891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A68F767-F1CA-9682-E1C0-D5E09052E332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564908" y="3011055"/>
            <a:ext cx="0" cy="3048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27A55F-2461-7CEB-F344-BF75BEC6DA8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641272" y="2479964"/>
            <a:ext cx="25399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827CE2-A7BE-C8E4-E84E-A013C9AA5B64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048000" y="2479964"/>
            <a:ext cx="25399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37EED0-2C1C-799A-BC2F-F4AB7CEEE323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564908" y="437803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BC2D6F-5DE3-1226-43B6-5BB668384ABC}"/>
              </a:ext>
            </a:extLst>
          </p:cNvPr>
          <p:cNvCxnSpPr/>
          <p:nvPr/>
        </p:nvCxnSpPr>
        <p:spPr>
          <a:xfrm flipV="1">
            <a:off x="5846618" y="437803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EBE8E79-22CE-0A99-EF07-FE5D74656734}"/>
              </a:ext>
            </a:extLst>
          </p:cNvPr>
          <p:cNvCxnSpPr>
            <a:stCxn id="7" idx="1"/>
            <a:endCxn id="4" idx="2"/>
          </p:cNvCxnSpPr>
          <p:nvPr/>
        </p:nvCxnSpPr>
        <p:spPr>
          <a:xfrm rot="10800000">
            <a:off x="3971637" y="3011056"/>
            <a:ext cx="923635" cy="2202873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480AD0A-A223-5397-6E62-8549C75443A8}"/>
              </a:ext>
            </a:extLst>
          </p:cNvPr>
          <p:cNvSpPr txBox="1"/>
          <p:nvPr/>
        </p:nvSpPr>
        <p:spPr>
          <a:xfrm>
            <a:off x="2829824" y="3034146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Finished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CE0AEB-F130-E4F4-7790-8E295DEA7F1A}"/>
              </a:ext>
            </a:extLst>
          </p:cNvPr>
          <p:cNvSpPr txBox="1"/>
          <p:nvPr/>
        </p:nvSpPr>
        <p:spPr>
          <a:xfrm>
            <a:off x="3545098" y="356994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Land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52F36B-9C5E-AEF3-A135-A4E9DE6E6772}"/>
              </a:ext>
            </a:extLst>
          </p:cNvPr>
          <p:cNvSpPr txBox="1"/>
          <p:nvPr/>
        </p:nvSpPr>
        <p:spPr>
          <a:xfrm>
            <a:off x="6003637" y="4391937"/>
            <a:ext cx="1252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Fly, issue in-flight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46D080-B798-2191-777E-F56470DA3BE2}"/>
              </a:ext>
            </a:extLst>
          </p:cNvPr>
          <p:cNvSpPr txBox="1"/>
          <p:nvPr/>
        </p:nvSpPr>
        <p:spPr>
          <a:xfrm>
            <a:off x="6003637" y="3022602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Launch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07262D8-3C71-DF45-2ADF-F48728DFAE6F}"/>
              </a:ext>
            </a:extLst>
          </p:cNvPr>
          <p:cNvCxnSpPr>
            <a:cxnSpLocks/>
          </p:cNvCxnSpPr>
          <p:nvPr/>
        </p:nvCxnSpPr>
        <p:spPr>
          <a:xfrm flipH="1">
            <a:off x="3048000" y="2697018"/>
            <a:ext cx="25399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EAB639-F09D-77CF-97D8-AD25222DB2D4}"/>
              </a:ext>
            </a:extLst>
          </p:cNvPr>
          <p:cNvCxnSpPr/>
          <p:nvPr/>
        </p:nvCxnSpPr>
        <p:spPr>
          <a:xfrm>
            <a:off x="1454728" y="2479964"/>
            <a:ext cx="253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AC24119-9067-CFE5-77B6-FC733F4DEE53}"/>
              </a:ext>
            </a:extLst>
          </p:cNvPr>
          <p:cNvSpPr txBox="1"/>
          <p:nvPr/>
        </p:nvSpPr>
        <p:spPr>
          <a:xfrm>
            <a:off x="886937" y="2248684"/>
            <a:ext cx="564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C19CF1-B468-330D-038A-4DE92459763E}"/>
              </a:ext>
            </a:extLst>
          </p:cNvPr>
          <p:cNvSpPr/>
          <p:nvPr/>
        </p:nvSpPr>
        <p:spPr>
          <a:xfrm>
            <a:off x="1363287" y="2434243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5F742C-9609-7E79-D993-47CD4D556B94}"/>
              </a:ext>
            </a:extLst>
          </p:cNvPr>
          <p:cNvSpPr/>
          <p:nvPr/>
        </p:nvSpPr>
        <p:spPr>
          <a:xfrm>
            <a:off x="4895270" y="1791856"/>
            <a:ext cx="2290622" cy="41563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149A38-9F87-4301-0141-272FAE526469}"/>
              </a:ext>
            </a:extLst>
          </p:cNvPr>
          <p:cNvSpPr txBox="1"/>
          <p:nvPr/>
        </p:nvSpPr>
        <p:spPr>
          <a:xfrm>
            <a:off x="5111813" y="1434108"/>
            <a:ext cx="173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Drone processor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5C0CC0-892B-73AE-2812-3D03A842E76A}"/>
              </a:ext>
            </a:extLst>
          </p:cNvPr>
          <p:cNvSpPr/>
          <p:nvPr/>
        </p:nvSpPr>
        <p:spPr>
          <a:xfrm>
            <a:off x="1705385" y="1794204"/>
            <a:ext cx="3189883" cy="41563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BF0AAD-415D-3941-1B85-2D3E9D48DD46}"/>
              </a:ext>
            </a:extLst>
          </p:cNvPr>
          <p:cNvSpPr txBox="1"/>
          <p:nvPr/>
        </p:nvSpPr>
        <p:spPr>
          <a:xfrm>
            <a:off x="2371950" y="1440038"/>
            <a:ext cx="18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Mission processor</a:t>
            </a:r>
          </a:p>
        </p:txBody>
      </p:sp>
    </p:spTree>
    <p:extLst>
      <p:ext uri="{BB962C8B-B14F-4D97-AF65-F5344CB8AC3E}">
        <p14:creationId xmlns:p14="http://schemas.microsoft.com/office/powerpoint/2010/main" val="138897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149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127635</TotalTime>
  <Words>308</Words>
  <Application>Microsoft Office PowerPoint</Application>
  <PresentationFormat>Widescreen</PresentationFormat>
  <Paragraphs>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Munishkin, Alexey A. (ARC-AFH)</dc:creator>
  <cp:lastModifiedBy>Munishkin, Alexey A. (ARC-AFH)</cp:lastModifiedBy>
  <cp:revision>110</cp:revision>
  <dcterms:created xsi:type="dcterms:W3CDTF">2022-08-02T17:48:57Z</dcterms:created>
  <dcterms:modified xsi:type="dcterms:W3CDTF">2025-04-21T20:51:15Z</dcterms:modified>
</cp:coreProperties>
</file>