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7" r:id="rId4"/>
    <p:sldId id="266" r:id="rId5"/>
    <p:sldId id="268" r:id="rId6"/>
  </p:sldIdLst>
  <p:sldSz cx="9217025" cy="57610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130" d="100"/>
          <a:sy n="130" d="100"/>
        </p:scale>
        <p:origin x="-2844" y="-1062"/>
      </p:cViewPr>
      <p:guideLst>
        <p:guide orient="horz" pos="1815"/>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1277" y="1789656"/>
            <a:ext cx="7834471" cy="123488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82554" y="3264588"/>
            <a:ext cx="6451918" cy="147226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03022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98729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2343" y="230709"/>
            <a:ext cx="2073831" cy="491555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60851" y="230709"/>
            <a:ext cx="6067875" cy="4915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79640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77252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8082" y="3702001"/>
            <a:ext cx="7834471" cy="114420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8082" y="2441774"/>
            <a:ext cx="7834471" cy="126022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58299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0851" y="1344243"/>
            <a:ext cx="4070853"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5321" y="1344243"/>
            <a:ext cx="4070853" cy="38020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313022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60851" y="1289566"/>
            <a:ext cx="4072453"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60851" y="1826996"/>
            <a:ext cx="4072453"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82121" y="1289566"/>
            <a:ext cx="4074053" cy="5374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2121" y="1826996"/>
            <a:ext cx="4074053" cy="33192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24139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55470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8747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0852" y="229375"/>
            <a:ext cx="3032338" cy="9761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603601" y="229375"/>
            <a:ext cx="5152573" cy="49168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0852" y="1205551"/>
            <a:ext cx="3032338" cy="39407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419733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6601" y="4032727"/>
            <a:ext cx="5530215" cy="476086"/>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806601" y="514759"/>
            <a:ext cx="5530215" cy="34566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806601" y="4508813"/>
            <a:ext cx="5530215" cy="6761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5197-07B4-483D-AF51-A2B299987776}" type="datetimeFigureOut">
              <a:rPr lang="en-GB" smtClean="0"/>
              <a:t>19/09/2023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CDE0576-65CE-4D58-80C3-8705C138E371}" type="slidenum">
              <a:rPr lang="en-GB" smtClean="0"/>
              <a:t>‹#›</a:t>
            </a:fld>
            <a:endParaRPr lang="en-GB" dirty="0"/>
          </a:p>
        </p:txBody>
      </p:sp>
    </p:spTree>
    <p:extLst>
      <p:ext uri="{BB962C8B-B14F-4D97-AF65-F5344CB8AC3E}">
        <p14:creationId xmlns:p14="http://schemas.microsoft.com/office/powerpoint/2010/main" val="144288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0851" y="230709"/>
            <a:ext cx="8295323" cy="96017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60851" y="1344243"/>
            <a:ext cx="8295323" cy="380201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60851" y="5339629"/>
            <a:ext cx="2150639" cy="306722"/>
          </a:xfrm>
          <a:prstGeom prst="rect">
            <a:avLst/>
          </a:prstGeom>
        </p:spPr>
        <p:txBody>
          <a:bodyPr vert="horz" lIns="91440" tIns="45720" rIns="91440" bIns="45720" rtlCol="0" anchor="ctr"/>
          <a:lstStyle>
            <a:lvl1pPr algn="l">
              <a:defRPr sz="1200">
                <a:solidFill>
                  <a:schemeClr val="tx1">
                    <a:tint val="75000"/>
                  </a:schemeClr>
                </a:solidFill>
              </a:defRPr>
            </a:lvl1pPr>
          </a:lstStyle>
          <a:p>
            <a:fld id="{31925197-07B4-483D-AF51-A2B299987776}" type="datetimeFigureOut">
              <a:rPr lang="en-GB" smtClean="0"/>
              <a:t>19/09/2023</a:t>
            </a:fld>
            <a:endParaRPr lang="en-GB" dirty="0"/>
          </a:p>
        </p:txBody>
      </p:sp>
      <p:sp>
        <p:nvSpPr>
          <p:cNvPr id="5" name="Footer Placeholder 4"/>
          <p:cNvSpPr>
            <a:spLocks noGrp="1"/>
          </p:cNvSpPr>
          <p:nvPr>
            <p:ph type="ftr" sz="quarter" idx="3"/>
          </p:nvPr>
        </p:nvSpPr>
        <p:spPr>
          <a:xfrm>
            <a:off x="3149150" y="5339629"/>
            <a:ext cx="2918725" cy="30672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605535" y="5339629"/>
            <a:ext cx="2150639" cy="306722"/>
          </a:xfrm>
          <a:prstGeom prst="rect">
            <a:avLst/>
          </a:prstGeom>
        </p:spPr>
        <p:txBody>
          <a:bodyPr vert="horz" lIns="91440" tIns="45720" rIns="91440" bIns="45720" rtlCol="0" anchor="ctr"/>
          <a:lstStyle>
            <a:lvl1pPr algn="r">
              <a:defRPr sz="1200">
                <a:solidFill>
                  <a:schemeClr val="tx1">
                    <a:tint val="75000"/>
                  </a:schemeClr>
                </a:solidFill>
              </a:defRPr>
            </a:lvl1pPr>
          </a:lstStyle>
          <a:p>
            <a:fld id="{ECDE0576-65CE-4D58-80C3-8705C138E371}" type="slidenum">
              <a:rPr lang="en-GB" smtClean="0"/>
              <a:t>‹#›</a:t>
            </a:fld>
            <a:endParaRPr lang="en-GB" dirty="0"/>
          </a:p>
        </p:txBody>
      </p:sp>
    </p:spTree>
    <p:extLst>
      <p:ext uri="{BB962C8B-B14F-4D97-AF65-F5344CB8AC3E}">
        <p14:creationId xmlns:p14="http://schemas.microsoft.com/office/powerpoint/2010/main" val="81673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
            <a:ext cx="9217025" cy="5760640"/>
          </a:xfrm>
          <a:prstGeom prst="rect">
            <a:avLst/>
          </a:prstGeom>
        </p:spPr>
      </p:pic>
      <p:sp>
        <p:nvSpPr>
          <p:cNvPr id="7" name="TextBox 6"/>
          <p:cNvSpPr txBox="1"/>
          <p:nvPr/>
        </p:nvSpPr>
        <p:spPr>
          <a:xfrm>
            <a:off x="72008" y="360239"/>
            <a:ext cx="4464496" cy="1569660"/>
          </a:xfrm>
          <a:prstGeom prst="rect">
            <a:avLst/>
          </a:prstGeom>
          <a:noFill/>
        </p:spPr>
        <p:txBody>
          <a:bodyPr wrap="square" rtlCol="0">
            <a:spAutoFit/>
          </a:bodyPr>
          <a:lstStyle/>
          <a:p>
            <a:pPr algn="ctr"/>
            <a:r>
              <a:rPr lang="en-GB" sz="1600" dirty="0" smtClean="0"/>
              <a:t>First loosely fit coupling plate to carriages</a:t>
            </a:r>
          </a:p>
          <a:p>
            <a:pPr algn="ctr"/>
            <a:endParaRPr lang="en-GB" sz="1600" dirty="0"/>
          </a:p>
          <a:p>
            <a:pPr algn="ctr"/>
            <a:r>
              <a:rPr lang="en-GB" sz="1600" dirty="0" smtClean="0"/>
              <a:t>Then use a dial test indicator attached to instrument frame and probe against an edge of coupling plate (whilst sliding the coupling plate) to align it parallel to the rails, before tightening screws</a:t>
            </a:r>
            <a:endParaRPr lang="en-GB" sz="1600" dirty="0"/>
          </a:p>
        </p:txBody>
      </p:sp>
      <p:grpSp>
        <p:nvGrpSpPr>
          <p:cNvPr id="3" name="Group 2"/>
          <p:cNvGrpSpPr/>
          <p:nvPr/>
        </p:nvGrpSpPr>
        <p:grpSpPr>
          <a:xfrm>
            <a:off x="4608512" y="1152327"/>
            <a:ext cx="996892" cy="2797092"/>
            <a:chOff x="4608512" y="792287"/>
            <a:chExt cx="996892" cy="2797092"/>
          </a:xfrm>
        </p:grpSpPr>
        <p:grpSp>
          <p:nvGrpSpPr>
            <p:cNvPr id="35" name="Group 34"/>
            <p:cNvGrpSpPr/>
            <p:nvPr/>
          </p:nvGrpSpPr>
          <p:grpSpPr>
            <a:xfrm>
              <a:off x="4608512" y="792287"/>
              <a:ext cx="576064" cy="1584176"/>
              <a:chOff x="4608512" y="792287"/>
              <a:chExt cx="576064" cy="1584176"/>
            </a:xfrm>
          </p:grpSpPr>
          <p:grpSp>
            <p:nvGrpSpPr>
              <p:cNvPr id="19" name="Group 18"/>
              <p:cNvGrpSpPr/>
              <p:nvPr/>
            </p:nvGrpSpPr>
            <p:grpSpPr>
              <a:xfrm>
                <a:off x="4608512" y="1005406"/>
                <a:ext cx="576064" cy="1371057"/>
                <a:chOff x="5256584" y="180219"/>
                <a:chExt cx="576064" cy="1371057"/>
              </a:xfrm>
            </p:grpSpPr>
            <p:cxnSp>
              <p:nvCxnSpPr>
                <p:cNvPr id="18" name="Straight Connector 17"/>
                <p:cNvCxnSpPr>
                  <a:stCxn id="11" idx="2"/>
                </p:cNvCxnSpPr>
                <p:nvPr/>
              </p:nvCxnSpPr>
              <p:spPr>
                <a:xfrm flipH="1">
                  <a:off x="5400600" y="1260339"/>
                  <a:ext cx="144016" cy="290937"/>
                </a:xfrm>
                <a:prstGeom prst="line">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256584" y="180219"/>
                  <a:ext cx="576064" cy="1080120"/>
                  <a:chOff x="5616624" y="720279"/>
                  <a:chExt cx="576064" cy="1080120"/>
                </a:xfrm>
              </p:grpSpPr>
              <p:sp>
                <p:nvSpPr>
                  <p:cNvPr id="11" name="Rectangle 10"/>
                  <p:cNvSpPr/>
                  <p:nvPr/>
                </p:nvSpPr>
                <p:spPr>
                  <a:xfrm>
                    <a:off x="5832648" y="720279"/>
                    <a:ext cx="144016" cy="108012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p:nvSpPr>
                <p:spPr>
                  <a:xfrm>
                    <a:off x="5616624" y="851292"/>
                    <a:ext cx="576064" cy="57606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Connector 12"/>
                  <p:cNvCxnSpPr/>
                  <p:nvPr/>
                </p:nvCxnSpPr>
                <p:spPr>
                  <a:xfrm flipV="1">
                    <a:off x="5904680" y="1008311"/>
                    <a:ext cx="144000" cy="144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flipV="1">
                <a:off x="4896544" y="792287"/>
                <a:ext cx="24" cy="21311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885324" y="792287"/>
              <a:ext cx="720080" cy="432048"/>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604579" y="1213115"/>
              <a:ext cx="0" cy="2376264"/>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V="1">
            <a:off x="3456384" y="2952527"/>
            <a:ext cx="1368152" cy="288032"/>
          </a:xfrm>
          <a:prstGeom prst="straightConnector1">
            <a:avLst/>
          </a:prstGeom>
          <a:ln w="3492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99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4420"/>
          <a:stretch/>
        </p:blipFill>
        <p:spPr>
          <a:xfrm>
            <a:off x="426440" y="936303"/>
            <a:ext cx="7998496" cy="4778115"/>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l="7023" t="26569" b="15082"/>
          <a:stretch/>
        </p:blipFill>
        <p:spPr>
          <a:xfrm>
            <a:off x="3258384" y="199"/>
            <a:ext cx="5958641" cy="2337194"/>
          </a:xfrm>
          <a:prstGeom prst="rect">
            <a:avLst/>
          </a:prstGeom>
        </p:spPr>
      </p:pic>
      <p:sp>
        <p:nvSpPr>
          <p:cNvPr id="4" name="TextBox 3"/>
          <p:cNvSpPr txBox="1"/>
          <p:nvPr/>
        </p:nvSpPr>
        <p:spPr>
          <a:xfrm>
            <a:off x="6192689" y="2265546"/>
            <a:ext cx="2880320" cy="830997"/>
          </a:xfrm>
          <a:prstGeom prst="rect">
            <a:avLst/>
          </a:prstGeom>
          <a:noFill/>
        </p:spPr>
        <p:txBody>
          <a:bodyPr wrap="square" rtlCol="0">
            <a:spAutoFit/>
          </a:bodyPr>
          <a:lstStyle/>
          <a:p>
            <a:pPr algn="ctr"/>
            <a:r>
              <a:rPr lang="en-GB" sz="1600" dirty="0" smtClean="0"/>
              <a:t>First fit threaded bar and loosely attach coupling block with associated mounting screws</a:t>
            </a:r>
            <a:endParaRPr lang="en-GB" sz="1600" dirty="0"/>
          </a:p>
        </p:txBody>
      </p:sp>
      <p:sp>
        <p:nvSpPr>
          <p:cNvPr id="10" name="TextBox 9"/>
          <p:cNvSpPr txBox="1"/>
          <p:nvPr/>
        </p:nvSpPr>
        <p:spPr>
          <a:xfrm>
            <a:off x="-72008" y="4680719"/>
            <a:ext cx="5040560" cy="1077218"/>
          </a:xfrm>
          <a:prstGeom prst="rect">
            <a:avLst/>
          </a:prstGeom>
          <a:noFill/>
        </p:spPr>
        <p:txBody>
          <a:bodyPr wrap="square" rtlCol="0">
            <a:spAutoFit/>
          </a:bodyPr>
          <a:lstStyle/>
          <a:p>
            <a:pPr algn="ctr"/>
            <a:r>
              <a:rPr lang="en-GB" sz="1600" dirty="0" smtClean="0"/>
              <a:t>Then use dial test indicator attached to instrument frame, probing against threaded bar, to rotationally align coupling block by gently tapping the bar, before gently removing the assembly and tightening mounting screws</a:t>
            </a:r>
            <a:endParaRPr lang="en-GB" sz="1600" dirty="0"/>
          </a:p>
        </p:txBody>
      </p:sp>
      <p:sp>
        <p:nvSpPr>
          <p:cNvPr id="11" name="Rectangle 10"/>
          <p:cNvSpPr/>
          <p:nvPr/>
        </p:nvSpPr>
        <p:spPr>
          <a:xfrm>
            <a:off x="6336704" y="1080319"/>
            <a:ext cx="1800200" cy="792088"/>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p:cNvGrpSpPr/>
          <p:nvPr/>
        </p:nvGrpSpPr>
        <p:grpSpPr>
          <a:xfrm>
            <a:off x="5472608" y="1706978"/>
            <a:ext cx="576064" cy="1584176"/>
            <a:chOff x="5472608" y="1706978"/>
            <a:chExt cx="576064" cy="1584176"/>
          </a:xfrm>
        </p:grpSpPr>
        <p:grpSp>
          <p:nvGrpSpPr>
            <p:cNvPr id="12" name="Group 11"/>
            <p:cNvGrpSpPr/>
            <p:nvPr/>
          </p:nvGrpSpPr>
          <p:grpSpPr>
            <a:xfrm>
              <a:off x="5472608" y="1920097"/>
              <a:ext cx="576064" cy="1371057"/>
              <a:chOff x="5256584" y="180219"/>
              <a:chExt cx="576064" cy="1371057"/>
            </a:xfrm>
          </p:grpSpPr>
          <p:cxnSp>
            <p:nvCxnSpPr>
              <p:cNvPr id="13" name="Straight Connector 12"/>
              <p:cNvCxnSpPr>
                <a:stCxn id="15" idx="2"/>
              </p:cNvCxnSpPr>
              <p:nvPr/>
            </p:nvCxnSpPr>
            <p:spPr>
              <a:xfrm flipH="1">
                <a:off x="5400600" y="1260339"/>
                <a:ext cx="144016" cy="290937"/>
              </a:xfrm>
              <a:prstGeom prst="line">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256584" y="180219"/>
                <a:ext cx="576064" cy="1080120"/>
                <a:chOff x="5616624" y="720279"/>
                <a:chExt cx="576064" cy="1080120"/>
              </a:xfrm>
            </p:grpSpPr>
            <p:sp>
              <p:nvSpPr>
                <p:cNvPr id="15" name="Rectangle 14"/>
                <p:cNvSpPr/>
                <p:nvPr/>
              </p:nvSpPr>
              <p:spPr>
                <a:xfrm>
                  <a:off x="5832648" y="720279"/>
                  <a:ext cx="144016" cy="108012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p:cNvSpPr/>
                <p:nvPr/>
              </p:nvSpPr>
              <p:spPr>
                <a:xfrm>
                  <a:off x="5616624" y="851292"/>
                  <a:ext cx="576064" cy="576064"/>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p:cNvCxnSpPr/>
                <p:nvPr/>
              </p:nvCxnSpPr>
              <p:spPr>
                <a:xfrm flipV="1">
                  <a:off x="5904680" y="1008311"/>
                  <a:ext cx="144000" cy="1440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flipH="1" flipV="1">
              <a:off x="5760664" y="1706978"/>
              <a:ext cx="24" cy="21311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945567" y="1620379"/>
            <a:ext cx="803901" cy="108012"/>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56787" y="1620379"/>
            <a:ext cx="0" cy="133214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616624" y="3456583"/>
            <a:ext cx="1080120" cy="238464"/>
          </a:xfrm>
          <a:prstGeom prst="straightConnector1">
            <a:avLst/>
          </a:prstGeom>
          <a:ln w="3492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51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198"/>
            <a:ext cx="9217025" cy="5760641"/>
          </a:xfrm>
          <a:prstGeom prst="rect">
            <a:avLst/>
          </a:prstGeom>
        </p:spPr>
      </p:pic>
      <p:sp>
        <p:nvSpPr>
          <p:cNvPr id="3" name="TextBox 2"/>
          <p:cNvSpPr txBox="1"/>
          <p:nvPr/>
        </p:nvSpPr>
        <p:spPr>
          <a:xfrm>
            <a:off x="1512168" y="1512367"/>
            <a:ext cx="2304256" cy="1077218"/>
          </a:xfrm>
          <a:prstGeom prst="rect">
            <a:avLst/>
          </a:prstGeom>
          <a:noFill/>
        </p:spPr>
        <p:txBody>
          <a:bodyPr wrap="square" rtlCol="0">
            <a:spAutoFit/>
          </a:bodyPr>
          <a:lstStyle/>
          <a:p>
            <a:pPr algn="ctr"/>
            <a:r>
              <a:rPr lang="en-GB" sz="1600" dirty="0" smtClean="0"/>
              <a:t>Linear scale body attached with M3 countersunk screws and M4 washers to bracket </a:t>
            </a:r>
            <a:endParaRPr lang="en-GB" sz="1600" dirty="0"/>
          </a:p>
        </p:txBody>
      </p:sp>
      <p:cxnSp>
        <p:nvCxnSpPr>
          <p:cNvPr id="10" name="Straight Connector 9"/>
          <p:cNvCxnSpPr/>
          <p:nvPr/>
        </p:nvCxnSpPr>
        <p:spPr>
          <a:xfrm flipV="1">
            <a:off x="864096" y="1944415"/>
            <a:ext cx="6912768" cy="338437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68152" y="4570363"/>
            <a:ext cx="0" cy="50405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056784" y="1777959"/>
            <a:ext cx="0" cy="50405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68552" y="3933344"/>
            <a:ext cx="3960441" cy="1323439"/>
          </a:xfrm>
          <a:prstGeom prst="rect">
            <a:avLst/>
          </a:prstGeom>
          <a:noFill/>
        </p:spPr>
        <p:txBody>
          <a:bodyPr wrap="square" rtlCol="0">
            <a:spAutoFit/>
          </a:bodyPr>
          <a:lstStyle/>
          <a:p>
            <a:pPr algn="ctr"/>
            <a:r>
              <a:rPr lang="en-GB" sz="1600" dirty="0" smtClean="0"/>
              <a:t>Align rail parallel to sides of mounting bracket and centred across bracket – check </a:t>
            </a:r>
            <a:r>
              <a:rPr lang="en-GB" sz="1600" dirty="0" err="1" smtClean="0"/>
              <a:t>squareness</a:t>
            </a:r>
            <a:r>
              <a:rPr lang="en-GB" sz="1600" dirty="0" smtClean="0"/>
              <a:t> </a:t>
            </a:r>
            <a:r>
              <a:rPr lang="en-GB" sz="1600" dirty="0"/>
              <a:t>and </a:t>
            </a:r>
            <a:r>
              <a:rPr lang="en-GB" sz="1600" dirty="0" smtClean="0"/>
              <a:t>centring </a:t>
            </a:r>
            <a:r>
              <a:rPr lang="en-GB" sz="1600" dirty="0"/>
              <a:t>using </a:t>
            </a:r>
            <a:r>
              <a:rPr lang="en-GB" sz="1600" dirty="0" smtClean="0"/>
              <a:t>opposite side of mounting bracket (folded bracket may not be precisely square)</a:t>
            </a:r>
            <a:endParaRPr lang="en-GB" sz="1600" dirty="0"/>
          </a:p>
        </p:txBody>
      </p:sp>
    </p:spTree>
    <p:extLst>
      <p:ext uri="{BB962C8B-B14F-4D97-AF65-F5344CB8AC3E}">
        <p14:creationId xmlns:p14="http://schemas.microsoft.com/office/powerpoint/2010/main" val="193237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259"/>
            <a:ext cx="8352928" cy="522058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l="4409" t="5322" b="2950"/>
          <a:stretch/>
        </p:blipFill>
        <p:spPr>
          <a:xfrm>
            <a:off x="5018227" y="199"/>
            <a:ext cx="4198798" cy="2518191"/>
          </a:xfrm>
          <a:prstGeom prst="rect">
            <a:avLst/>
          </a:prstGeom>
        </p:spPr>
      </p:pic>
      <p:sp>
        <p:nvSpPr>
          <p:cNvPr id="5" name="Rectangle 4"/>
          <p:cNvSpPr/>
          <p:nvPr/>
        </p:nvSpPr>
        <p:spPr>
          <a:xfrm>
            <a:off x="5688632" y="1584375"/>
            <a:ext cx="576064" cy="86409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6912768" y="2448471"/>
            <a:ext cx="2088231" cy="1569660"/>
          </a:xfrm>
          <a:prstGeom prst="rect">
            <a:avLst/>
          </a:prstGeom>
          <a:noFill/>
        </p:spPr>
        <p:txBody>
          <a:bodyPr wrap="square" rtlCol="0">
            <a:spAutoFit/>
          </a:bodyPr>
          <a:lstStyle/>
          <a:p>
            <a:pPr algn="ctr"/>
            <a:r>
              <a:rPr lang="en-GB" sz="1600" dirty="0" smtClean="0"/>
              <a:t>Linear scale rail spaced by ~2x M5 washers at both ends. Rail nut used in slotted plate end, opposite end is a tapped hole</a:t>
            </a:r>
            <a:endParaRPr lang="en-GB" sz="1600" dirty="0"/>
          </a:p>
        </p:txBody>
      </p:sp>
      <p:sp>
        <p:nvSpPr>
          <p:cNvPr id="8" name="TextBox 7"/>
          <p:cNvSpPr txBox="1"/>
          <p:nvPr/>
        </p:nvSpPr>
        <p:spPr>
          <a:xfrm>
            <a:off x="0" y="4824735"/>
            <a:ext cx="2160240" cy="830997"/>
          </a:xfrm>
          <a:prstGeom prst="rect">
            <a:avLst/>
          </a:prstGeom>
          <a:noFill/>
        </p:spPr>
        <p:txBody>
          <a:bodyPr wrap="square" rtlCol="0">
            <a:spAutoFit/>
          </a:bodyPr>
          <a:lstStyle/>
          <a:p>
            <a:pPr algn="ctr"/>
            <a:r>
              <a:rPr lang="en-GB" sz="1600" dirty="0" smtClean="0"/>
              <a:t>Linear scale bracket attaches using holes in instrument side plates</a:t>
            </a:r>
            <a:endParaRPr lang="en-GB" sz="1600" dirty="0"/>
          </a:p>
        </p:txBody>
      </p:sp>
      <p:cxnSp>
        <p:nvCxnSpPr>
          <p:cNvPr id="9" name="Straight Arrow Connector 8"/>
          <p:cNvCxnSpPr/>
          <p:nvPr/>
        </p:nvCxnSpPr>
        <p:spPr>
          <a:xfrm flipH="1">
            <a:off x="864096" y="2664495"/>
            <a:ext cx="864096" cy="2088232"/>
          </a:xfrm>
          <a:prstGeom prst="straightConnector1">
            <a:avLst/>
          </a:prstGeom>
          <a:ln w="349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64096" y="2304455"/>
            <a:ext cx="1872208" cy="2448272"/>
          </a:xfrm>
          <a:prstGeom prst="straightConnector1">
            <a:avLst/>
          </a:prstGeom>
          <a:ln w="3492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0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92" y="0"/>
            <a:ext cx="8759640" cy="5761038"/>
          </a:xfrm>
          <a:prstGeom prst="rect">
            <a:avLst/>
          </a:prstGeom>
          <a:solidFill>
            <a:schemeClr val="bg1"/>
          </a:solidFill>
        </p:spPr>
      </p:pic>
      <p:sp>
        <p:nvSpPr>
          <p:cNvPr id="4" name="Rectangle 3"/>
          <p:cNvSpPr/>
          <p:nvPr/>
        </p:nvSpPr>
        <p:spPr>
          <a:xfrm>
            <a:off x="108012" y="36104"/>
            <a:ext cx="9001000" cy="568883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288032" y="2372688"/>
            <a:ext cx="8640960" cy="1015663"/>
          </a:xfrm>
          <a:prstGeom prst="rect">
            <a:avLst/>
          </a:prstGeom>
          <a:noFill/>
        </p:spPr>
        <p:txBody>
          <a:bodyPr wrap="square" rtlCol="0">
            <a:spAutoFit/>
          </a:bodyPr>
          <a:lstStyle/>
          <a:p>
            <a:pPr algn="ctr"/>
            <a:r>
              <a:rPr lang="en-GB" sz="6000" b="1" dirty="0" smtClean="0">
                <a:solidFill>
                  <a:srgbClr val="FF0000"/>
                </a:solidFill>
              </a:rPr>
              <a:t>CLICK IMAGE FOR PDF FILE</a:t>
            </a:r>
            <a:endParaRPr lang="en-GB" sz="6000" b="1" dirty="0">
              <a:solidFill>
                <a:srgbClr val="FF0000"/>
              </a:solidFill>
            </a:endParaRPr>
          </a:p>
        </p:txBody>
      </p:sp>
    </p:spTree>
    <p:extLst>
      <p:ext uri="{BB962C8B-B14F-4D97-AF65-F5344CB8AC3E}">
        <p14:creationId xmlns:p14="http://schemas.microsoft.com/office/powerpoint/2010/main" val="3928880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178</Words>
  <Application>Microsoft Office PowerPoint</Application>
  <PresentationFormat>Custom</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Hodgkinson</dc:creator>
  <cp:lastModifiedBy>Richard Hodgkinson</cp:lastModifiedBy>
  <cp:revision>65</cp:revision>
  <dcterms:created xsi:type="dcterms:W3CDTF">2023-01-05T12:05:59Z</dcterms:created>
  <dcterms:modified xsi:type="dcterms:W3CDTF">2023-09-19T07:56:51Z</dcterms:modified>
</cp:coreProperties>
</file>