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9217025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746" y="-630"/>
      </p:cViewPr>
      <p:guideLst>
        <p:guide orient="horz" pos="1815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7" y="1789656"/>
            <a:ext cx="783447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3264588"/>
            <a:ext cx="645191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3" y="230709"/>
            <a:ext cx="2073831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1" y="230709"/>
            <a:ext cx="6067875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2" y="3702001"/>
            <a:ext cx="7834471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2" y="2441774"/>
            <a:ext cx="7834471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289566"/>
            <a:ext cx="40724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" y="1826996"/>
            <a:ext cx="40724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1" y="1289566"/>
            <a:ext cx="40740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1" y="1826996"/>
            <a:ext cx="40740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229375"/>
            <a:ext cx="3032338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1" y="229375"/>
            <a:ext cx="5152573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205551"/>
            <a:ext cx="3032338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1" y="4032727"/>
            <a:ext cx="553021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1" y="514759"/>
            <a:ext cx="553021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1" y="4508813"/>
            <a:ext cx="553021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1" y="230709"/>
            <a:ext cx="8295323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344243"/>
            <a:ext cx="8295323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1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197-07B4-483D-AF51-A2B299987776}" type="datetimeFigureOut">
              <a:rPr lang="en-GB" smtClean="0"/>
              <a:t>22/08/2023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0" y="5339629"/>
            <a:ext cx="291872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5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7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4" cy="5760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78" y="144216"/>
            <a:ext cx="4032448" cy="252028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93522" y="1260910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1124014" y="154894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2686804" y="226902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258550" y="297447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832648" y="369455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7394879" y="440000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8288235" y="4788160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6696744" y="2522220"/>
            <a:ext cx="2081112" cy="1150387"/>
            <a:chOff x="6398080" y="2264263"/>
            <a:chExt cx="2081112" cy="1150387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7218510" y="2264263"/>
              <a:ext cx="278404" cy="51807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398080" y="2768319"/>
              <a:ext cx="2081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Rail end aligned with plate end</a:t>
              </a:r>
              <a:endParaRPr lang="en-GB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5306647" y="1074714"/>
            <a:ext cx="295989" cy="295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7250221" y="1907198"/>
            <a:ext cx="295989" cy="295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4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9" t="1648" r="14760"/>
          <a:stretch/>
        </p:blipFill>
        <p:spPr>
          <a:xfrm>
            <a:off x="294962" y="720279"/>
            <a:ext cx="4601582" cy="39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7" t="2981" r="22261" b="5844"/>
          <a:stretch/>
        </p:blipFill>
        <p:spPr>
          <a:xfrm>
            <a:off x="5256584" y="720279"/>
            <a:ext cx="3634596" cy="39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28392" y="144215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Mount centring ring with 2x M4x25mm countersunk head screws</a:t>
            </a:r>
            <a:endParaRPr lang="en-GB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08312" y="1080319"/>
            <a:ext cx="1152128" cy="93610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73882" y="4611613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Mount alignment and associated cap plate with 3x M8x40mm cap head screws</a:t>
            </a:r>
            <a:endParaRPr lang="en-GB" sz="1600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7884876" y="4177253"/>
            <a:ext cx="197118" cy="43436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3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4" cy="576064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760640" y="2448471"/>
            <a:ext cx="1260139" cy="1126901"/>
            <a:chOff x="5256585" y="3888632"/>
            <a:chExt cx="1260139" cy="1126901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6066674" y="4565483"/>
              <a:ext cx="648072" cy="252028"/>
            </a:xfrm>
            <a:prstGeom prst="parallelogram">
              <a:avLst>
                <a:gd name="adj" fmla="val 76659"/>
              </a:avLst>
            </a:prstGeom>
            <a:pattFill prst="pct60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5256585" y="3888632"/>
              <a:ext cx="936104" cy="69607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187843">
            <a:off x="3277879" y="976699"/>
            <a:ext cx="1979495" cy="525056"/>
            <a:chOff x="2455472" y="1909288"/>
            <a:chExt cx="1979495" cy="525056"/>
          </a:xfrm>
        </p:grpSpPr>
        <p:cxnSp>
          <p:nvCxnSpPr>
            <p:cNvPr id="18" name="Straight Connector 17"/>
            <p:cNvCxnSpPr/>
            <p:nvPr/>
          </p:nvCxnSpPr>
          <p:spPr>
            <a:xfrm rot="21412157" flipH="1" flipV="1">
              <a:off x="3514441" y="1909288"/>
              <a:ext cx="920526" cy="5250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455472" y="1939615"/>
              <a:ext cx="1179308" cy="464676"/>
              <a:chOff x="2455472" y="1939615"/>
              <a:chExt cx="1179308" cy="46467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V="1">
                <a:off x="2455472" y="1939615"/>
                <a:ext cx="1062117" cy="46467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3388381" y="1990016"/>
                <a:ext cx="117208" cy="9357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21412157" flipV="1">
                <a:off x="3490712" y="1996435"/>
                <a:ext cx="144068" cy="7769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2880320" y="288231"/>
            <a:ext cx="1345753" cy="1187077"/>
            <a:chOff x="2020620" y="1106695"/>
            <a:chExt cx="1345753" cy="1187077"/>
          </a:xfrm>
        </p:grpSpPr>
        <p:sp>
          <p:nvSpPr>
            <p:cNvPr id="10" name="Parallelogram 9"/>
            <p:cNvSpPr/>
            <p:nvPr/>
          </p:nvSpPr>
          <p:spPr>
            <a:xfrm rot="16200000">
              <a:off x="1822598" y="1304717"/>
              <a:ext cx="648072" cy="252028"/>
            </a:xfrm>
            <a:prstGeom prst="parallelogram">
              <a:avLst>
                <a:gd name="adj" fmla="val 76659"/>
              </a:avLst>
            </a:prstGeom>
            <a:pattFill prst="pct60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358262" y="1572371"/>
              <a:ext cx="1008111" cy="72140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84807" y="144215"/>
            <a:ext cx="276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2. Cut and insert steel shims as necessary to correct alignment of tabbed end plate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224136" y="1486233"/>
            <a:ext cx="2142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1. </a:t>
            </a:r>
            <a:r>
              <a:rPr lang="en-GB" dirty="0"/>
              <a:t>Check p</a:t>
            </a:r>
            <a:r>
              <a:rPr lang="en-GB" dirty="0" smtClean="0"/>
              <a:t>erpendicularity of inside edge of tabbed end plate to instrument side panels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38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/>
          <a:stretch/>
        </p:blipFill>
        <p:spPr>
          <a:xfrm>
            <a:off x="0" y="198"/>
            <a:ext cx="8424936" cy="576064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328594" y="288231"/>
            <a:ext cx="720078" cy="36004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6768832" y="1440359"/>
            <a:ext cx="720000" cy="36000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24736" y="72208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Drive opposing plates into position with a hammer (ensure steel shims remain in place)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34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4" cy="576064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240360" y="125163"/>
            <a:ext cx="396044" cy="883148"/>
            <a:chOff x="2957091" y="34103"/>
            <a:chExt cx="396044" cy="883148"/>
          </a:xfrm>
        </p:grpSpPr>
        <p:sp>
          <p:nvSpPr>
            <p:cNvPr id="4" name="Parallelogram 3"/>
            <p:cNvSpPr/>
            <p:nvPr/>
          </p:nvSpPr>
          <p:spPr>
            <a:xfrm rot="5400000" flipV="1">
              <a:off x="2903085" y="88109"/>
              <a:ext cx="504056" cy="396044"/>
            </a:xfrm>
            <a:prstGeom prst="parallelogram">
              <a:avLst>
                <a:gd name="adj" fmla="val 42645"/>
              </a:avLst>
            </a:prstGeom>
            <a:pattFill prst="pct60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174498" y="485203"/>
              <a:ext cx="9345" cy="43204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428492" y="756283"/>
            <a:ext cx="396044" cy="900100"/>
            <a:chOff x="4080078" y="737231"/>
            <a:chExt cx="396044" cy="900100"/>
          </a:xfrm>
        </p:grpSpPr>
        <p:sp>
          <p:nvSpPr>
            <p:cNvPr id="5" name="Parallelogram 4"/>
            <p:cNvSpPr/>
            <p:nvPr/>
          </p:nvSpPr>
          <p:spPr>
            <a:xfrm rot="5400000" flipV="1">
              <a:off x="4026072" y="791237"/>
              <a:ext cx="504056" cy="396044"/>
            </a:xfrm>
            <a:prstGeom prst="parallelogram">
              <a:avLst>
                <a:gd name="adj" fmla="val 42645"/>
              </a:avLst>
            </a:prstGeom>
            <a:pattFill prst="pct60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278100" y="1205283"/>
              <a:ext cx="9345" cy="43204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2008" y="72207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2. Determine and insert steel shims to permit proper trapping of tabbed end plate</a:t>
            </a:r>
          </a:p>
          <a:p>
            <a:pPr algn="ctr"/>
            <a:r>
              <a:rPr lang="en-GB" sz="1600" dirty="0" smtClean="0"/>
              <a:t>3. Trap by tightening end nuts of  installed stud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192688" y="4536703"/>
            <a:ext cx="277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1. Loosely install additional bolts and stud for this step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336704" y="1296343"/>
            <a:ext cx="2770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4. Use the “installation preload tool” to force opposing plate against tabbed end plate whilst initially tightening bolts, repeat for both plates</a:t>
            </a:r>
            <a:endParaRPr lang="en-GB" sz="1600" dirty="0"/>
          </a:p>
        </p:txBody>
      </p:sp>
      <p:sp>
        <p:nvSpPr>
          <p:cNvPr id="13" name="Arc 12"/>
          <p:cNvSpPr/>
          <p:nvPr/>
        </p:nvSpPr>
        <p:spPr>
          <a:xfrm rot="5570058">
            <a:off x="6244302" y="1828982"/>
            <a:ext cx="1337813" cy="1951577"/>
          </a:xfrm>
          <a:prstGeom prst="arc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7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4" t="2986" r="29790" b="3289"/>
          <a:stretch/>
        </p:blipFill>
        <p:spPr>
          <a:xfrm>
            <a:off x="4536504" y="182880"/>
            <a:ext cx="4536505" cy="53591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24331" y="3192854"/>
            <a:ext cx="2232248" cy="72007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7" t="607" r="35431" b="1"/>
          <a:stretch/>
        </p:blipFill>
        <p:spPr>
          <a:xfrm>
            <a:off x="504056" y="0"/>
            <a:ext cx="3816424" cy="57610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04456" y="3015824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Tapped plate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44016" y="147117"/>
            <a:ext cx="144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Mount rails with 28x M5x25mm cap head screw</a:t>
            </a:r>
            <a:endParaRPr lang="en-GB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32248" y="42748"/>
            <a:ext cx="0" cy="504255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r="25381" b="4377"/>
          <a:stretch/>
        </p:blipFill>
        <p:spPr>
          <a:xfrm>
            <a:off x="5760640" y="2614445"/>
            <a:ext cx="3046844" cy="3146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r="25381" b="4377"/>
          <a:stretch/>
        </p:blipFill>
        <p:spPr>
          <a:xfrm>
            <a:off x="2137732" y="2614445"/>
            <a:ext cx="3046844" cy="31463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3572339" cy="223244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720080" y="1383089"/>
            <a:ext cx="1417652" cy="1422517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24136" y="2306431"/>
            <a:ext cx="180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Slide ball bearing carriage from insert onto rail</a:t>
            </a: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40360" y="2448471"/>
            <a:ext cx="657339" cy="1584176"/>
            <a:chOff x="3384376" y="2476582"/>
            <a:chExt cx="657339" cy="1584176"/>
          </a:xfrm>
        </p:grpSpPr>
        <p:grpSp>
          <p:nvGrpSpPr>
            <p:cNvPr id="7" name="Group 6"/>
            <p:cNvGrpSpPr/>
            <p:nvPr/>
          </p:nvGrpSpPr>
          <p:grpSpPr>
            <a:xfrm>
              <a:off x="3384376" y="2476582"/>
              <a:ext cx="576064" cy="1584176"/>
              <a:chOff x="5472608" y="1706978"/>
              <a:chExt cx="576064" cy="158417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72608" y="1920097"/>
                <a:ext cx="576064" cy="1371057"/>
                <a:chOff x="5256584" y="180219"/>
                <a:chExt cx="576064" cy="1371057"/>
              </a:xfrm>
            </p:grpSpPr>
            <p:cxnSp>
              <p:nvCxnSpPr>
                <p:cNvPr id="10" name="Straight Connector 9"/>
                <p:cNvCxnSpPr>
                  <a:stCxn id="12" idx="2"/>
                </p:cNvCxnSpPr>
                <p:nvPr/>
              </p:nvCxnSpPr>
              <p:spPr>
                <a:xfrm flipH="1">
                  <a:off x="5400600" y="1260339"/>
                  <a:ext cx="144016" cy="290937"/>
                </a:xfrm>
                <a:prstGeom prst="line">
                  <a:avLst/>
                </a:prstGeom>
                <a:ln w="412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/>
                <p:cNvGrpSpPr/>
                <p:nvPr/>
              </p:nvGrpSpPr>
              <p:grpSpPr>
                <a:xfrm>
                  <a:off x="5256584" y="180219"/>
                  <a:ext cx="576064" cy="1080120"/>
                  <a:chOff x="5616624" y="720279"/>
                  <a:chExt cx="576064" cy="1080120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5832648" y="720279"/>
                    <a:ext cx="144016" cy="108012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5616624" y="851292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5904680" y="1008311"/>
                    <a:ext cx="144000" cy="14400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5760664" y="1706978"/>
                <a:ext cx="24" cy="213119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H="1">
              <a:off x="3672408" y="2476582"/>
              <a:ext cx="36930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041715" y="2476583"/>
              <a:ext cx="0" cy="143870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3712612" y="3384575"/>
            <a:ext cx="360040" cy="936103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92522" y="2476583"/>
            <a:ext cx="0" cy="143870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392523" y="2476582"/>
            <a:ext cx="50405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7608546" y="2476582"/>
            <a:ext cx="576064" cy="1556065"/>
            <a:chOff x="5472608" y="1706978"/>
            <a:chExt cx="576064" cy="1556065"/>
          </a:xfrm>
        </p:grpSpPr>
        <p:grpSp>
          <p:nvGrpSpPr>
            <p:cNvPr id="29" name="Group 28"/>
            <p:cNvGrpSpPr/>
            <p:nvPr/>
          </p:nvGrpSpPr>
          <p:grpSpPr>
            <a:xfrm>
              <a:off x="5472608" y="1920097"/>
              <a:ext cx="576064" cy="1342946"/>
              <a:chOff x="5256584" y="180219"/>
              <a:chExt cx="576064" cy="1342946"/>
            </a:xfrm>
          </p:grpSpPr>
          <p:cxnSp>
            <p:nvCxnSpPr>
              <p:cNvPr id="31" name="Straight Connector 30"/>
              <p:cNvCxnSpPr>
                <a:stCxn id="33" idx="2"/>
              </p:cNvCxnSpPr>
              <p:nvPr/>
            </p:nvCxnSpPr>
            <p:spPr>
              <a:xfrm>
                <a:off x="5544616" y="1260339"/>
                <a:ext cx="72024" cy="262826"/>
              </a:xfrm>
              <a:prstGeom prst="line">
                <a:avLst/>
              </a:prstGeom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5256584" y="180219"/>
                <a:ext cx="576064" cy="1080120"/>
                <a:chOff x="5616624" y="720279"/>
                <a:chExt cx="576064" cy="108012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5832648" y="720279"/>
                  <a:ext cx="144016" cy="10801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616624" y="851292"/>
                  <a:ext cx="576064" cy="5760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04680" y="1008311"/>
                  <a:ext cx="144000" cy="14400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Straight Connector 29"/>
            <p:cNvCxnSpPr/>
            <p:nvPr/>
          </p:nvCxnSpPr>
          <p:spPr>
            <a:xfrm flipH="1" flipV="1">
              <a:off x="5760664" y="1706978"/>
              <a:ext cx="24" cy="213119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 flipV="1">
            <a:off x="7320963" y="3456583"/>
            <a:ext cx="360040" cy="936103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61020" y="935139"/>
            <a:ext cx="2171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Detail of setting first rail parallel to instrument frame using a dial test indicator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6728125" y="935139"/>
            <a:ext cx="191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Detail of setting </a:t>
            </a:r>
            <a:r>
              <a:rPr lang="en-GB" dirty="0" smtClean="0"/>
              <a:t>second rail </a:t>
            </a:r>
            <a:r>
              <a:rPr lang="en-GB" dirty="0"/>
              <a:t>parallel to </a:t>
            </a:r>
            <a:r>
              <a:rPr lang="en-GB" dirty="0" smtClean="0"/>
              <a:t>first rail using </a:t>
            </a:r>
            <a:r>
              <a:rPr lang="en-GB" dirty="0"/>
              <a:t>a dial test indicator</a:t>
            </a:r>
          </a:p>
        </p:txBody>
      </p:sp>
    </p:spTree>
    <p:extLst>
      <p:ext uri="{BB962C8B-B14F-4D97-AF65-F5344CB8AC3E}">
        <p14:creationId xmlns:p14="http://schemas.microsoft.com/office/powerpoint/2010/main" val="45097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182</Words>
  <Application>Microsoft Office PowerPoint</Application>
  <PresentationFormat>Custom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Hodgkinson</dc:creator>
  <cp:lastModifiedBy>Richard Hodgkinson</cp:lastModifiedBy>
  <cp:revision>78</cp:revision>
  <dcterms:created xsi:type="dcterms:W3CDTF">2023-01-05T12:05:59Z</dcterms:created>
  <dcterms:modified xsi:type="dcterms:W3CDTF">2023-08-22T18:28:19Z</dcterms:modified>
</cp:coreProperties>
</file>